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58" r:id="rId8"/>
    <p:sldId id="263" r:id="rId9"/>
    <p:sldId id="264" r:id="rId10"/>
    <p:sldId id="265" r:id="rId11"/>
    <p:sldId id="266" r:id="rId12"/>
  </p:sldIdLst>
  <p:sldSz cx="9144000" cy="6858000" type="screen4x3"/>
  <p:notesSz cx="6858000" cy="9144000"/>
  <p:defaultText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Μεσαίο στυλ 2 - Έμφαση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Μεσαίο στυλ 2 - Έμφαση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0" d="100"/>
          <a:sy n="110" d="100"/>
        </p:scale>
        <p:origin x="-1644" y="-9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___________________Microsoft_Excel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l-G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ser>
          <c:idx val="0"/>
          <c:order val="0"/>
          <c:tx>
            <c:strRef>
              <c:f>Φύλλο1!$B$1</c:f>
              <c:strCache>
                <c:ptCount val="1"/>
                <c:pt idx="0">
                  <c:v>Εσοδα</c:v>
                </c:pt>
              </c:strCache>
            </c:strRef>
          </c:tx>
          <c:spPr>
            <a:solidFill>
              <a:srgbClr val="00B050"/>
            </a:solidFill>
          </c:spPr>
          <c:invertIfNegative val="0"/>
          <c:cat>
            <c:strRef>
              <c:f>Φύλλο1!$A$2:$A$4</c:f>
              <c:strCache>
                <c:ptCount val="3"/>
                <c:pt idx="0">
                  <c:v>Ιανουάριος</c:v>
                </c:pt>
                <c:pt idx="1">
                  <c:v>Φεβρουάριος</c:v>
                </c:pt>
                <c:pt idx="2">
                  <c:v>Μάρτιος</c:v>
                </c:pt>
              </c:strCache>
            </c:strRef>
          </c:cat>
          <c:val>
            <c:numRef>
              <c:f>Φύλλο1!$B$2:$B$4</c:f>
              <c:numCache>
                <c:formatCode>#,##0.00\ "€"</c:formatCode>
                <c:ptCount val="3"/>
                <c:pt idx="0">
                  <c:v>100</c:v>
                </c:pt>
                <c:pt idx="1">
                  <c:v>110</c:v>
                </c:pt>
                <c:pt idx="2">
                  <c:v>70</c:v>
                </c:pt>
              </c:numCache>
            </c:numRef>
          </c:val>
        </c:ser>
        <c:ser>
          <c:idx val="1"/>
          <c:order val="1"/>
          <c:tx>
            <c:strRef>
              <c:f>Φύλλο1!$C$1</c:f>
              <c:strCache>
                <c:ptCount val="1"/>
                <c:pt idx="0">
                  <c:v>Εξοδα</c:v>
                </c:pt>
              </c:strCache>
            </c:strRef>
          </c:tx>
          <c:spPr>
            <a:solidFill>
              <a:srgbClr val="C00000"/>
            </a:solidFill>
          </c:spPr>
          <c:invertIfNegative val="0"/>
          <c:cat>
            <c:strRef>
              <c:f>Φύλλο1!$A$2:$A$4</c:f>
              <c:strCache>
                <c:ptCount val="3"/>
                <c:pt idx="0">
                  <c:v>Ιανουάριος</c:v>
                </c:pt>
                <c:pt idx="1">
                  <c:v>Φεβρουάριος</c:v>
                </c:pt>
                <c:pt idx="2">
                  <c:v>Μάρτιος</c:v>
                </c:pt>
              </c:strCache>
            </c:strRef>
          </c:cat>
          <c:val>
            <c:numRef>
              <c:f>Φύλλο1!$C$2:$C$4</c:f>
              <c:numCache>
                <c:formatCode>#,##0.00\ "€"</c:formatCode>
                <c:ptCount val="3"/>
                <c:pt idx="0">
                  <c:v>80</c:v>
                </c:pt>
                <c:pt idx="1">
                  <c:v>80</c:v>
                </c:pt>
                <c:pt idx="2">
                  <c:v>85</c:v>
                </c:pt>
              </c:numCache>
            </c:numRef>
          </c:val>
        </c:ser>
        <c:dLbls>
          <c:showLegendKey val="0"/>
          <c:showVal val="0"/>
          <c:showCatName val="0"/>
          <c:showSerName val="0"/>
          <c:showPercent val="0"/>
          <c:showBubbleSize val="0"/>
        </c:dLbls>
        <c:gapWidth val="150"/>
        <c:axId val="236393984"/>
        <c:axId val="236396928"/>
      </c:barChart>
      <c:catAx>
        <c:axId val="236393984"/>
        <c:scaling>
          <c:orientation val="minMax"/>
        </c:scaling>
        <c:delete val="0"/>
        <c:axPos val="l"/>
        <c:majorTickMark val="out"/>
        <c:minorTickMark val="none"/>
        <c:tickLblPos val="nextTo"/>
        <c:crossAx val="236396928"/>
        <c:crosses val="autoZero"/>
        <c:auto val="1"/>
        <c:lblAlgn val="ctr"/>
        <c:lblOffset val="100"/>
        <c:noMultiLvlLbl val="0"/>
      </c:catAx>
      <c:valAx>
        <c:axId val="236396928"/>
        <c:scaling>
          <c:orientation val="minMax"/>
        </c:scaling>
        <c:delete val="0"/>
        <c:axPos val="b"/>
        <c:majorGridlines/>
        <c:numFmt formatCode="#,##0.00\ &quot;€&quot;" sourceLinked="1"/>
        <c:majorTickMark val="out"/>
        <c:minorTickMark val="none"/>
        <c:tickLblPos val="nextTo"/>
        <c:crossAx val="236393984"/>
        <c:crosses val="autoZero"/>
        <c:crossBetween val="between"/>
      </c:valAx>
    </c:plotArea>
    <c:legend>
      <c:legendPos val="r"/>
      <c:layout/>
      <c:overlay val="0"/>
    </c:legend>
    <c:plotVisOnly val="1"/>
    <c:dispBlanksAs val="gap"/>
    <c:showDLblsOverMax val="0"/>
  </c:chart>
  <c:txPr>
    <a:bodyPr/>
    <a:lstStyle/>
    <a:p>
      <a:pPr>
        <a:defRPr sz="1800"/>
      </a:pPr>
      <a:endParaRPr lang="el-GR"/>
    </a:p>
  </c:txPr>
  <c:externalData r:id="rId1">
    <c:autoUpdate val="0"/>
  </c:externalData>
</c:chartSpace>
</file>

<file path=ppt/diagrams/_rels/data1.xml.rels><?xml version="1.0" encoding="UTF-8" standalone="yes"?>
<Relationships xmlns="http://schemas.openxmlformats.org/package/2006/relationships"><Relationship Id="rId1" Type="http://schemas.openxmlformats.org/officeDocument/2006/relationships/image" Target="../media/image2.png"/></Relationships>
</file>

<file path=ppt/diagrams/_rels/drawing1.xml.rels><?xml version="1.0" encoding="UTF-8" standalone="yes"?>
<Relationships xmlns="http://schemas.openxmlformats.org/package/2006/relationships"><Relationship Id="rId1" Type="http://schemas.openxmlformats.org/officeDocument/2006/relationships/image" Target="../media/image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7BCE41A-E3D5-485C-8915-CE96376EE001}" type="doc">
      <dgm:prSet loTypeId="urn:microsoft.com/office/officeart/2005/8/layout/vList4" loCatId="list" qsTypeId="urn:microsoft.com/office/officeart/2005/8/quickstyle/simple1" qsCatId="simple" csTypeId="urn:microsoft.com/office/officeart/2005/8/colors/accent1_2" csCatId="accent1" phldr="1"/>
      <dgm:spPr/>
      <dgm:t>
        <a:bodyPr/>
        <a:lstStyle/>
        <a:p>
          <a:endParaRPr lang="el-GR"/>
        </a:p>
      </dgm:t>
    </dgm:pt>
    <dgm:pt modelId="{85112FE1-F500-4134-B34E-61D5B98C7BCC}">
      <dgm:prSet phldrT="[Κείμενο]"/>
      <dgm:spPr/>
      <dgm:t>
        <a:bodyPr/>
        <a:lstStyle/>
        <a:p>
          <a:r>
            <a:rPr lang="en-US" dirty="0" smtClean="0"/>
            <a:t>Word</a:t>
          </a:r>
          <a:endParaRPr lang="el-GR" dirty="0"/>
        </a:p>
      </dgm:t>
    </dgm:pt>
    <dgm:pt modelId="{F001095B-A2B1-4C30-8276-8C2A63BD8D2C}" type="parTrans" cxnId="{9B3853E4-4C42-481E-A55D-FBC4376C8033}">
      <dgm:prSet/>
      <dgm:spPr/>
      <dgm:t>
        <a:bodyPr/>
        <a:lstStyle/>
        <a:p>
          <a:endParaRPr lang="el-GR"/>
        </a:p>
      </dgm:t>
    </dgm:pt>
    <dgm:pt modelId="{3728C2B5-40AE-40F9-97F8-C022AA7E93C0}" type="sibTrans" cxnId="{9B3853E4-4C42-481E-A55D-FBC4376C8033}">
      <dgm:prSet/>
      <dgm:spPr/>
      <dgm:t>
        <a:bodyPr/>
        <a:lstStyle/>
        <a:p>
          <a:endParaRPr lang="el-GR"/>
        </a:p>
      </dgm:t>
    </dgm:pt>
    <dgm:pt modelId="{087B2EC4-66B0-4C63-8AB2-8CAA010F9388}">
      <dgm:prSet phldrT="[Κείμενο]"/>
      <dgm:spPr/>
      <dgm:t>
        <a:bodyPr/>
        <a:lstStyle/>
        <a:p>
          <a:r>
            <a:rPr lang="el-GR" dirty="0" smtClean="0"/>
            <a:t>Επεξεργασία Κειμένου</a:t>
          </a:r>
          <a:endParaRPr lang="el-GR" dirty="0"/>
        </a:p>
      </dgm:t>
    </dgm:pt>
    <dgm:pt modelId="{612A6AF8-40EF-445A-B689-3073CA3504EE}" type="parTrans" cxnId="{A435C943-CE6D-42E0-A47F-413A5B9FDBC5}">
      <dgm:prSet/>
      <dgm:spPr/>
      <dgm:t>
        <a:bodyPr/>
        <a:lstStyle/>
        <a:p>
          <a:endParaRPr lang="el-GR"/>
        </a:p>
      </dgm:t>
    </dgm:pt>
    <dgm:pt modelId="{FB1F7F45-A806-4B3F-B9CF-8A9EF0DA7AF1}" type="sibTrans" cxnId="{A435C943-CE6D-42E0-A47F-413A5B9FDBC5}">
      <dgm:prSet/>
      <dgm:spPr/>
      <dgm:t>
        <a:bodyPr/>
        <a:lstStyle/>
        <a:p>
          <a:endParaRPr lang="el-GR"/>
        </a:p>
      </dgm:t>
    </dgm:pt>
    <dgm:pt modelId="{5593DBF3-6B54-499D-A491-82298CE199C3}">
      <dgm:prSet phldrT="[Κείμενο]"/>
      <dgm:spPr/>
      <dgm:t>
        <a:bodyPr/>
        <a:lstStyle/>
        <a:p>
          <a:r>
            <a:rPr lang="el-GR" dirty="0" smtClean="0"/>
            <a:t>…</a:t>
          </a:r>
          <a:endParaRPr lang="el-GR" dirty="0"/>
        </a:p>
      </dgm:t>
    </dgm:pt>
    <dgm:pt modelId="{F6278F44-0AC8-41A4-9A59-7F3919DE75F1}" type="parTrans" cxnId="{A4C327D3-86DA-437C-AC70-8A8EE8BC3F4C}">
      <dgm:prSet/>
      <dgm:spPr/>
      <dgm:t>
        <a:bodyPr/>
        <a:lstStyle/>
        <a:p>
          <a:endParaRPr lang="el-GR"/>
        </a:p>
      </dgm:t>
    </dgm:pt>
    <dgm:pt modelId="{01C51458-8FAB-41D2-9D7F-96EA4214AF53}" type="sibTrans" cxnId="{A4C327D3-86DA-437C-AC70-8A8EE8BC3F4C}">
      <dgm:prSet/>
      <dgm:spPr/>
      <dgm:t>
        <a:bodyPr/>
        <a:lstStyle/>
        <a:p>
          <a:endParaRPr lang="el-GR"/>
        </a:p>
      </dgm:t>
    </dgm:pt>
    <dgm:pt modelId="{FA63F146-8529-43D1-8462-2CABA88EA4E8}">
      <dgm:prSet phldrT="[Κείμενο]" phldr="1"/>
      <dgm:spPr/>
      <dgm:t>
        <a:bodyPr/>
        <a:lstStyle/>
        <a:p>
          <a:endParaRPr lang="el-GR"/>
        </a:p>
      </dgm:t>
    </dgm:pt>
    <dgm:pt modelId="{48F8C5F5-425C-4271-B5CA-05D8AB9A1CFF}" type="parTrans" cxnId="{C85BCAC8-3C62-4052-9116-BB31A8F1E9B2}">
      <dgm:prSet/>
      <dgm:spPr/>
      <dgm:t>
        <a:bodyPr/>
        <a:lstStyle/>
        <a:p>
          <a:endParaRPr lang="el-GR"/>
        </a:p>
      </dgm:t>
    </dgm:pt>
    <dgm:pt modelId="{B45B1098-0F37-425C-95A3-8D214F7C3FDD}" type="sibTrans" cxnId="{C85BCAC8-3C62-4052-9116-BB31A8F1E9B2}">
      <dgm:prSet/>
      <dgm:spPr/>
      <dgm:t>
        <a:bodyPr/>
        <a:lstStyle/>
        <a:p>
          <a:endParaRPr lang="el-GR"/>
        </a:p>
      </dgm:t>
    </dgm:pt>
    <dgm:pt modelId="{41405D1D-ED2A-4A25-BC72-AAB48F0CE037}">
      <dgm:prSet phldrT="[Κείμενο]" phldr="1"/>
      <dgm:spPr/>
      <dgm:t>
        <a:bodyPr/>
        <a:lstStyle/>
        <a:p>
          <a:endParaRPr lang="el-GR"/>
        </a:p>
      </dgm:t>
    </dgm:pt>
    <dgm:pt modelId="{F0E1FD38-1A42-42A5-AD63-289E11D7F930}" type="parTrans" cxnId="{82CCBBFD-4C80-4DA5-8A1E-896D51B05347}">
      <dgm:prSet/>
      <dgm:spPr/>
      <dgm:t>
        <a:bodyPr/>
        <a:lstStyle/>
        <a:p>
          <a:endParaRPr lang="el-GR"/>
        </a:p>
      </dgm:t>
    </dgm:pt>
    <dgm:pt modelId="{4D570536-1C1C-40C5-8B3D-D3276B690623}" type="sibTrans" cxnId="{82CCBBFD-4C80-4DA5-8A1E-896D51B05347}">
      <dgm:prSet/>
      <dgm:spPr/>
      <dgm:t>
        <a:bodyPr/>
        <a:lstStyle/>
        <a:p>
          <a:endParaRPr lang="el-GR"/>
        </a:p>
      </dgm:t>
    </dgm:pt>
    <dgm:pt modelId="{F361C0CB-090A-4220-8E9B-B862B6D11CA2}">
      <dgm:prSet phldrT="[Κείμενο]" phldr="1"/>
      <dgm:spPr/>
      <dgm:t>
        <a:bodyPr/>
        <a:lstStyle/>
        <a:p>
          <a:endParaRPr lang="el-GR"/>
        </a:p>
      </dgm:t>
    </dgm:pt>
    <dgm:pt modelId="{EEE860A8-5210-4074-9BEA-8DCC9AD0DADD}" type="parTrans" cxnId="{63BEA634-552E-4D76-813D-AF137E64CFB3}">
      <dgm:prSet/>
      <dgm:spPr/>
      <dgm:t>
        <a:bodyPr/>
        <a:lstStyle/>
        <a:p>
          <a:endParaRPr lang="el-GR"/>
        </a:p>
      </dgm:t>
    </dgm:pt>
    <dgm:pt modelId="{92D91761-EB76-4190-BE09-F92A3346E978}" type="sibTrans" cxnId="{63BEA634-552E-4D76-813D-AF137E64CFB3}">
      <dgm:prSet/>
      <dgm:spPr/>
      <dgm:t>
        <a:bodyPr/>
        <a:lstStyle/>
        <a:p>
          <a:endParaRPr lang="el-GR"/>
        </a:p>
      </dgm:t>
    </dgm:pt>
    <dgm:pt modelId="{7AD1975B-E126-4F2C-9787-DD58C5247CA0}">
      <dgm:prSet phldrT="[Κείμενο]" phldr="1"/>
      <dgm:spPr/>
      <dgm:t>
        <a:bodyPr/>
        <a:lstStyle/>
        <a:p>
          <a:endParaRPr lang="el-GR"/>
        </a:p>
      </dgm:t>
    </dgm:pt>
    <dgm:pt modelId="{BC19FFD3-AA64-4E69-93B9-425CBBE849B5}" type="parTrans" cxnId="{C962E8D5-2A4B-48CD-BE86-9D220A8631B5}">
      <dgm:prSet/>
      <dgm:spPr/>
      <dgm:t>
        <a:bodyPr/>
        <a:lstStyle/>
        <a:p>
          <a:endParaRPr lang="el-GR"/>
        </a:p>
      </dgm:t>
    </dgm:pt>
    <dgm:pt modelId="{433A3C8D-1576-46FB-BA71-63E0453CC779}" type="sibTrans" cxnId="{C962E8D5-2A4B-48CD-BE86-9D220A8631B5}">
      <dgm:prSet/>
      <dgm:spPr/>
      <dgm:t>
        <a:bodyPr/>
        <a:lstStyle/>
        <a:p>
          <a:endParaRPr lang="el-GR"/>
        </a:p>
      </dgm:t>
    </dgm:pt>
    <dgm:pt modelId="{B4BB6504-8E08-4531-9913-86D0F73A2796}">
      <dgm:prSet phldrT="[Κείμενο]" phldr="1"/>
      <dgm:spPr/>
      <dgm:t>
        <a:bodyPr/>
        <a:lstStyle/>
        <a:p>
          <a:endParaRPr lang="el-GR"/>
        </a:p>
      </dgm:t>
    </dgm:pt>
    <dgm:pt modelId="{BE4C4537-B584-4EAE-816A-B24487463E77}" type="parTrans" cxnId="{8387A8BB-BA8C-4041-AFDC-6275440BA068}">
      <dgm:prSet/>
      <dgm:spPr/>
      <dgm:t>
        <a:bodyPr/>
        <a:lstStyle/>
        <a:p>
          <a:endParaRPr lang="el-GR"/>
        </a:p>
      </dgm:t>
    </dgm:pt>
    <dgm:pt modelId="{BD0435DD-36B6-495B-815A-F7A3D214C443}" type="sibTrans" cxnId="{8387A8BB-BA8C-4041-AFDC-6275440BA068}">
      <dgm:prSet/>
      <dgm:spPr/>
      <dgm:t>
        <a:bodyPr/>
        <a:lstStyle/>
        <a:p>
          <a:endParaRPr lang="el-GR"/>
        </a:p>
      </dgm:t>
    </dgm:pt>
    <dgm:pt modelId="{5A8E9B4F-E6E3-43AA-9B59-263309C3C6B3}">
      <dgm:prSet phldrT="[Κείμενο]" phldr="1"/>
      <dgm:spPr/>
      <dgm:t>
        <a:bodyPr/>
        <a:lstStyle/>
        <a:p>
          <a:endParaRPr lang="el-GR"/>
        </a:p>
      </dgm:t>
    </dgm:pt>
    <dgm:pt modelId="{210204AA-71E8-4704-8BF0-40A2B08A21B8}" type="parTrans" cxnId="{8D6B81AD-9891-4F46-AF76-DDCDB6589FF1}">
      <dgm:prSet/>
      <dgm:spPr/>
      <dgm:t>
        <a:bodyPr/>
        <a:lstStyle/>
        <a:p>
          <a:endParaRPr lang="el-GR"/>
        </a:p>
      </dgm:t>
    </dgm:pt>
    <dgm:pt modelId="{B765A5D5-5ACE-40A0-B8CA-5C048E0BB497}" type="sibTrans" cxnId="{8D6B81AD-9891-4F46-AF76-DDCDB6589FF1}">
      <dgm:prSet/>
      <dgm:spPr/>
      <dgm:t>
        <a:bodyPr/>
        <a:lstStyle/>
        <a:p>
          <a:endParaRPr lang="el-GR"/>
        </a:p>
      </dgm:t>
    </dgm:pt>
    <dgm:pt modelId="{0D8416F9-B9F4-4590-A306-BE265ED17632}">
      <dgm:prSet phldrT="[Κείμενο]"/>
      <dgm:spPr/>
      <dgm:t>
        <a:bodyPr/>
        <a:lstStyle/>
        <a:p>
          <a:r>
            <a:rPr lang="el-GR" dirty="0" smtClean="0"/>
            <a:t>…</a:t>
          </a:r>
          <a:endParaRPr lang="el-GR" dirty="0"/>
        </a:p>
      </dgm:t>
    </dgm:pt>
    <dgm:pt modelId="{1533902F-033B-402D-A332-2F6357E79793}" type="parTrans" cxnId="{81F551B1-2426-442C-B594-2407A791D4DD}">
      <dgm:prSet/>
      <dgm:spPr/>
      <dgm:t>
        <a:bodyPr/>
        <a:lstStyle/>
        <a:p>
          <a:endParaRPr lang="el-GR"/>
        </a:p>
      </dgm:t>
    </dgm:pt>
    <dgm:pt modelId="{AFAA5248-6FEF-4BA6-8670-7C828772BE9B}" type="sibTrans" cxnId="{81F551B1-2426-442C-B594-2407A791D4DD}">
      <dgm:prSet/>
      <dgm:spPr/>
      <dgm:t>
        <a:bodyPr/>
        <a:lstStyle/>
        <a:p>
          <a:endParaRPr lang="el-GR"/>
        </a:p>
      </dgm:t>
    </dgm:pt>
    <dgm:pt modelId="{AE60367E-B2F4-4119-9DE1-281354235D07}" type="pres">
      <dgm:prSet presAssocID="{F7BCE41A-E3D5-485C-8915-CE96376EE001}" presName="linear" presStyleCnt="0">
        <dgm:presLayoutVars>
          <dgm:dir/>
          <dgm:resizeHandles val="exact"/>
        </dgm:presLayoutVars>
      </dgm:prSet>
      <dgm:spPr/>
      <dgm:t>
        <a:bodyPr/>
        <a:lstStyle/>
        <a:p>
          <a:endParaRPr lang="el-GR"/>
        </a:p>
      </dgm:t>
    </dgm:pt>
    <dgm:pt modelId="{87F38092-AF54-4322-942A-52DF20FDD192}" type="pres">
      <dgm:prSet presAssocID="{85112FE1-F500-4134-B34E-61D5B98C7BCC}" presName="comp" presStyleCnt="0"/>
      <dgm:spPr/>
    </dgm:pt>
    <dgm:pt modelId="{F08329E6-2E8F-4F23-BBF2-B91FF6F566A7}" type="pres">
      <dgm:prSet presAssocID="{85112FE1-F500-4134-B34E-61D5B98C7BCC}" presName="box" presStyleLbl="node1" presStyleIdx="0" presStyleCnt="3"/>
      <dgm:spPr/>
      <dgm:t>
        <a:bodyPr/>
        <a:lstStyle/>
        <a:p>
          <a:endParaRPr lang="el-GR"/>
        </a:p>
      </dgm:t>
    </dgm:pt>
    <dgm:pt modelId="{0825B643-ECED-4652-A53D-D170F26A9593}" type="pres">
      <dgm:prSet presAssocID="{85112FE1-F500-4134-B34E-61D5B98C7BCC}" presName="img" presStyleLbl="fgImgPlace1" presStyleIdx="0" presStyleCnt="3"/>
      <dgm:spPr>
        <a:blipFill>
          <a:blip xmlns:r="http://schemas.openxmlformats.org/officeDocument/2006/relationships" r:embed="rId1" cstate="print">
            <a:extLst>
              <a:ext uri="{28A0092B-C50C-407E-A947-70E740481C1C}">
                <a14:useLocalDpi xmlns:a14="http://schemas.microsoft.com/office/drawing/2010/main" val="0"/>
              </a:ext>
            </a:extLst>
          </a:blip>
          <a:srcRect/>
          <a:stretch>
            <a:fillRect t="-18000" b="-18000"/>
          </a:stretch>
        </a:blipFill>
      </dgm:spPr>
    </dgm:pt>
    <dgm:pt modelId="{B9E4FF92-67E1-4F5E-8DC1-E413FB57CA5F}" type="pres">
      <dgm:prSet presAssocID="{85112FE1-F500-4134-B34E-61D5B98C7BCC}" presName="text" presStyleLbl="node1" presStyleIdx="0" presStyleCnt="3">
        <dgm:presLayoutVars>
          <dgm:bulletEnabled val="1"/>
        </dgm:presLayoutVars>
      </dgm:prSet>
      <dgm:spPr/>
      <dgm:t>
        <a:bodyPr/>
        <a:lstStyle/>
        <a:p>
          <a:endParaRPr lang="el-GR"/>
        </a:p>
      </dgm:t>
    </dgm:pt>
    <dgm:pt modelId="{C50DCB22-A00F-43C1-943E-E4FBEE4F4B2D}" type="pres">
      <dgm:prSet presAssocID="{3728C2B5-40AE-40F9-97F8-C022AA7E93C0}" presName="spacer" presStyleCnt="0"/>
      <dgm:spPr/>
    </dgm:pt>
    <dgm:pt modelId="{E4435150-B2E3-4638-82E7-9A2BBE2D2AEF}" type="pres">
      <dgm:prSet presAssocID="{FA63F146-8529-43D1-8462-2CABA88EA4E8}" presName="comp" presStyleCnt="0"/>
      <dgm:spPr/>
    </dgm:pt>
    <dgm:pt modelId="{579EDE3D-639E-4C5B-B928-8B0BC5CAA36A}" type="pres">
      <dgm:prSet presAssocID="{FA63F146-8529-43D1-8462-2CABA88EA4E8}" presName="box" presStyleLbl="node1" presStyleIdx="1" presStyleCnt="3"/>
      <dgm:spPr/>
      <dgm:t>
        <a:bodyPr/>
        <a:lstStyle/>
        <a:p>
          <a:endParaRPr lang="el-GR"/>
        </a:p>
      </dgm:t>
    </dgm:pt>
    <dgm:pt modelId="{662B9E24-73CB-4A2D-A460-FA37300B39D6}" type="pres">
      <dgm:prSet presAssocID="{FA63F146-8529-43D1-8462-2CABA88EA4E8}" presName="img" presStyleLbl="fgImgPlace1" presStyleIdx="1" presStyleCnt="3"/>
      <dgm:spPr/>
    </dgm:pt>
    <dgm:pt modelId="{0843FD71-7759-4B0A-87D3-11A476FE3DDD}" type="pres">
      <dgm:prSet presAssocID="{FA63F146-8529-43D1-8462-2CABA88EA4E8}" presName="text" presStyleLbl="node1" presStyleIdx="1" presStyleCnt="3">
        <dgm:presLayoutVars>
          <dgm:bulletEnabled val="1"/>
        </dgm:presLayoutVars>
      </dgm:prSet>
      <dgm:spPr/>
      <dgm:t>
        <a:bodyPr/>
        <a:lstStyle/>
        <a:p>
          <a:endParaRPr lang="el-GR"/>
        </a:p>
      </dgm:t>
    </dgm:pt>
    <dgm:pt modelId="{E90A5BA8-E83B-4622-BFAB-42BD8C105EDD}" type="pres">
      <dgm:prSet presAssocID="{B45B1098-0F37-425C-95A3-8D214F7C3FDD}" presName="spacer" presStyleCnt="0"/>
      <dgm:spPr/>
    </dgm:pt>
    <dgm:pt modelId="{8A037711-52BC-4F41-94AD-9E87368B04BC}" type="pres">
      <dgm:prSet presAssocID="{7AD1975B-E126-4F2C-9787-DD58C5247CA0}" presName="comp" presStyleCnt="0"/>
      <dgm:spPr/>
    </dgm:pt>
    <dgm:pt modelId="{07E53255-83D2-4CF6-8132-23DF6D929F3D}" type="pres">
      <dgm:prSet presAssocID="{7AD1975B-E126-4F2C-9787-DD58C5247CA0}" presName="box" presStyleLbl="node1" presStyleIdx="2" presStyleCnt="3"/>
      <dgm:spPr/>
      <dgm:t>
        <a:bodyPr/>
        <a:lstStyle/>
        <a:p>
          <a:endParaRPr lang="el-GR"/>
        </a:p>
      </dgm:t>
    </dgm:pt>
    <dgm:pt modelId="{8D6177E4-115D-40CC-96CE-CD095F413D12}" type="pres">
      <dgm:prSet presAssocID="{7AD1975B-E126-4F2C-9787-DD58C5247CA0}" presName="img" presStyleLbl="fgImgPlace1" presStyleIdx="2" presStyleCnt="3"/>
      <dgm:spPr/>
    </dgm:pt>
    <dgm:pt modelId="{300D0439-9EFF-4FEF-84DD-5AA05A3A396E}" type="pres">
      <dgm:prSet presAssocID="{7AD1975B-E126-4F2C-9787-DD58C5247CA0}" presName="text" presStyleLbl="node1" presStyleIdx="2" presStyleCnt="3">
        <dgm:presLayoutVars>
          <dgm:bulletEnabled val="1"/>
        </dgm:presLayoutVars>
      </dgm:prSet>
      <dgm:spPr/>
      <dgm:t>
        <a:bodyPr/>
        <a:lstStyle/>
        <a:p>
          <a:endParaRPr lang="el-GR"/>
        </a:p>
      </dgm:t>
    </dgm:pt>
  </dgm:ptLst>
  <dgm:cxnLst>
    <dgm:cxn modelId="{40DCCDED-38BF-486B-9D2F-3A3817827AC2}" type="presOf" srcId="{7AD1975B-E126-4F2C-9787-DD58C5247CA0}" destId="{300D0439-9EFF-4FEF-84DD-5AA05A3A396E}" srcOrd="1" destOrd="0" presId="urn:microsoft.com/office/officeart/2005/8/layout/vList4"/>
    <dgm:cxn modelId="{A21883F2-877E-45CA-8508-05DB668CD066}" type="presOf" srcId="{41405D1D-ED2A-4A25-BC72-AAB48F0CE037}" destId="{0843FD71-7759-4B0A-87D3-11A476FE3DDD}" srcOrd="1" destOrd="1" presId="urn:microsoft.com/office/officeart/2005/8/layout/vList4"/>
    <dgm:cxn modelId="{8387A8BB-BA8C-4041-AFDC-6275440BA068}" srcId="{7AD1975B-E126-4F2C-9787-DD58C5247CA0}" destId="{B4BB6504-8E08-4531-9913-86D0F73A2796}" srcOrd="0" destOrd="0" parTransId="{BE4C4537-B584-4EAE-816A-B24487463E77}" sibTransId="{BD0435DD-36B6-495B-815A-F7A3D214C443}"/>
    <dgm:cxn modelId="{BAB2D031-9F19-42C4-A4B7-B9575F1D5EFC}" type="presOf" srcId="{FA63F146-8529-43D1-8462-2CABA88EA4E8}" destId="{579EDE3D-639E-4C5B-B928-8B0BC5CAA36A}" srcOrd="0" destOrd="0" presId="urn:microsoft.com/office/officeart/2005/8/layout/vList4"/>
    <dgm:cxn modelId="{4EB814FB-E12E-4EAE-8CFC-39508697447F}" type="presOf" srcId="{5593DBF3-6B54-499D-A491-82298CE199C3}" destId="{F08329E6-2E8F-4F23-BBF2-B91FF6F566A7}" srcOrd="0" destOrd="2" presId="urn:microsoft.com/office/officeart/2005/8/layout/vList4"/>
    <dgm:cxn modelId="{63BEA634-552E-4D76-813D-AF137E64CFB3}" srcId="{FA63F146-8529-43D1-8462-2CABA88EA4E8}" destId="{F361C0CB-090A-4220-8E9B-B862B6D11CA2}" srcOrd="1" destOrd="0" parTransId="{EEE860A8-5210-4074-9BEA-8DCC9AD0DADD}" sibTransId="{92D91761-EB76-4190-BE09-F92A3346E978}"/>
    <dgm:cxn modelId="{D7733647-9AFA-4E67-9B89-EA4E100E3BDE}" type="presOf" srcId="{5A8E9B4F-E6E3-43AA-9B59-263309C3C6B3}" destId="{300D0439-9EFF-4FEF-84DD-5AA05A3A396E}" srcOrd="1" destOrd="2" presId="urn:microsoft.com/office/officeart/2005/8/layout/vList4"/>
    <dgm:cxn modelId="{8D6B81AD-9891-4F46-AF76-DDCDB6589FF1}" srcId="{7AD1975B-E126-4F2C-9787-DD58C5247CA0}" destId="{5A8E9B4F-E6E3-43AA-9B59-263309C3C6B3}" srcOrd="1" destOrd="0" parTransId="{210204AA-71E8-4704-8BF0-40A2B08A21B8}" sibTransId="{B765A5D5-5ACE-40A0-B8CA-5C048E0BB497}"/>
    <dgm:cxn modelId="{81F551B1-2426-442C-B594-2407A791D4DD}" srcId="{85112FE1-F500-4134-B34E-61D5B98C7BCC}" destId="{0D8416F9-B9F4-4590-A306-BE265ED17632}" srcOrd="2" destOrd="0" parTransId="{1533902F-033B-402D-A332-2F6357E79793}" sibTransId="{AFAA5248-6FEF-4BA6-8670-7C828772BE9B}"/>
    <dgm:cxn modelId="{87F7C486-A5D4-43AC-846D-526A9D783640}" type="presOf" srcId="{F361C0CB-090A-4220-8E9B-B862B6D11CA2}" destId="{579EDE3D-639E-4C5B-B928-8B0BC5CAA36A}" srcOrd="0" destOrd="2" presId="urn:microsoft.com/office/officeart/2005/8/layout/vList4"/>
    <dgm:cxn modelId="{8EB8E040-C0BC-4423-B496-9959BDF8FC82}" type="presOf" srcId="{FA63F146-8529-43D1-8462-2CABA88EA4E8}" destId="{0843FD71-7759-4B0A-87D3-11A476FE3DDD}" srcOrd="1" destOrd="0" presId="urn:microsoft.com/office/officeart/2005/8/layout/vList4"/>
    <dgm:cxn modelId="{DE65B317-C69F-4CA0-A1FD-159AC00C940E}" type="presOf" srcId="{5A8E9B4F-E6E3-43AA-9B59-263309C3C6B3}" destId="{07E53255-83D2-4CF6-8132-23DF6D929F3D}" srcOrd="0" destOrd="2" presId="urn:microsoft.com/office/officeart/2005/8/layout/vList4"/>
    <dgm:cxn modelId="{C85BCAC8-3C62-4052-9116-BB31A8F1E9B2}" srcId="{F7BCE41A-E3D5-485C-8915-CE96376EE001}" destId="{FA63F146-8529-43D1-8462-2CABA88EA4E8}" srcOrd="1" destOrd="0" parTransId="{48F8C5F5-425C-4271-B5CA-05D8AB9A1CFF}" sibTransId="{B45B1098-0F37-425C-95A3-8D214F7C3FDD}"/>
    <dgm:cxn modelId="{F9A5938F-91A8-4CF6-ACE9-F0D5460E49C1}" type="presOf" srcId="{B4BB6504-8E08-4531-9913-86D0F73A2796}" destId="{07E53255-83D2-4CF6-8132-23DF6D929F3D}" srcOrd="0" destOrd="1" presId="urn:microsoft.com/office/officeart/2005/8/layout/vList4"/>
    <dgm:cxn modelId="{B550C7BE-918E-47FA-A8DE-973A8C2D159A}" type="presOf" srcId="{41405D1D-ED2A-4A25-BC72-AAB48F0CE037}" destId="{579EDE3D-639E-4C5B-B928-8B0BC5CAA36A}" srcOrd="0" destOrd="1" presId="urn:microsoft.com/office/officeart/2005/8/layout/vList4"/>
    <dgm:cxn modelId="{7F40BAA8-9450-4D65-8542-2D23B1B40BF8}" type="presOf" srcId="{F7BCE41A-E3D5-485C-8915-CE96376EE001}" destId="{AE60367E-B2F4-4119-9DE1-281354235D07}" srcOrd="0" destOrd="0" presId="urn:microsoft.com/office/officeart/2005/8/layout/vList4"/>
    <dgm:cxn modelId="{9B3853E4-4C42-481E-A55D-FBC4376C8033}" srcId="{F7BCE41A-E3D5-485C-8915-CE96376EE001}" destId="{85112FE1-F500-4134-B34E-61D5B98C7BCC}" srcOrd="0" destOrd="0" parTransId="{F001095B-A2B1-4C30-8276-8C2A63BD8D2C}" sibTransId="{3728C2B5-40AE-40F9-97F8-C022AA7E93C0}"/>
    <dgm:cxn modelId="{4A8C6544-5268-4C39-8805-D3154705BE11}" type="presOf" srcId="{85112FE1-F500-4134-B34E-61D5B98C7BCC}" destId="{F08329E6-2E8F-4F23-BBF2-B91FF6F566A7}" srcOrd="0" destOrd="0" presId="urn:microsoft.com/office/officeart/2005/8/layout/vList4"/>
    <dgm:cxn modelId="{427ECEBA-088F-49A6-97E8-EB6233D797D7}" type="presOf" srcId="{85112FE1-F500-4134-B34E-61D5B98C7BCC}" destId="{B9E4FF92-67E1-4F5E-8DC1-E413FB57CA5F}" srcOrd="1" destOrd="0" presId="urn:microsoft.com/office/officeart/2005/8/layout/vList4"/>
    <dgm:cxn modelId="{82CCBBFD-4C80-4DA5-8A1E-896D51B05347}" srcId="{FA63F146-8529-43D1-8462-2CABA88EA4E8}" destId="{41405D1D-ED2A-4A25-BC72-AAB48F0CE037}" srcOrd="0" destOrd="0" parTransId="{F0E1FD38-1A42-42A5-AD63-289E11D7F930}" sibTransId="{4D570536-1C1C-40C5-8B3D-D3276B690623}"/>
    <dgm:cxn modelId="{A5627D4A-6295-4307-9828-A89AEAAD8CB5}" type="presOf" srcId="{0D8416F9-B9F4-4590-A306-BE265ED17632}" destId="{F08329E6-2E8F-4F23-BBF2-B91FF6F566A7}" srcOrd="0" destOrd="3" presId="urn:microsoft.com/office/officeart/2005/8/layout/vList4"/>
    <dgm:cxn modelId="{EF39EA5D-66E0-44C9-BB3F-16B9A65F4387}" type="presOf" srcId="{5593DBF3-6B54-499D-A491-82298CE199C3}" destId="{B9E4FF92-67E1-4F5E-8DC1-E413FB57CA5F}" srcOrd="1" destOrd="2" presId="urn:microsoft.com/office/officeart/2005/8/layout/vList4"/>
    <dgm:cxn modelId="{8D77E7BA-1BFE-4405-8CF6-061B23A95A41}" type="presOf" srcId="{087B2EC4-66B0-4C63-8AB2-8CAA010F9388}" destId="{B9E4FF92-67E1-4F5E-8DC1-E413FB57CA5F}" srcOrd="1" destOrd="1" presId="urn:microsoft.com/office/officeart/2005/8/layout/vList4"/>
    <dgm:cxn modelId="{823B6E65-6F86-4517-8EE9-83FA3DF0A4FF}" type="presOf" srcId="{087B2EC4-66B0-4C63-8AB2-8CAA010F9388}" destId="{F08329E6-2E8F-4F23-BBF2-B91FF6F566A7}" srcOrd="0" destOrd="1" presId="urn:microsoft.com/office/officeart/2005/8/layout/vList4"/>
    <dgm:cxn modelId="{BAF7D3FD-EACA-4733-BD11-F41575BBAC44}" type="presOf" srcId="{F361C0CB-090A-4220-8E9B-B862B6D11CA2}" destId="{0843FD71-7759-4B0A-87D3-11A476FE3DDD}" srcOrd="1" destOrd="2" presId="urn:microsoft.com/office/officeart/2005/8/layout/vList4"/>
    <dgm:cxn modelId="{5B26777F-3D87-4129-B821-B0D4ACD07B81}" type="presOf" srcId="{0D8416F9-B9F4-4590-A306-BE265ED17632}" destId="{B9E4FF92-67E1-4F5E-8DC1-E413FB57CA5F}" srcOrd="1" destOrd="3" presId="urn:microsoft.com/office/officeart/2005/8/layout/vList4"/>
    <dgm:cxn modelId="{A4C327D3-86DA-437C-AC70-8A8EE8BC3F4C}" srcId="{85112FE1-F500-4134-B34E-61D5B98C7BCC}" destId="{5593DBF3-6B54-499D-A491-82298CE199C3}" srcOrd="1" destOrd="0" parTransId="{F6278F44-0AC8-41A4-9A59-7F3919DE75F1}" sibTransId="{01C51458-8FAB-41D2-9D7F-96EA4214AF53}"/>
    <dgm:cxn modelId="{C962E8D5-2A4B-48CD-BE86-9D220A8631B5}" srcId="{F7BCE41A-E3D5-485C-8915-CE96376EE001}" destId="{7AD1975B-E126-4F2C-9787-DD58C5247CA0}" srcOrd="2" destOrd="0" parTransId="{BC19FFD3-AA64-4E69-93B9-425CBBE849B5}" sibTransId="{433A3C8D-1576-46FB-BA71-63E0453CC779}"/>
    <dgm:cxn modelId="{8C7D4374-8B9B-48EC-B9C2-A5136FE79635}" type="presOf" srcId="{B4BB6504-8E08-4531-9913-86D0F73A2796}" destId="{300D0439-9EFF-4FEF-84DD-5AA05A3A396E}" srcOrd="1" destOrd="1" presId="urn:microsoft.com/office/officeart/2005/8/layout/vList4"/>
    <dgm:cxn modelId="{A435C943-CE6D-42E0-A47F-413A5B9FDBC5}" srcId="{85112FE1-F500-4134-B34E-61D5B98C7BCC}" destId="{087B2EC4-66B0-4C63-8AB2-8CAA010F9388}" srcOrd="0" destOrd="0" parTransId="{612A6AF8-40EF-445A-B689-3073CA3504EE}" sibTransId="{FB1F7F45-A806-4B3F-B9CF-8A9EF0DA7AF1}"/>
    <dgm:cxn modelId="{6C323C14-08B6-4D65-8D84-70737A6C7A84}" type="presOf" srcId="{7AD1975B-E126-4F2C-9787-DD58C5247CA0}" destId="{07E53255-83D2-4CF6-8132-23DF6D929F3D}" srcOrd="0" destOrd="0" presId="urn:microsoft.com/office/officeart/2005/8/layout/vList4"/>
    <dgm:cxn modelId="{370AFE16-85FA-40E5-9301-3C5D348B2F2F}" type="presParOf" srcId="{AE60367E-B2F4-4119-9DE1-281354235D07}" destId="{87F38092-AF54-4322-942A-52DF20FDD192}" srcOrd="0" destOrd="0" presId="urn:microsoft.com/office/officeart/2005/8/layout/vList4"/>
    <dgm:cxn modelId="{DFBA368E-B764-4475-B6BB-F27C2778F845}" type="presParOf" srcId="{87F38092-AF54-4322-942A-52DF20FDD192}" destId="{F08329E6-2E8F-4F23-BBF2-B91FF6F566A7}" srcOrd="0" destOrd="0" presId="urn:microsoft.com/office/officeart/2005/8/layout/vList4"/>
    <dgm:cxn modelId="{AB5B9D3A-4DCA-4B0E-91C4-01ABE7FDF774}" type="presParOf" srcId="{87F38092-AF54-4322-942A-52DF20FDD192}" destId="{0825B643-ECED-4652-A53D-D170F26A9593}" srcOrd="1" destOrd="0" presId="urn:microsoft.com/office/officeart/2005/8/layout/vList4"/>
    <dgm:cxn modelId="{9DDB4F11-9DF1-460A-9B11-F24F6B023D09}" type="presParOf" srcId="{87F38092-AF54-4322-942A-52DF20FDD192}" destId="{B9E4FF92-67E1-4F5E-8DC1-E413FB57CA5F}" srcOrd="2" destOrd="0" presId="urn:microsoft.com/office/officeart/2005/8/layout/vList4"/>
    <dgm:cxn modelId="{3321F899-3851-454B-B83F-9133B5CA74B3}" type="presParOf" srcId="{AE60367E-B2F4-4119-9DE1-281354235D07}" destId="{C50DCB22-A00F-43C1-943E-E4FBEE4F4B2D}" srcOrd="1" destOrd="0" presId="urn:microsoft.com/office/officeart/2005/8/layout/vList4"/>
    <dgm:cxn modelId="{5C85BEC9-716D-4082-A282-C48F40CD5C90}" type="presParOf" srcId="{AE60367E-B2F4-4119-9DE1-281354235D07}" destId="{E4435150-B2E3-4638-82E7-9A2BBE2D2AEF}" srcOrd="2" destOrd="0" presId="urn:microsoft.com/office/officeart/2005/8/layout/vList4"/>
    <dgm:cxn modelId="{FE8B4D75-5A5E-4EF5-98BB-5D3F0A98C356}" type="presParOf" srcId="{E4435150-B2E3-4638-82E7-9A2BBE2D2AEF}" destId="{579EDE3D-639E-4C5B-B928-8B0BC5CAA36A}" srcOrd="0" destOrd="0" presId="urn:microsoft.com/office/officeart/2005/8/layout/vList4"/>
    <dgm:cxn modelId="{BF0E4B01-DA1B-49B1-8D54-CA793E81D436}" type="presParOf" srcId="{E4435150-B2E3-4638-82E7-9A2BBE2D2AEF}" destId="{662B9E24-73CB-4A2D-A460-FA37300B39D6}" srcOrd="1" destOrd="0" presId="urn:microsoft.com/office/officeart/2005/8/layout/vList4"/>
    <dgm:cxn modelId="{C3913A52-757D-4F33-AA05-B9CEA6E5A255}" type="presParOf" srcId="{E4435150-B2E3-4638-82E7-9A2BBE2D2AEF}" destId="{0843FD71-7759-4B0A-87D3-11A476FE3DDD}" srcOrd="2" destOrd="0" presId="urn:microsoft.com/office/officeart/2005/8/layout/vList4"/>
    <dgm:cxn modelId="{4F295D7A-4F7F-4880-B875-9FB33EB5E9D1}" type="presParOf" srcId="{AE60367E-B2F4-4119-9DE1-281354235D07}" destId="{E90A5BA8-E83B-4622-BFAB-42BD8C105EDD}" srcOrd="3" destOrd="0" presId="urn:microsoft.com/office/officeart/2005/8/layout/vList4"/>
    <dgm:cxn modelId="{EB806228-CF26-40CA-98C9-4808C719C1C5}" type="presParOf" srcId="{AE60367E-B2F4-4119-9DE1-281354235D07}" destId="{8A037711-52BC-4F41-94AD-9E87368B04BC}" srcOrd="4" destOrd="0" presId="urn:microsoft.com/office/officeart/2005/8/layout/vList4"/>
    <dgm:cxn modelId="{8B6FBEA1-F6CE-4B3F-802C-76A93E5D0DB3}" type="presParOf" srcId="{8A037711-52BC-4F41-94AD-9E87368B04BC}" destId="{07E53255-83D2-4CF6-8132-23DF6D929F3D}" srcOrd="0" destOrd="0" presId="urn:microsoft.com/office/officeart/2005/8/layout/vList4"/>
    <dgm:cxn modelId="{6AFC1C67-2A77-4A89-B81D-8F3E02ABF3F0}" type="presParOf" srcId="{8A037711-52BC-4F41-94AD-9E87368B04BC}" destId="{8D6177E4-115D-40CC-96CE-CD095F413D12}" srcOrd="1" destOrd="0" presId="urn:microsoft.com/office/officeart/2005/8/layout/vList4"/>
    <dgm:cxn modelId="{42B8FF93-BDD9-4850-8422-E83D56365192}" type="presParOf" srcId="{8A037711-52BC-4F41-94AD-9E87368B04BC}" destId="{300D0439-9EFF-4FEF-84DD-5AA05A3A396E}" srcOrd="2" destOrd="0" presId="urn:microsoft.com/office/officeart/2005/8/layout/vList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92316AF-D778-4746-8E88-067C1D714BA3}" type="doc">
      <dgm:prSet loTypeId="urn:microsoft.com/office/officeart/2005/8/layout/cycle2" loCatId="cycle" qsTypeId="urn:microsoft.com/office/officeart/2005/8/quickstyle/simple1" qsCatId="simple" csTypeId="urn:microsoft.com/office/officeart/2005/8/colors/accent1_2" csCatId="accent1" phldr="1"/>
      <dgm:spPr/>
      <dgm:t>
        <a:bodyPr/>
        <a:lstStyle/>
        <a:p>
          <a:endParaRPr lang="el-GR"/>
        </a:p>
      </dgm:t>
    </dgm:pt>
    <dgm:pt modelId="{DE4F2663-4948-42B8-9B73-35A35B636995}">
      <dgm:prSet phldrT="[Κείμενο]"/>
      <dgm:spPr/>
      <dgm:t>
        <a:bodyPr/>
        <a:lstStyle/>
        <a:p>
          <a:r>
            <a:rPr lang="el-GR" dirty="0" smtClean="0"/>
            <a:t>ΑΝΑΛΥΣΗ</a:t>
          </a:r>
          <a:endParaRPr lang="el-GR" dirty="0"/>
        </a:p>
      </dgm:t>
    </dgm:pt>
    <dgm:pt modelId="{BB402A94-70A0-4D61-88B8-847575E437E9}" type="parTrans" cxnId="{9C0BCE2D-4D9E-400F-B01A-1DA67DB1EB84}">
      <dgm:prSet/>
      <dgm:spPr/>
      <dgm:t>
        <a:bodyPr/>
        <a:lstStyle/>
        <a:p>
          <a:endParaRPr lang="el-GR"/>
        </a:p>
      </dgm:t>
    </dgm:pt>
    <dgm:pt modelId="{81E1CF92-3680-4858-BB57-1792B8098002}" type="sibTrans" cxnId="{9C0BCE2D-4D9E-400F-B01A-1DA67DB1EB84}">
      <dgm:prSet/>
      <dgm:spPr/>
      <dgm:t>
        <a:bodyPr/>
        <a:lstStyle/>
        <a:p>
          <a:endParaRPr lang="el-GR"/>
        </a:p>
      </dgm:t>
    </dgm:pt>
    <dgm:pt modelId="{ACC39359-567E-402F-B7A6-28FED30750D9}">
      <dgm:prSet phldrT="[Κείμενο]"/>
      <dgm:spPr/>
      <dgm:t>
        <a:bodyPr/>
        <a:lstStyle/>
        <a:p>
          <a:r>
            <a:rPr lang="el-GR" dirty="0" smtClean="0"/>
            <a:t>ΣΧΕΔΙΑΣΜΟΣ</a:t>
          </a:r>
          <a:endParaRPr lang="el-GR" dirty="0"/>
        </a:p>
      </dgm:t>
    </dgm:pt>
    <dgm:pt modelId="{66E1C827-E6D1-4B10-9D39-C1A999C752F0}" type="parTrans" cxnId="{74D6BD03-C816-4377-ACC6-FABA3E2F118C}">
      <dgm:prSet/>
      <dgm:spPr/>
      <dgm:t>
        <a:bodyPr/>
        <a:lstStyle/>
        <a:p>
          <a:endParaRPr lang="el-GR"/>
        </a:p>
      </dgm:t>
    </dgm:pt>
    <dgm:pt modelId="{0415A218-D881-4F2F-8899-D17D7ED7A1A2}" type="sibTrans" cxnId="{74D6BD03-C816-4377-ACC6-FABA3E2F118C}">
      <dgm:prSet/>
      <dgm:spPr/>
      <dgm:t>
        <a:bodyPr/>
        <a:lstStyle/>
        <a:p>
          <a:endParaRPr lang="el-GR"/>
        </a:p>
      </dgm:t>
    </dgm:pt>
    <dgm:pt modelId="{2C5994FE-254D-4498-90E8-125B0E162EE3}">
      <dgm:prSet phldrT="[Κείμενο]"/>
      <dgm:spPr/>
      <dgm:t>
        <a:bodyPr/>
        <a:lstStyle/>
        <a:p>
          <a:r>
            <a:rPr lang="el-GR" dirty="0" smtClean="0"/>
            <a:t>ΥΛΟΠΙΗΣΗ</a:t>
          </a:r>
          <a:endParaRPr lang="el-GR" dirty="0"/>
        </a:p>
      </dgm:t>
    </dgm:pt>
    <dgm:pt modelId="{45B183B0-A28C-4358-BBE2-2F41748625A1}" type="parTrans" cxnId="{084C18B1-1DE7-45C8-98BC-2423BA36FF2F}">
      <dgm:prSet/>
      <dgm:spPr/>
      <dgm:t>
        <a:bodyPr/>
        <a:lstStyle/>
        <a:p>
          <a:endParaRPr lang="el-GR"/>
        </a:p>
      </dgm:t>
    </dgm:pt>
    <dgm:pt modelId="{7DFD2D53-EC71-4325-849E-976F56499425}" type="sibTrans" cxnId="{084C18B1-1DE7-45C8-98BC-2423BA36FF2F}">
      <dgm:prSet/>
      <dgm:spPr/>
      <dgm:t>
        <a:bodyPr/>
        <a:lstStyle/>
        <a:p>
          <a:endParaRPr lang="el-GR"/>
        </a:p>
      </dgm:t>
    </dgm:pt>
    <dgm:pt modelId="{841EDB04-76F8-4B2D-9F56-73DDB3750344}">
      <dgm:prSet phldrT="[Κείμενο]"/>
      <dgm:spPr/>
      <dgm:t>
        <a:bodyPr/>
        <a:lstStyle/>
        <a:p>
          <a:r>
            <a:rPr lang="el-GR" dirty="0" smtClean="0"/>
            <a:t>ΕΛΕΝΧΟΣ</a:t>
          </a:r>
          <a:endParaRPr lang="el-GR" dirty="0"/>
        </a:p>
      </dgm:t>
    </dgm:pt>
    <dgm:pt modelId="{5776BFCD-22C7-4A93-8D79-FD02365CB487}" type="parTrans" cxnId="{E5321A8F-EA10-4610-9245-123E262A7FE4}">
      <dgm:prSet/>
      <dgm:spPr/>
      <dgm:t>
        <a:bodyPr/>
        <a:lstStyle/>
        <a:p>
          <a:endParaRPr lang="el-GR"/>
        </a:p>
      </dgm:t>
    </dgm:pt>
    <dgm:pt modelId="{3BF10F72-6DC6-4AC3-B8BD-EED5B1F74AB8}" type="sibTrans" cxnId="{E5321A8F-EA10-4610-9245-123E262A7FE4}">
      <dgm:prSet/>
      <dgm:spPr/>
      <dgm:t>
        <a:bodyPr/>
        <a:lstStyle/>
        <a:p>
          <a:endParaRPr lang="el-GR"/>
        </a:p>
      </dgm:t>
    </dgm:pt>
    <dgm:pt modelId="{9455E51C-D727-44EA-83D5-CD1F5E679EAA}">
      <dgm:prSet phldrT="[Κείμενο]"/>
      <dgm:spPr/>
      <dgm:t>
        <a:bodyPr/>
        <a:lstStyle/>
        <a:p>
          <a:r>
            <a:rPr lang="el-GR" dirty="0" smtClean="0"/>
            <a:t>ΣΥΝΤΗΡΗΣΗ</a:t>
          </a:r>
          <a:endParaRPr lang="el-GR" dirty="0"/>
        </a:p>
      </dgm:t>
    </dgm:pt>
    <dgm:pt modelId="{59A62107-54E9-4467-80F5-02BDB25C184C}" type="parTrans" cxnId="{E9D2B424-3B67-4C84-B0EA-C9B79643006C}">
      <dgm:prSet/>
      <dgm:spPr/>
      <dgm:t>
        <a:bodyPr/>
        <a:lstStyle/>
        <a:p>
          <a:endParaRPr lang="el-GR"/>
        </a:p>
      </dgm:t>
    </dgm:pt>
    <dgm:pt modelId="{308AFAAC-D8F4-4C86-90D8-3CE984322887}" type="sibTrans" cxnId="{E9D2B424-3B67-4C84-B0EA-C9B79643006C}">
      <dgm:prSet/>
      <dgm:spPr/>
      <dgm:t>
        <a:bodyPr/>
        <a:lstStyle/>
        <a:p>
          <a:endParaRPr lang="el-GR"/>
        </a:p>
      </dgm:t>
    </dgm:pt>
    <dgm:pt modelId="{388230A9-D71D-443B-A528-1008B84EE922}" type="pres">
      <dgm:prSet presAssocID="{092316AF-D778-4746-8E88-067C1D714BA3}" presName="cycle" presStyleCnt="0">
        <dgm:presLayoutVars>
          <dgm:dir/>
          <dgm:resizeHandles val="exact"/>
        </dgm:presLayoutVars>
      </dgm:prSet>
      <dgm:spPr/>
      <dgm:t>
        <a:bodyPr/>
        <a:lstStyle/>
        <a:p>
          <a:endParaRPr lang="el-GR"/>
        </a:p>
      </dgm:t>
    </dgm:pt>
    <dgm:pt modelId="{DC6D28FF-D7C9-447C-8D97-412CF77A24A7}" type="pres">
      <dgm:prSet presAssocID="{DE4F2663-4948-42B8-9B73-35A35B636995}" presName="node" presStyleLbl="node1" presStyleIdx="0" presStyleCnt="5">
        <dgm:presLayoutVars>
          <dgm:bulletEnabled val="1"/>
        </dgm:presLayoutVars>
      </dgm:prSet>
      <dgm:spPr/>
      <dgm:t>
        <a:bodyPr/>
        <a:lstStyle/>
        <a:p>
          <a:endParaRPr lang="el-GR"/>
        </a:p>
      </dgm:t>
    </dgm:pt>
    <dgm:pt modelId="{CB6130E4-CB11-4988-B7F4-F8CAD33575FC}" type="pres">
      <dgm:prSet presAssocID="{81E1CF92-3680-4858-BB57-1792B8098002}" presName="sibTrans" presStyleLbl="sibTrans2D1" presStyleIdx="0" presStyleCnt="5"/>
      <dgm:spPr/>
      <dgm:t>
        <a:bodyPr/>
        <a:lstStyle/>
        <a:p>
          <a:endParaRPr lang="el-GR"/>
        </a:p>
      </dgm:t>
    </dgm:pt>
    <dgm:pt modelId="{D1828909-692F-4F30-A29E-CD323650F825}" type="pres">
      <dgm:prSet presAssocID="{81E1CF92-3680-4858-BB57-1792B8098002}" presName="connectorText" presStyleLbl="sibTrans2D1" presStyleIdx="0" presStyleCnt="5"/>
      <dgm:spPr/>
      <dgm:t>
        <a:bodyPr/>
        <a:lstStyle/>
        <a:p>
          <a:endParaRPr lang="el-GR"/>
        </a:p>
      </dgm:t>
    </dgm:pt>
    <dgm:pt modelId="{95B86A07-20E3-476C-83E5-24A543B9F22F}" type="pres">
      <dgm:prSet presAssocID="{ACC39359-567E-402F-B7A6-28FED30750D9}" presName="node" presStyleLbl="node1" presStyleIdx="1" presStyleCnt="5">
        <dgm:presLayoutVars>
          <dgm:bulletEnabled val="1"/>
        </dgm:presLayoutVars>
      </dgm:prSet>
      <dgm:spPr/>
      <dgm:t>
        <a:bodyPr/>
        <a:lstStyle/>
        <a:p>
          <a:endParaRPr lang="el-GR"/>
        </a:p>
      </dgm:t>
    </dgm:pt>
    <dgm:pt modelId="{CCC6BBB9-33D8-40E1-91AE-3EF12888A120}" type="pres">
      <dgm:prSet presAssocID="{0415A218-D881-4F2F-8899-D17D7ED7A1A2}" presName="sibTrans" presStyleLbl="sibTrans2D1" presStyleIdx="1" presStyleCnt="5"/>
      <dgm:spPr/>
      <dgm:t>
        <a:bodyPr/>
        <a:lstStyle/>
        <a:p>
          <a:endParaRPr lang="el-GR"/>
        </a:p>
      </dgm:t>
    </dgm:pt>
    <dgm:pt modelId="{A7F460AE-D894-47D2-BFB5-8691698EA50C}" type="pres">
      <dgm:prSet presAssocID="{0415A218-D881-4F2F-8899-D17D7ED7A1A2}" presName="connectorText" presStyleLbl="sibTrans2D1" presStyleIdx="1" presStyleCnt="5"/>
      <dgm:spPr/>
      <dgm:t>
        <a:bodyPr/>
        <a:lstStyle/>
        <a:p>
          <a:endParaRPr lang="el-GR"/>
        </a:p>
      </dgm:t>
    </dgm:pt>
    <dgm:pt modelId="{C7F30360-8A17-4B04-A3A8-460833840E52}" type="pres">
      <dgm:prSet presAssocID="{2C5994FE-254D-4498-90E8-125B0E162EE3}" presName="node" presStyleLbl="node1" presStyleIdx="2" presStyleCnt="5">
        <dgm:presLayoutVars>
          <dgm:bulletEnabled val="1"/>
        </dgm:presLayoutVars>
      </dgm:prSet>
      <dgm:spPr/>
      <dgm:t>
        <a:bodyPr/>
        <a:lstStyle/>
        <a:p>
          <a:endParaRPr lang="el-GR"/>
        </a:p>
      </dgm:t>
    </dgm:pt>
    <dgm:pt modelId="{4A024BB8-984E-4581-8569-BF579CCDB143}" type="pres">
      <dgm:prSet presAssocID="{7DFD2D53-EC71-4325-849E-976F56499425}" presName="sibTrans" presStyleLbl="sibTrans2D1" presStyleIdx="2" presStyleCnt="5"/>
      <dgm:spPr/>
      <dgm:t>
        <a:bodyPr/>
        <a:lstStyle/>
        <a:p>
          <a:endParaRPr lang="el-GR"/>
        </a:p>
      </dgm:t>
    </dgm:pt>
    <dgm:pt modelId="{7786BC2B-16E7-478D-979A-C6CA19306E01}" type="pres">
      <dgm:prSet presAssocID="{7DFD2D53-EC71-4325-849E-976F56499425}" presName="connectorText" presStyleLbl="sibTrans2D1" presStyleIdx="2" presStyleCnt="5"/>
      <dgm:spPr/>
      <dgm:t>
        <a:bodyPr/>
        <a:lstStyle/>
        <a:p>
          <a:endParaRPr lang="el-GR"/>
        </a:p>
      </dgm:t>
    </dgm:pt>
    <dgm:pt modelId="{A5E82D42-746F-4580-B019-EE0FAC9454CD}" type="pres">
      <dgm:prSet presAssocID="{841EDB04-76F8-4B2D-9F56-73DDB3750344}" presName="node" presStyleLbl="node1" presStyleIdx="3" presStyleCnt="5">
        <dgm:presLayoutVars>
          <dgm:bulletEnabled val="1"/>
        </dgm:presLayoutVars>
      </dgm:prSet>
      <dgm:spPr/>
      <dgm:t>
        <a:bodyPr/>
        <a:lstStyle/>
        <a:p>
          <a:endParaRPr lang="el-GR"/>
        </a:p>
      </dgm:t>
    </dgm:pt>
    <dgm:pt modelId="{5CBA495C-823C-4F8F-9057-B44885ABB7BE}" type="pres">
      <dgm:prSet presAssocID="{3BF10F72-6DC6-4AC3-B8BD-EED5B1F74AB8}" presName="sibTrans" presStyleLbl="sibTrans2D1" presStyleIdx="3" presStyleCnt="5"/>
      <dgm:spPr/>
      <dgm:t>
        <a:bodyPr/>
        <a:lstStyle/>
        <a:p>
          <a:endParaRPr lang="el-GR"/>
        </a:p>
      </dgm:t>
    </dgm:pt>
    <dgm:pt modelId="{ED368D6F-9482-45D3-9D69-DEC22C429486}" type="pres">
      <dgm:prSet presAssocID="{3BF10F72-6DC6-4AC3-B8BD-EED5B1F74AB8}" presName="connectorText" presStyleLbl="sibTrans2D1" presStyleIdx="3" presStyleCnt="5"/>
      <dgm:spPr/>
      <dgm:t>
        <a:bodyPr/>
        <a:lstStyle/>
        <a:p>
          <a:endParaRPr lang="el-GR"/>
        </a:p>
      </dgm:t>
    </dgm:pt>
    <dgm:pt modelId="{84020E06-4AAA-407C-BBC6-F8279B1AE553}" type="pres">
      <dgm:prSet presAssocID="{9455E51C-D727-44EA-83D5-CD1F5E679EAA}" presName="node" presStyleLbl="node1" presStyleIdx="4" presStyleCnt="5">
        <dgm:presLayoutVars>
          <dgm:bulletEnabled val="1"/>
        </dgm:presLayoutVars>
      </dgm:prSet>
      <dgm:spPr/>
      <dgm:t>
        <a:bodyPr/>
        <a:lstStyle/>
        <a:p>
          <a:endParaRPr lang="el-GR"/>
        </a:p>
      </dgm:t>
    </dgm:pt>
    <dgm:pt modelId="{E47D8400-20D2-4EF7-AAB5-9993DE3C34C4}" type="pres">
      <dgm:prSet presAssocID="{308AFAAC-D8F4-4C86-90D8-3CE984322887}" presName="sibTrans" presStyleLbl="sibTrans2D1" presStyleIdx="4" presStyleCnt="5"/>
      <dgm:spPr/>
      <dgm:t>
        <a:bodyPr/>
        <a:lstStyle/>
        <a:p>
          <a:endParaRPr lang="el-GR"/>
        </a:p>
      </dgm:t>
    </dgm:pt>
    <dgm:pt modelId="{40375C5B-28C7-4368-841A-CAC2D47F0048}" type="pres">
      <dgm:prSet presAssocID="{308AFAAC-D8F4-4C86-90D8-3CE984322887}" presName="connectorText" presStyleLbl="sibTrans2D1" presStyleIdx="4" presStyleCnt="5"/>
      <dgm:spPr/>
      <dgm:t>
        <a:bodyPr/>
        <a:lstStyle/>
        <a:p>
          <a:endParaRPr lang="el-GR"/>
        </a:p>
      </dgm:t>
    </dgm:pt>
  </dgm:ptLst>
  <dgm:cxnLst>
    <dgm:cxn modelId="{60432ECE-84FF-4623-884C-12B4B288FC4D}" type="presOf" srcId="{0415A218-D881-4F2F-8899-D17D7ED7A1A2}" destId="{CCC6BBB9-33D8-40E1-91AE-3EF12888A120}" srcOrd="0" destOrd="0" presId="urn:microsoft.com/office/officeart/2005/8/layout/cycle2"/>
    <dgm:cxn modelId="{5395C3CD-E0ED-485E-9E88-70E3536F6762}" type="presOf" srcId="{DE4F2663-4948-42B8-9B73-35A35B636995}" destId="{DC6D28FF-D7C9-447C-8D97-412CF77A24A7}" srcOrd="0" destOrd="0" presId="urn:microsoft.com/office/officeart/2005/8/layout/cycle2"/>
    <dgm:cxn modelId="{AA513117-C61E-4A4F-B3FF-38D5585B8CBE}" type="presOf" srcId="{3BF10F72-6DC6-4AC3-B8BD-EED5B1F74AB8}" destId="{ED368D6F-9482-45D3-9D69-DEC22C429486}" srcOrd="1" destOrd="0" presId="urn:microsoft.com/office/officeart/2005/8/layout/cycle2"/>
    <dgm:cxn modelId="{E5321A8F-EA10-4610-9245-123E262A7FE4}" srcId="{092316AF-D778-4746-8E88-067C1D714BA3}" destId="{841EDB04-76F8-4B2D-9F56-73DDB3750344}" srcOrd="3" destOrd="0" parTransId="{5776BFCD-22C7-4A93-8D79-FD02365CB487}" sibTransId="{3BF10F72-6DC6-4AC3-B8BD-EED5B1F74AB8}"/>
    <dgm:cxn modelId="{056C4610-0EA9-4D64-94B7-19D6D46281C4}" type="presOf" srcId="{0415A218-D881-4F2F-8899-D17D7ED7A1A2}" destId="{A7F460AE-D894-47D2-BFB5-8691698EA50C}" srcOrd="1" destOrd="0" presId="urn:microsoft.com/office/officeart/2005/8/layout/cycle2"/>
    <dgm:cxn modelId="{9C0BCE2D-4D9E-400F-B01A-1DA67DB1EB84}" srcId="{092316AF-D778-4746-8E88-067C1D714BA3}" destId="{DE4F2663-4948-42B8-9B73-35A35B636995}" srcOrd="0" destOrd="0" parTransId="{BB402A94-70A0-4D61-88B8-847575E437E9}" sibTransId="{81E1CF92-3680-4858-BB57-1792B8098002}"/>
    <dgm:cxn modelId="{145DAFC9-8302-4713-89D9-B4174ECDE600}" type="presOf" srcId="{308AFAAC-D8F4-4C86-90D8-3CE984322887}" destId="{E47D8400-20D2-4EF7-AAB5-9993DE3C34C4}" srcOrd="0" destOrd="0" presId="urn:microsoft.com/office/officeart/2005/8/layout/cycle2"/>
    <dgm:cxn modelId="{F7EFD155-29B0-4ADE-BE46-EC78C3EE9518}" type="presOf" srcId="{81E1CF92-3680-4858-BB57-1792B8098002}" destId="{CB6130E4-CB11-4988-B7F4-F8CAD33575FC}" srcOrd="0" destOrd="0" presId="urn:microsoft.com/office/officeart/2005/8/layout/cycle2"/>
    <dgm:cxn modelId="{0BB5BEF1-B0EC-4706-A805-7983B185E885}" type="presOf" srcId="{308AFAAC-D8F4-4C86-90D8-3CE984322887}" destId="{40375C5B-28C7-4368-841A-CAC2D47F0048}" srcOrd="1" destOrd="0" presId="urn:microsoft.com/office/officeart/2005/8/layout/cycle2"/>
    <dgm:cxn modelId="{084C18B1-1DE7-45C8-98BC-2423BA36FF2F}" srcId="{092316AF-D778-4746-8E88-067C1D714BA3}" destId="{2C5994FE-254D-4498-90E8-125B0E162EE3}" srcOrd="2" destOrd="0" parTransId="{45B183B0-A28C-4358-BBE2-2F41748625A1}" sibTransId="{7DFD2D53-EC71-4325-849E-976F56499425}"/>
    <dgm:cxn modelId="{74D6BD03-C816-4377-ACC6-FABA3E2F118C}" srcId="{092316AF-D778-4746-8E88-067C1D714BA3}" destId="{ACC39359-567E-402F-B7A6-28FED30750D9}" srcOrd="1" destOrd="0" parTransId="{66E1C827-E6D1-4B10-9D39-C1A999C752F0}" sibTransId="{0415A218-D881-4F2F-8899-D17D7ED7A1A2}"/>
    <dgm:cxn modelId="{E9D2B424-3B67-4C84-B0EA-C9B79643006C}" srcId="{092316AF-D778-4746-8E88-067C1D714BA3}" destId="{9455E51C-D727-44EA-83D5-CD1F5E679EAA}" srcOrd="4" destOrd="0" parTransId="{59A62107-54E9-4467-80F5-02BDB25C184C}" sibTransId="{308AFAAC-D8F4-4C86-90D8-3CE984322887}"/>
    <dgm:cxn modelId="{2D54CFFD-1C58-48E7-A633-9449BFFC1D6F}" type="presOf" srcId="{841EDB04-76F8-4B2D-9F56-73DDB3750344}" destId="{A5E82D42-746F-4580-B019-EE0FAC9454CD}" srcOrd="0" destOrd="0" presId="urn:microsoft.com/office/officeart/2005/8/layout/cycle2"/>
    <dgm:cxn modelId="{2F33630D-463D-4DA4-AD7B-4C3DBEB21215}" type="presOf" srcId="{092316AF-D778-4746-8E88-067C1D714BA3}" destId="{388230A9-D71D-443B-A528-1008B84EE922}" srcOrd="0" destOrd="0" presId="urn:microsoft.com/office/officeart/2005/8/layout/cycle2"/>
    <dgm:cxn modelId="{234ACC7A-6A07-4BAF-9117-8212A5A56313}" type="presOf" srcId="{3BF10F72-6DC6-4AC3-B8BD-EED5B1F74AB8}" destId="{5CBA495C-823C-4F8F-9057-B44885ABB7BE}" srcOrd="0" destOrd="0" presId="urn:microsoft.com/office/officeart/2005/8/layout/cycle2"/>
    <dgm:cxn modelId="{DFE2DB67-D036-4277-8A20-44F60A269EB4}" type="presOf" srcId="{7DFD2D53-EC71-4325-849E-976F56499425}" destId="{4A024BB8-984E-4581-8569-BF579CCDB143}" srcOrd="0" destOrd="0" presId="urn:microsoft.com/office/officeart/2005/8/layout/cycle2"/>
    <dgm:cxn modelId="{6BB905C9-25FC-4561-BA2F-F53A04DC6A20}" type="presOf" srcId="{9455E51C-D727-44EA-83D5-CD1F5E679EAA}" destId="{84020E06-4AAA-407C-BBC6-F8279B1AE553}" srcOrd="0" destOrd="0" presId="urn:microsoft.com/office/officeart/2005/8/layout/cycle2"/>
    <dgm:cxn modelId="{F5D69A1B-078F-4358-A1B8-5ECB4F79AA23}" type="presOf" srcId="{7DFD2D53-EC71-4325-849E-976F56499425}" destId="{7786BC2B-16E7-478D-979A-C6CA19306E01}" srcOrd="1" destOrd="0" presId="urn:microsoft.com/office/officeart/2005/8/layout/cycle2"/>
    <dgm:cxn modelId="{69B6FD89-FF09-4F2B-A24B-9A81C0DC0345}" type="presOf" srcId="{ACC39359-567E-402F-B7A6-28FED30750D9}" destId="{95B86A07-20E3-476C-83E5-24A543B9F22F}" srcOrd="0" destOrd="0" presId="urn:microsoft.com/office/officeart/2005/8/layout/cycle2"/>
    <dgm:cxn modelId="{1F0FCE4D-F6E6-4538-BDED-16A3E872A457}" type="presOf" srcId="{2C5994FE-254D-4498-90E8-125B0E162EE3}" destId="{C7F30360-8A17-4B04-A3A8-460833840E52}" srcOrd="0" destOrd="0" presId="urn:microsoft.com/office/officeart/2005/8/layout/cycle2"/>
    <dgm:cxn modelId="{47F2B022-A497-49EC-B06F-DA07E5DE368B}" type="presOf" srcId="{81E1CF92-3680-4858-BB57-1792B8098002}" destId="{D1828909-692F-4F30-A29E-CD323650F825}" srcOrd="1" destOrd="0" presId="urn:microsoft.com/office/officeart/2005/8/layout/cycle2"/>
    <dgm:cxn modelId="{70012CE2-1CA9-4754-BA3B-A384AE00FB51}" type="presParOf" srcId="{388230A9-D71D-443B-A528-1008B84EE922}" destId="{DC6D28FF-D7C9-447C-8D97-412CF77A24A7}" srcOrd="0" destOrd="0" presId="urn:microsoft.com/office/officeart/2005/8/layout/cycle2"/>
    <dgm:cxn modelId="{95E7EB45-8447-4E42-A8D4-AA889A341C60}" type="presParOf" srcId="{388230A9-D71D-443B-A528-1008B84EE922}" destId="{CB6130E4-CB11-4988-B7F4-F8CAD33575FC}" srcOrd="1" destOrd="0" presId="urn:microsoft.com/office/officeart/2005/8/layout/cycle2"/>
    <dgm:cxn modelId="{BEBE59D7-E7F3-45C6-A9BE-92AC029E835B}" type="presParOf" srcId="{CB6130E4-CB11-4988-B7F4-F8CAD33575FC}" destId="{D1828909-692F-4F30-A29E-CD323650F825}" srcOrd="0" destOrd="0" presId="urn:microsoft.com/office/officeart/2005/8/layout/cycle2"/>
    <dgm:cxn modelId="{91BC87FA-A8B3-44CF-8BB5-56FB4AE9DEC8}" type="presParOf" srcId="{388230A9-D71D-443B-A528-1008B84EE922}" destId="{95B86A07-20E3-476C-83E5-24A543B9F22F}" srcOrd="2" destOrd="0" presId="urn:microsoft.com/office/officeart/2005/8/layout/cycle2"/>
    <dgm:cxn modelId="{65086EBA-2754-4F77-B74B-0491492A5461}" type="presParOf" srcId="{388230A9-D71D-443B-A528-1008B84EE922}" destId="{CCC6BBB9-33D8-40E1-91AE-3EF12888A120}" srcOrd="3" destOrd="0" presId="urn:microsoft.com/office/officeart/2005/8/layout/cycle2"/>
    <dgm:cxn modelId="{11366025-595B-4788-8C2E-4E04C6996DF2}" type="presParOf" srcId="{CCC6BBB9-33D8-40E1-91AE-3EF12888A120}" destId="{A7F460AE-D894-47D2-BFB5-8691698EA50C}" srcOrd="0" destOrd="0" presId="urn:microsoft.com/office/officeart/2005/8/layout/cycle2"/>
    <dgm:cxn modelId="{515E1170-20FE-4CA2-BA95-F49D618463F3}" type="presParOf" srcId="{388230A9-D71D-443B-A528-1008B84EE922}" destId="{C7F30360-8A17-4B04-A3A8-460833840E52}" srcOrd="4" destOrd="0" presId="urn:microsoft.com/office/officeart/2005/8/layout/cycle2"/>
    <dgm:cxn modelId="{992D5F3D-F8DB-4966-9396-B604382857F5}" type="presParOf" srcId="{388230A9-D71D-443B-A528-1008B84EE922}" destId="{4A024BB8-984E-4581-8569-BF579CCDB143}" srcOrd="5" destOrd="0" presId="urn:microsoft.com/office/officeart/2005/8/layout/cycle2"/>
    <dgm:cxn modelId="{9244B63D-50FB-4594-BDD2-01264BD9F4E2}" type="presParOf" srcId="{4A024BB8-984E-4581-8569-BF579CCDB143}" destId="{7786BC2B-16E7-478D-979A-C6CA19306E01}" srcOrd="0" destOrd="0" presId="urn:microsoft.com/office/officeart/2005/8/layout/cycle2"/>
    <dgm:cxn modelId="{21D61232-7EDE-4E13-8F0B-C68811BA00C5}" type="presParOf" srcId="{388230A9-D71D-443B-A528-1008B84EE922}" destId="{A5E82D42-746F-4580-B019-EE0FAC9454CD}" srcOrd="6" destOrd="0" presId="urn:microsoft.com/office/officeart/2005/8/layout/cycle2"/>
    <dgm:cxn modelId="{2661CE56-A8F9-4007-9219-8D2DA7E89BE6}" type="presParOf" srcId="{388230A9-D71D-443B-A528-1008B84EE922}" destId="{5CBA495C-823C-4F8F-9057-B44885ABB7BE}" srcOrd="7" destOrd="0" presId="urn:microsoft.com/office/officeart/2005/8/layout/cycle2"/>
    <dgm:cxn modelId="{C43E64D0-82CD-4103-A036-CEA34D196E2A}" type="presParOf" srcId="{5CBA495C-823C-4F8F-9057-B44885ABB7BE}" destId="{ED368D6F-9482-45D3-9D69-DEC22C429486}" srcOrd="0" destOrd="0" presId="urn:microsoft.com/office/officeart/2005/8/layout/cycle2"/>
    <dgm:cxn modelId="{679CDFA9-3C6E-4E3C-9E36-7AEAD817A078}" type="presParOf" srcId="{388230A9-D71D-443B-A528-1008B84EE922}" destId="{84020E06-4AAA-407C-BBC6-F8279B1AE553}" srcOrd="8" destOrd="0" presId="urn:microsoft.com/office/officeart/2005/8/layout/cycle2"/>
    <dgm:cxn modelId="{CA9B3309-9742-4B9C-A17D-CF301C3D693B}" type="presParOf" srcId="{388230A9-D71D-443B-A528-1008B84EE922}" destId="{E47D8400-20D2-4EF7-AAB5-9993DE3C34C4}" srcOrd="9" destOrd="0" presId="urn:microsoft.com/office/officeart/2005/8/layout/cycle2"/>
    <dgm:cxn modelId="{4A88B0ED-F86C-4EDD-BAAB-A85A92314658}" type="presParOf" srcId="{E47D8400-20D2-4EF7-AAB5-9993DE3C34C4}" destId="{40375C5B-28C7-4368-841A-CAC2D47F0048}"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AE346C4-1F5C-4877-9C33-42CE7F6CA3A9}" type="doc">
      <dgm:prSet loTypeId="urn:microsoft.com/office/officeart/2008/layout/NameandTitleOrganizationalChart" loCatId="hierarchy" qsTypeId="urn:microsoft.com/office/officeart/2005/8/quickstyle/simple1" qsCatId="simple" csTypeId="urn:microsoft.com/office/officeart/2005/8/colors/accent1_2" csCatId="accent1" phldr="1"/>
      <dgm:spPr/>
      <dgm:t>
        <a:bodyPr/>
        <a:lstStyle/>
        <a:p>
          <a:endParaRPr lang="el-GR"/>
        </a:p>
      </dgm:t>
    </dgm:pt>
    <dgm:pt modelId="{16249738-A1A1-4280-8822-266C5566D1C8}">
      <dgm:prSet phldrT="[Κείμενο]" phldr="1"/>
      <dgm:spPr/>
      <dgm:t>
        <a:bodyPr/>
        <a:lstStyle/>
        <a:p>
          <a:endParaRPr lang="el-GR"/>
        </a:p>
      </dgm:t>
    </dgm:pt>
    <dgm:pt modelId="{1258AF45-8869-4A33-BE0B-677B22D7BEEA}" type="parTrans" cxnId="{D3AE3FD8-D50F-43DF-83E0-B2B9FF6EE79A}">
      <dgm:prSet/>
      <dgm:spPr/>
      <dgm:t>
        <a:bodyPr/>
        <a:lstStyle/>
        <a:p>
          <a:endParaRPr lang="el-GR"/>
        </a:p>
      </dgm:t>
    </dgm:pt>
    <dgm:pt modelId="{F06814AC-86F3-49AD-9E4F-51CE2089D7ED}" type="sibTrans" cxnId="{D3AE3FD8-D50F-43DF-83E0-B2B9FF6EE79A}">
      <dgm:prSet/>
      <dgm:spPr/>
      <dgm:t>
        <a:bodyPr/>
        <a:lstStyle/>
        <a:p>
          <a:endParaRPr lang="el-GR"/>
        </a:p>
      </dgm:t>
    </dgm:pt>
    <dgm:pt modelId="{91C91942-1722-4CCA-BB3C-1FF1B955FF74}" type="asst">
      <dgm:prSet phldrT="[Κείμενο]" phldr="1"/>
      <dgm:spPr/>
      <dgm:t>
        <a:bodyPr/>
        <a:lstStyle/>
        <a:p>
          <a:endParaRPr lang="el-GR"/>
        </a:p>
      </dgm:t>
    </dgm:pt>
    <dgm:pt modelId="{4AB0E4A6-929D-43F2-B892-5A8AB4D0FF59}" type="parTrans" cxnId="{7C89D8A6-2542-4FBF-A9BF-0E002358CEBF}">
      <dgm:prSet/>
      <dgm:spPr/>
      <dgm:t>
        <a:bodyPr/>
        <a:lstStyle/>
        <a:p>
          <a:endParaRPr lang="el-GR"/>
        </a:p>
      </dgm:t>
    </dgm:pt>
    <dgm:pt modelId="{2D99ECEB-21A2-4EAC-8CA9-550558F9EB3B}" type="sibTrans" cxnId="{7C89D8A6-2542-4FBF-A9BF-0E002358CEBF}">
      <dgm:prSet/>
      <dgm:spPr/>
      <dgm:t>
        <a:bodyPr/>
        <a:lstStyle/>
        <a:p>
          <a:endParaRPr lang="el-GR"/>
        </a:p>
      </dgm:t>
    </dgm:pt>
    <dgm:pt modelId="{AFAC25C8-DFA8-4A73-8605-1B779E282122}">
      <dgm:prSet phldrT="[Κείμενο]" phldr="1"/>
      <dgm:spPr/>
      <dgm:t>
        <a:bodyPr/>
        <a:lstStyle/>
        <a:p>
          <a:endParaRPr lang="el-GR"/>
        </a:p>
      </dgm:t>
    </dgm:pt>
    <dgm:pt modelId="{5E3B722C-3C2F-4D77-92DC-B294FE3BF063}" type="parTrans" cxnId="{0EDEF1FE-0736-4515-8F59-91E52EF84FDC}">
      <dgm:prSet/>
      <dgm:spPr/>
      <dgm:t>
        <a:bodyPr/>
        <a:lstStyle/>
        <a:p>
          <a:endParaRPr lang="el-GR"/>
        </a:p>
      </dgm:t>
    </dgm:pt>
    <dgm:pt modelId="{C09037BF-4A84-464F-80F3-C81CC3BEC9F0}" type="sibTrans" cxnId="{0EDEF1FE-0736-4515-8F59-91E52EF84FDC}">
      <dgm:prSet/>
      <dgm:spPr/>
      <dgm:t>
        <a:bodyPr/>
        <a:lstStyle/>
        <a:p>
          <a:endParaRPr lang="el-GR"/>
        </a:p>
      </dgm:t>
    </dgm:pt>
    <dgm:pt modelId="{2642BD5C-422F-43E1-A984-1A0213081349}">
      <dgm:prSet phldrT="[Κείμενο]" phldr="1"/>
      <dgm:spPr/>
      <dgm:t>
        <a:bodyPr/>
        <a:lstStyle/>
        <a:p>
          <a:endParaRPr lang="el-GR"/>
        </a:p>
      </dgm:t>
    </dgm:pt>
    <dgm:pt modelId="{8A92F29E-015A-40A9-B2FF-A90ECB40D4F2}" type="parTrans" cxnId="{37F078A3-55B5-4B3A-BB55-37F3D6A12A35}">
      <dgm:prSet/>
      <dgm:spPr/>
      <dgm:t>
        <a:bodyPr/>
        <a:lstStyle/>
        <a:p>
          <a:endParaRPr lang="el-GR"/>
        </a:p>
      </dgm:t>
    </dgm:pt>
    <dgm:pt modelId="{512ACF26-EA56-4E70-B3EE-E17B92813B6A}" type="sibTrans" cxnId="{37F078A3-55B5-4B3A-BB55-37F3D6A12A35}">
      <dgm:prSet/>
      <dgm:spPr/>
      <dgm:t>
        <a:bodyPr/>
        <a:lstStyle/>
        <a:p>
          <a:endParaRPr lang="el-GR"/>
        </a:p>
      </dgm:t>
    </dgm:pt>
    <dgm:pt modelId="{63D378CF-6CDB-4164-A9F2-1FC328245CB3}">
      <dgm:prSet phldrT="[Κείμενο]" phldr="1"/>
      <dgm:spPr/>
      <dgm:t>
        <a:bodyPr/>
        <a:lstStyle/>
        <a:p>
          <a:endParaRPr lang="el-GR"/>
        </a:p>
      </dgm:t>
    </dgm:pt>
    <dgm:pt modelId="{4190FC0F-D2CE-4DD6-99E2-B38EA249552F}" type="parTrans" cxnId="{AA2A563E-B8E5-4BBC-BA8D-EAB0A23196AB}">
      <dgm:prSet/>
      <dgm:spPr/>
      <dgm:t>
        <a:bodyPr/>
        <a:lstStyle/>
        <a:p>
          <a:endParaRPr lang="el-GR"/>
        </a:p>
      </dgm:t>
    </dgm:pt>
    <dgm:pt modelId="{5C7363C1-10E6-49EA-A3A6-4BA6C6649C49}" type="sibTrans" cxnId="{AA2A563E-B8E5-4BBC-BA8D-EAB0A23196AB}">
      <dgm:prSet/>
      <dgm:spPr/>
      <dgm:t>
        <a:bodyPr/>
        <a:lstStyle/>
        <a:p>
          <a:endParaRPr lang="el-GR"/>
        </a:p>
      </dgm:t>
    </dgm:pt>
    <dgm:pt modelId="{36E558D1-FA57-411D-90B0-6686F4296223}" type="asst">
      <dgm:prSet phldrT="[Κείμενο]" phldr="1"/>
      <dgm:spPr/>
      <dgm:t>
        <a:bodyPr/>
        <a:lstStyle/>
        <a:p>
          <a:endParaRPr lang="el-GR"/>
        </a:p>
      </dgm:t>
    </dgm:pt>
    <dgm:pt modelId="{BE86C03A-AEB3-41EA-9D2F-A45CB064C12A}" type="parTrans" cxnId="{24E0E457-1469-4D02-AF29-171293E4174D}">
      <dgm:prSet/>
      <dgm:spPr/>
      <dgm:t>
        <a:bodyPr/>
        <a:lstStyle/>
        <a:p>
          <a:endParaRPr lang="el-GR"/>
        </a:p>
      </dgm:t>
    </dgm:pt>
    <dgm:pt modelId="{26D3AE99-38B4-43EB-A9D6-AB81081E0FEE}" type="sibTrans" cxnId="{24E0E457-1469-4D02-AF29-171293E4174D}">
      <dgm:prSet/>
      <dgm:spPr/>
      <dgm:t>
        <a:bodyPr/>
        <a:lstStyle/>
        <a:p>
          <a:endParaRPr lang="el-GR"/>
        </a:p>
      </dgm:t>
    </dgm:pt>
    <dgm:pt modelId="{3C923772-6217-4833-A082-854D23B86928}">
      <dgm:prSet phldrT="[Κείμενο]" phldr="1"/>
      <dgm:spPr/>
      <dgm:t>
        <a:bodyPr/>
        <a:lstStyle/>
        <a:p>
          <a:endParaRPr lang="el-GR"/>
        </a:p>
      </dgm:t>
    </dgm:pt>
    <dgm:pt modelId="{ABF1D936-7F76-4251-843D-C311AC2F164D}" type="parTrans" cxnId="{FF3ABD76-CA7F-4D86-ADF0-F75211A3E743}">
      <dgm:prSet/>
      <dgm:spPr/>
      <dgm:t>
        <a:bodyPr/>
        <a:lstStyle/>
        <a:p>
          <a:endParaRPr lang="el-GR"/>
        </a:p>
      </dgm:t>
    </dgm:pt>
    <dgm:pt modelId="{97585A20-27AB-4C53-98E6-DE4E438B95B3}" type="sibTrans" cxnId="{FF3ABD76-CA7F-4D86-ADF0-F75211A3E743}">
      <dgm:prSet/>
      <dgm:spPr/>
      <dgm:t>
        <a:bodyPr/>
        <a:lstStyle/>
        <a:p>
          <a:endParaRPr lang="el-GR"/>
        </a:p>
      </dgm:t>
    </dgm:pt>
    <dgm:pt modelId="{564B32AF-63E2-43A5-9DD3-6351A9FA9851}">
      <dgm:prSet/>
      <dgm:spPr/>
      <dgm:t>
        <a:bodyPr/>
        <a:lstStyle/>
        <a:p>
          <a:endParaRPr lang="el-GR"/>
        </a:p>
      </dgm:t>
    </dgm:pt>
    <dgm:pt modelId="{A5F85806-113C-4990-81CC-C8BD25197D91}" type="parTrans" cxnId="{1F8B582F-31BC-454E-9CDB-77F42FCDA25F}">
      <dgm:prSet/>
      <dgm:spPr/>
      <dgm:t>
        <a:bodyPr/>
        <a:lstStyle/>
        <a:p>
          <a:endParaRPr lang="el-GR"/>
        </a:p>
      </dgm:t>
    </dgm:pt>
    <dgm:pt modelId="{6B12012E-A2B0-4D46-89DA-0E983D376E88}" type="sibTrans" cxnId="{1F8B582F-31BC-454E-9CDB-77F42FCDA25F}">
      <dgm:prSet/>
      <dgm:spPr/>
      <dgm:t>
        <a:bodyPr/>
        <a:lstStyle/>
        <a:p>
          <a:endParaRPr lang="el-GR"/>
        </a:p>
      </dgm:t>
    </dgm:pt>
    <dgm:pt modelId="{5E09F4EA-3128-42D3-A6AE-3C0A8409544E}" type="pres">
      <dgm:prSet presAssocID="{9AE346C4-1F5C-4877-9C33-42CE7F6CA3A9}" presName="hierChild1" presStyleCnt="0">
        <dgm:presLayoutVars>
          <dgm:orgChart val="1"/>
          <dgm:chPref val="1"/>
          <dgm:dir/>
          <dgm:animOne val="branch"/>
          <dgm:animLvl val="lvl"/>
          <dgm:resizeHandles/>
        </dgm:presLayoutVars>
      </dgm:prSet>
      <dgm:spPr/>
      <dgm:t>
        <a:bodyPr/>
        <a:lstStyle/>
        <a:p>
          <a:endParaRPr lang="el-GR"/>
        </a:p>
      </dgm:t>
    </dgm:pt>
    <dgm:pt modelId="{425283D6-94FE-48A9-9961-831C5021A30E}" type="pres">
      <dgm:prSet presAssocID="{16249738-A1A1-4280-8822-266C5566D1C8}" presName="hierRoot1" presStyleCnt="0">
        <dgm:presLayoutVars>
          <dgm:hierBranch val="init"/>
        </dgm:presLayoutVars>
      </dgm:prSet>
      <dgm:spPr/>
    </dgm:pt>
    <dgm:pt modelId="{13FCA057-4F2B-44D7-B78E-702A48F83CDE}" type="pres">
      <dgm:prSet presAssocID="{16249738-A1A1-4280-8822-266C5566D1C8}" presName="rootComposite1" presStyleCnt="0"/>
      <dgm:spPr/>
    </dgm:pt>
    <dgm:pt modelId="{3E926DE5-73A7-4A39-8C57-F0F0DFCCDD0E}" type="pres">
      <dgm:prSet presAssocID="{16249738-A1A1-4280-8822-266C5566D1C8}" presName="rootText1" presStyleLbl="node0" presStyleIdx="0" presStyleCnt="1">
        <dgm:presLayoutVars>
          <dgm:chMax/>
          <dgm:chPref val="3"/>
        </dgm:presLayoutVars>
      </dgm:prSet>
      <dgm:spPr/>
      <dgm:t>
        <a:bodyPr/>
        <a:lstStyle/>
        <a:p>
          <a:endParaRPr lang="el-GR"/>
        </a:p>
      </dgm:t>
    </dgm:pt>
    <dgm:pt modelId="{6FDF1B1F-E015-4A04-A59D-75E01362E570}" type="pres">
      <dgm:prSet presAssocID="{16249738-A1A1-4280-8822-266C5566D1C8}" presName="titleText1" presStyleLbl="fgAcc0" presStyleIdx="0" presStyleCnt="1">
        <dgm:presLayoutVars>
          <dgm:chMax val="0"/>
          <dgm:chPref val="0"/>
        </dgm:presLayoutVars>
      </dgm:prSet>
      <dgm:spPr/>
      <dgm:t>
        <a:bodyPr/>
        <a:lstStyle/>
        <a:p>
          <a:endParaRPr lang="el-GR"/>
        </a:p>
      </dgm:t>
    </dgm:pt>
    <dgm:pt modelId="{D45ADB57-30A1-40B0-8827-D64CE62B4D99}" type="pres">
      <dgm:prSet presAssocID="{16249738-A1A1-4280-8822-266C5566D1C8}" presName="rootConnector1" presStyleLbl="node1" presStyleIdx="0" presStyleCnt="5"/>
      <dgm:spPr/>
      <dgm:t>
        <a:bodyPr/>
        <a:lstStyle/>
        <a:p>
          <a:endParaRPr lang="el-GR"/>
        </a:p>
      </dgm:t>
    </dgm:pt>
    <dgm:pt modelId="{B58C7667-DF38-4CD3-9FCB-1615888B2E4D}" type="pres">
      <dgm:prSet presAssocID="{16249738-A1A1-4280-8822-266C5566D1C8}" presName="hierChild2" presStyleCnt="0"/>
      <dgm:spPr/>
    </dgm:pt>
    <dgm:pt modelId="{5D13E775-38C1-4238-B76F-4564AC77C15E}" type="pres">
      <dgm:prSet presAssocID="{5E3B722C-3C2F-4D77-92DC-B294FE3BF063}" presName="Name37" presStyleLbl="parChTrans1D2" presStyleIdx="0" presStyleCnt="6"/>
      <dgm:spPr/>
      <dgm:t>
        <a:bodyPr/>
        <a:lstStyle/>
        <a:p>
          <a:endParaRPr lang="el-GR"/>
        </a:p>
      </dgm:t>
    </dgm:pt>
    <dgm:pt modelId="{79AAF0C6-2047-4604-B93F-20279B885489}" type="pres">
      <dgm:prSet presAssocID="{AFAC25C8-DFA8-4A73-8605-1B779E282122}" presName="hierRoot2" presStyleCnt="0">
        <dgm:presLayoutVars>
          <dgm:hierBranch val="init"/>
        </dgm:presLayoutVars>
      </dgm:prSet>
      <dgm:spPr/>
    </dgm:pt>
    <dgm:pt modelId="{73913C59-61CD-4DFF-806A-A732CA7F58B7}" type="pres">
      <dgm:prSet presAssocID="{AFAC25C8-DFA8-4A73-8605-1B779E282122}" presName="rootComposite" presStyleCnt="0"/>
      <dgm:spPr/>
    </dgm:pt>
    <dgm:pt modelId="{5DB9BFDA-AA29-4327-A6C6-DFB0AE3D16BE}" type="pres">
      <dgm:prSet presAssocID="{AFAC25C8-DFA8-4A73-8605-1B779E282122}" presName="rootText" presStyleLbl="node1" presStyleIdx="0" presStyleCnt="5">
        <dgm:presLayoutVars>
          <dgm:chMax/>
          <dgm:chPref val="3"/>
        </dgm:presLayoutVars>
      </dgm:prSet>
      <dgm:spPr/>
      <dgm:t>
        <a:bodyPr/>
        <a:lstStyle/>
        <a:p>
          <a:endParaRPr lang="el-GR"/>
        </a:p>
      </dgm:t>
    </dgm:pt>
    <dgm:pt modelId="{952D848D-28A2-4D34-9C63-ED28BB49EB32}" type="pres">
      <dgm:prSet presAssocID="{AFAC25C8-DFA8-4A73-8605-1B779E282122}" presName="titleText2" presStyleLbl="fgAcc1" presStyleIdx="0" presStyleCnt="5">
        <dgm:presLayoutVars>
          <dgm:chMax val="0"/>
          <dgm:chPref val="0"/>
        </dgm:presLayoutVars>
      </dgm:prSet>
      <dgm:spPr/>
      <dgm:t>
        <a:bodyPr/>
        <a:lstStyle/>
        <a:p>
          <a:endParaRPr lang="el-GR"/>
        </a:p>
      </dgm:t>
    </dgm:pt>
    <dgm:pt modelId="{568919BB-E950-4009-9774-D049642EDA6F}" type="pres">
      <dgm:prSet presAssocID="{AFAC25C8-DFA8-4A73-8605-1B779E282122}" presName="rootConnector" presStyleLbl="node2" presStyleIdx="0" presStyleCnt="0"/>
      <dgm:spPr/>
      <dgm:t>
        <a:bodyPr/>
        <a:lstStyle/>
        <a:p>
          <a:endParaRPr lang="el-GR"/>
        </a:p>
      </dgm:t>
    </dgm:pt>
    <dgm:pt modelId="{B2974529-A630-4483-985D-7981011D6AC8}" type="pres">
      <dgm:prSet presAssocID="{AFAC25C8-DFA8-4A73-8605-1B779E282122}" presName="hierChild4" presStyleCnt="0"/>
      <dgm:spPr/>
    </dgm:pt>
    <dgm:pt modelId="{42C779E7-3DAE-4A49-952C-8A02802F336A}" type="pres">
      <dgm:prSet presAssocID="{A5F85806-113C-4990-81CC-C8BD25197D91}" presName="Name37" presStyleLbl="parChTrans1D3" presStyleIdx="0" presStyleCnt="1"/>
      <dgm:spPr/>
      <dgm:t>
        <a:bodyPr/>
        <a:lstStyle/>
        <a:p>
          <a:endParaRPr lang="el-GR"/>
        </a:p>
      </dgm:t>
    </dgm:pt>
    <dgm:pt modelId="{A392A921-C2F8-44BE-BA1A-5F9731CB5799}" type="pres">
      <dgm:prSet presAssocID="{564B32AF-63E2-43A5-9DD3-6351A9FA9851}" presName="hierRoot2" presStyleCnt="0">
        <dgm:presLayoutVars>
          <dgm:hierBranch val="init"/>
        </dgm:presLayoutVars>
      </dgm:prSet>
      <dgm:spPr/>
    </dgm:pt>
    <dgm:pt modelId="{0320AA62-6C46-46DF-A0EE-260B5A9F5909}" type="pres">
      <dgm:prSet presAssocID="{564B32AF-63E2-43A5-9DD3-6351A9FA9851}" presName="rootComposite" presStyleCnt="0"/>
      <dgm:spPr/>
    </dgm:pt>
    <dgm:pt modelId="{C27D56E6-CE5F-49DA-963C-C1CDBE8069C3}" type="pres">
      <dgm:prSet presAssocID="{564B32AF-63E2-43A5-9DD3-6351A9FA9851}" presName="rootText" presStyleLbl="node1" presStyleIdx="1" presStyleCnt="5">
        <dgm:presLayoutVars>
          <dgm:chMax/>
          <dgm:chPref val="3"/>
        </dgm:presLayoutVars>
      </dgm:prSet>
      <dgm:spPr/>
      <dgm:t>
        <a:bodyPr/>
        <a:lstStyle/>
        <a:p>
          <a:endParaRPr lang="el-GR"/>
        </a:p>
      </dgm:t>
    </dgm:pt>
    <dgm:pt modelId="{ED795002-5166-419E-B4AF-8C2519E5C200}" type="pres">
      <dgm:prSet presAssocID="{564B32AF-63E2-43A5-9DD3-6351A9FA9851}" presName="titleText2" presStyleLbl="fgAcc1" presStyleIdx="1" presStyleCnt="5">
        <dgm:presLayoutVars>
          <dgm:chMax val="0"/>
          <dgm:chPref val="0"/>
        </dgm:presLayoutVars>
      </dgm:prSet>
      <dgm:spPr/>
      <dgm:t>
        <a:bodyPr/>
        <a:lstStyle/>
        <a:p>
          <a:endParaRPr lang="el-GR"/>
        </a:p>
      </dgm:t>
    </dgm:pt>
    <dgm:pt modelId="{E716CF3C-DBA5-4FFA-8899-004FAA735060}" type="pres">
      <dgm:prSet presAssocID="{564B32AF-63E2-43A5-9DD3-6351A9FA9851}" presName="rootConnector" presStyleLbl="node3" presStyleIdx="0" presStyleCnt="0"/>
      <dgm:spPr/>
      <dgm:t>
        <a:bodyPr/>
        <a:lstStyle/>
        <a:p>
          <a:endParaRPr lang="el-GR"/>
        </a:p>
      </dgm:t>
    </dgm:pt>
    <dgm:pt modelId="{44D73707-B908-462E-B95A-217412DA0B63}" type="pres">
      <dgm:prSet presAssocID="{564B32AF-63E2-43A5-9DD3-6351A9FA9851}" presName="hierChild4" presStyleCnt="0"/>
      <dgm:spPr/>
    </dgm:pt>
    <dgm:pt modelId="{7E05B8EB-3321-48FE-A07D-024BB9447323}" type="pres">
      <dgm:prSet presAssocID="{564B32AF-63E2-43A5-9DD3-6351A9FA9851}" presName="hierChild5" presStyleCnt="0"/>
      <dgm:spPr/>
    </dgm:pt>
    <dgm:pt modelId="{9A77A0DE-6CE9-4404-9C1A-E26A9AC90212}" type="pres">
      <dgm:prSet presAssocID="{AFAC25C8-DFA8-4A73-8605-1B779E282122}" presName="hierChild5" presStyleCnt="0"/>
      <dgm:spPr/>
    </dgm:pt>
    <dgm:pt modelId="{F2B8E82E-E3AB-47B3-B561-DA06B7C405FA}" type="pres">
      <dgm:prSet presAssocID="{ABF1D936-7F76-4251-843D-C311AC2F164D}" presName="Name37" presStyleLbl="parChTrans1D2" presStyleIdx="1" presStyleCnt="6"/>
      <dgm:spPr/>
      <dgm:t>
        <a:bodyPr/>
        <a:lstStyle/>
        <a:p>
          <a:endParaRPr lang="el-GR"/>
        </a:p>
      </dgm:t>
    </dgm:pt>
    <dgm:pt modelId="{FCE6B37D-2B87-4694-93FC-049540A48688}" type="pres">
      <dgm:prSet presAssocID="{3C923772-6217-4833-A082-854D23B86928}" presName="hierRoot2" presStyleCnt="0">
        <dgm:presLayoutVars>
          <dgm:hierBranch val="init"/>
        </dgm:presLayoutVars>
      </dgm:prSet>
      <dgm:spPr/>
    </dgm:pt>
    <dgm:pt modelId="{8A169758-52A0-4474-A1B4-81B5C9EF678A}" type="pres">
      <dgm:prSet presAssocID="{3C923772-6217-4833-A082-854D23B86928}" presName="rootComposite" presStyleCnt="0"/>
      <dgm:spPr/>
    </dgm:pt>
    <dgm:pt modelId="{11E170B4-6781-4BF1-99BB-4A85E6F043DE}" type="pres">
      <dgm:prSet presAssocID="{3C923772-6217-4833-A082-854D23B86928}" presName="rootText" presStyleLbl="node1" presStyleIdx="2" presStyleCnt="5">
        <dgm:presLayoutVars>
          <dgm:chMax/>
          <dgm:chPref val="3"/>
        </dgm:presLayoutVars>
      </dgm:prSet>
      <dgm:spPr/>
      <dgm:t>
        <a:bodyPr/>
        <a:lstStyle/>
        <a:p>
          <a:endParaRPr lang="el-GR"/>
        </a:p>
      </dgm:t>
    </dgm:pt>
    <dgm:pt modelId="{337516E0-2BB9-4150-9BE7-8DE08EE16EBF}" type="pres">
      <dgm:prSet presAssocID="{3C923772-6217-4833-A082-854D23B86928}" presName="titleText2" presStyleLbl="fgAcc1" presStyleIdx="2" presStyleCnt="5">
        <dgm:presLayoutVars>
          <dgm:chMax val="0"/>
          <dgm:chPref val="0"/>
        </dgm:presLayoutVars>
      </dgm:prSet>
      <dgm:spPr/>
      <dgm:t>
        <a:bodyPr/>
        <a:lstStyle/>
        <a:p>
          <a:endParaRPr lang="el-GR"/>
        </a:p>
      </dgm:t>
    </dgm:pt>
    <dgm:pt modelId="{3AC5120E-9C6E-419D-A66A-DBC4B40D49C8}" type="pres">
      <dgm:prSet presAssocID="{3C923772-6217-4833-A082-854D23B86928}" presName="rootConnector" presStyleLbl="node2" presStyleIdx="0" presStyleCnt="0"/>
      <dgm:spPr/>
      <dgm:t>
        <a:bodyPr/>
        <a:lstStyle/>
        <a:p>
          <a:endParaRPr lang="el-GR"/>
        </a:p>
      </dgm:t>
    </dgm:pt>
    <dgm:pt modelId="{8021928A-679D-4BDC-AA65-6B273DA4EB94}" type="pres">
      <dgm:prSet presAssocID="{3C923772-6217-4833-A082-854D23B86928}" presName="hierChild4" presStyleCnt="0"/>
      <dgm:spPr/>
    </dgm:pt>
    <dgm:pt modelId="{1861FFE2-F6E7-4BE3-BCA9-E5FF2EC006CC}" type="pres">
      <dgm:prSet presAssocID="{3C923772-6217-4833-A082-854D23B86928}" presName="hierChild5" presStyleCnt="0"/>
      <dgm:spPr/>
    </dgm:pt>
    <dgm:pt modelId="{63CAB449-0B13-4C3B-B5CC-4007FADD550D}" type="pres">
      <dgm:prSet presAssocID="{8A92F29E-015A-40A9-B2FF-A90ECB40D4F2}" presName="Name37" presStyleLbl="parChTrans1D2" presStyleIdx="2" presStyleCnt="6"/>
      <dgm:spPr/>
      <dgm:t>
        <a:bodyPr/>
        <a:lstStyle/>
        <a:p>
          <a:endParaRPr lang="el-GR"/>
        </a:p>
      </dgm:t>
    </dgm:pt>
    <dgm:pt modelId="{633CF044-5042-4403-B04E-6B2A4134BFD6}" type="pres">
      <dgm:prSet presAssocID="{2642BD5C-422F-43E1-A984-1A0213081349}" presName="hierRoot2" presStyleCnt="0">
        <dgm:presLayoutVars>
          <dgm:hierBranch val="init"/>
        </dgm:presLayoutVars>
      </dgm:prSet>
      <dgm:spPr/>
    </dgm:pt>
    <dgm:pt modelId="{C03A2292-8FA4-411F-B5DA-88918D732ECB}" type="pres">
      <dgm:prSet presAssocID="{2642BD5C-422F-43E1-A984-1A0213081349}" presName="rootComposite" presStyleCnt="0"/>
      <dgm:spPr/>
    </dgm:pt>
    <dgm:pt modelId="{9636756A-BD1F-45ED-B78A-46D982B98F2A}" type="pres">
      <dgm:prSet presAssocID="{2642BD5C-422F-43E1-A984-1A0213081349}" presName="rootText" presStyleLbl="node1" presStyleIdx="3" presStyleCnt="5">
        <dgm:presLayoutVars>
          <dgm:chMax/>
          <dgm:chPref val="3"/>
        </dgm:presLayoutVars>
      </dgm:prSet>
      <dgm:spPr/>
      <dgm:t>
        <a:bodyPr/>
        <a:lstStyle/>
        <a:p>
          <a:endParaRPr lang="el-GR"/>
        </a:p>
      </dgm:t>
    </dgm:pt>
    <dgm:pt modelId="{4E65DC15-8793-49A0-AA90-29E5CBC44BA3}" type="pres">
      <dgm:prSet presAssocID="{2642BD5C-422F-43E1-A984-1A0213081349}" presName="titleText2" presStyleLbl="fgAcc1" presStyleIdx="3" presStyleCnt="5">
        <dgm:presLayoutVars>
          <dgm:chMax val="0"/>
          <dgm:chPref val="0"/>
        </dgm:presLayoutVars>
      </dgm:prSet>
      <dgm:spPr/>
      <dgm:t>
        <a:bodyPr/>
        <a:lstStyle/>
        <a:p>
          <a:endParaRPr lang="el-GR"/>
        </a:p>
      </dgm:t>
    </dgm:pt>
    <dgm:pt modelId="{10DFD875-BCA1-4668-AFFC-B54D65B91834}" type="pres">
      <dgm:prSet presAssocID="{2642BD5C-422F-43E1-A984-1A0213081349}" presName="rootConnector" presStyleLbl="node2" presStyleIdx="0" presStyleCnt="0"/>
      <dgm:spPr/>
      <dgm:t>
        <a:bodyPr/>
        <a:lstStyle/>
        <a:p>
          <a:endParaRPr lang="el-GR"/>
        </a:p>
      </dgm:t>
    </dgm:pt>
    <dgm:pt modelId="{7B584E6E-DFDB-4FF0-966A-02B4A9C66A67}" type="pres">
      <dgm:prSet presAssocID="{2642BD5C-422F-43E1-A984-1A0213081349}" presName="hierChild4" presStyleCnt="0"/>
      <dgm:spPr/>
    </dgm:pt>
    <dgm:pt modelId="{9298FEA9-02BD-41FF-AEDA-F063122FBAAD}" type="pres">
      <dgm:prSet presAssocID="{2642BD5C-422F-43E1-A984-1A0213081349}" presName="hierChild5" presStyleCnt="0"/>
      <dgm:spPr/>
    </dgm:pt>
    <dgm:pt modelId="{229361B8-BAE1-4CFC-907E-4284781526A1}" type="pres">
      <dgm:prSet presAssocID="{4190FC0F-D2CE-4DD6-99E2-B38EA249552F}" presName="Name37" presStyleLbl="parChTrans1D2" presStyleIdx="3" presStyleCnt="6"/>
      <dgm:spPr/>
      <dgm:t>
        <a:bodyPr/>
        <a:lstStyle/>
        <a:p>
          <a:endParaRPr lang="el-GR"/>
        </a:p>
      </dgm:t>
    </dgm:pt>
    <dgm:pt modelId="{4F46EE89-D1CF-4313-BCA6-3388A103ECD3}" type="pres">
      <dgm:prSet presAssocID="{63D378CF-6CDB-4164-A9F2-1FC328245CB3}" presName="hierRoot2" presStyleCnt="0">
        <dgm:presLayoutVars>
          <dgm:hierBranch val="init"/>
        </dgm:presLayoutVars>
      </dgm:prSet>
      <dgm:spPr/>
    </dgm:pt>
    <dgm:pt modelId="{9AA28961-A110-46B8-8DDB-F19B3F27230E}" type="pres">
      <dgm:prSet presAssocID="{63D378CF-6CDB-4164-A9F2-1FC328245CB3}" presName="rootComposite" presStyleCnt="0"/>
      <dgm:spPr/>
    </dgm:pt>
    <dgm:pt modelId="{C7EAD5BF-89BF-43C9-9C41-52F1E88AAF47}" type="pres">
      <dgm:prSet presAssocID="{63D378CF-6CDB-4164-A9F2-1FC328245CB3}" presName="rootText" presStyleLbl="node1" presStyleIdx="4" presStyleCnt="5">
        <dgm:presLayoutVars>
          <dgm:chMax/>
          <dgm:chPref val="3"/>
        </dgm:presLayoutVars>
      </dgm:prSet>
      <dgm:spPr/>
      <dgm:t>
        <a:bodyPr/>
        <a:lstStyle/>
        <a:p>
          <a:endParaRPr lang="el-GR"/>
        </a:p>
      </dgm:t>
    </dgm:pt>
    <dgm:pt modelId="{F4471F25-FB94-4D83-B440-2CF936AFDA42}" type="pres">
      <dgm:prSet presAssocID="{63D378CF-6CDB-4164-A9F2-1FC328245CB3}" presName="titleText2" presStyleLbl="fgAcc1" presStyleIdx="4" presStyleCnt="5">
        <dgm:presLayoutVars>
          <dgm:chMax val="0"/>
          <dgm:chPref val="0"/>
        </dgm:presLayoutVars>
      </dgm:prSet>
      <dgm:spPr/>
      <dgm:t>
        <a:bodyPr/>
        <a:lstStyle/>
        <a:p>
          <a:endParaRPr lang="el-GR"/>
        </a:p>
      </dgm:t>
    </dgm:pt>
    <dgm:pt modelId="{D541F1DB-56EB-4C96-9AA8-7C1D41395D78}" type="pres">
      <dgm:prSet presAssocID="{63D378CF-6CDB-4164-A9F2-1FC328245CB3}" presName="rootConnector" presStyleLbl="node2" presStyleIdx="0" presStyleCnt="0"/>
      <dgm:spPr/>
      <dgm:t>
        <a:bodyPr/>
        <a:lstStyle/>
        <a:p>
          <a:endParaRPr lang="el-GR"/>
        </a:p>
      </dgm:t>
    </dgm:pt>
    <dgm:pt modelId="{513D17C0-C613-4D40-9EE1-1B3D19B518E8}" type="pres">
      <dgm:prSet presAssocID="{63D378CF-6CDB-4164-A9F2-1FC328245CB3}" presName="hierChild4" presStyleCnt="0"/>
      <dgm:spPr/>
    </dgm:pt>
    <dgm:pt modelId="{DAE23614-C813-4D5A-A7B5-E3703837A40C}" type="pres">
      <dgm:prSet presAssocID="{63D378CF-6CDB-4164-A9F2-1FC328245CB3}" presName="hierChild5" presStyleCnt="0"/>
      <dgm:spPr/>
    </dgm:pt>
    <dgm:pt modelId="{C9A9D10C-E530-4F94-9E57-AB911DC98294}" type="pres">
      <dgm:prSet presAssocID="{16249738-A1A1-4280-8822-266C5566D1C8}" presName="hierChild3" presStyleCnt="0"/>
      <dgm:spPr/>
    </dgm:pt>
    <dgm:pt modelId="{30FAB86E-1ACF-4EFA-96EE-9F8E8A5BC5E2}" type="pres">
      <dgm:prSet presAssocID="{4AB0E4A6-929D-43F2-B892-5A8AB4D0FF59}" presName="Name96" presStyleLbl="parChTrans1D2" presStyleIdx="4" presStyleCnt="6"/>
      <dgm:spPr/>
      <dgm:t>
        <a:bodyPr/>
        <a:lstStyle/>
        <a:p>
          <a:endParaRPr lang="el-GR"/>
        </a:p>
      </dgm:t>
    </dgm:pt>
    <dgm:pt modelId="{C96E5EF9-7C3F-48AF-8D43-AC2FD050DD49}" type="pres">
      <dgm:prSet presAssocID="{91C91942-1722-4CCA-BB3C-1FF1B955FF74}" presName="hierRoot3" presStyleCnt="0">
        <dgm:presLayoutVars>
          <dgm:hierBranch val="init"/>
        </dgm:presLayoutVars>
      </dgm:prSet>
      <dgm:spPr/>
    </dgm:pt>
    <dgm:pt modelId="{F61F059C-9E49-4E83-A2C7-5A8049C8C0A5}" type="pres">
      <dgm:prSet presAssocID="{91C91942-1722-4CCA-BB3C-1FF1B955FF74}" presName="rootComposite3" presStyleCnt="0"/>
      <dgm:spPr/>
    </dgm:pt>
    <dgm:pt modelId="{AC3F6D23-CAD7-4068-BA91-CCA43E9832AC}" type="pres">
      <dgm:prSet presAssocID="{91C91942-1722-4CCA-BB3C-1FF1B955FF74}" presName="rootText3" presStyleLbl="asst1" presStyleIdx="0" presStyleCnt="2">
        <dgm:presLayoutVars>
          <dgm:chPref val="3"/>
        </dgm:presLayoutVars>
      </dgm:prSet>
      <dgm:spPr/>
      <dgm:t>
        <a:bodyPr/>
        <a:lstStyle/>
        <a:p>
          <a:endParaRPr lang="el-GR"/>
        </a:p>
      </dgm:t>
    </dgm:pt>
    <dgm:pt modelId="{1D21E68A-A4AC-4785-93DF-88C000651B54}" type="pres">
      <dgm:prSet presAssocID="{91C91942-1722-4CCA-BB3C-1FF1B955FF74}" presName="titleText3" presStyleLbl="fgAcc2" presStyleIdx="0" presStyleCnt="2">
        <dgm:presLayoutVars>
          <dgm:chMax val="0"/>
          <dgm:chPref val="0"/>
        </dgm:presLayoutVars>
      </dgm:prSet>
      <dgm:spPr/>
      <dgm:t>
        <a:bodyPr/>
        <a:lstStyle/>
        <a:p>
          <a:endParaRPr lang="el-GR"/>
        </a:p>
      </dgm:t>
    </dgm:pt>
    <dgm:pt modelId="{4C740E83-F6F3-42B6-8E1D-0622E82BF4FA}" type="pres">
      <dgm:prSet presAssocID="{91C91942-1722-4CCA-BB3C-1FF1B955FF74}" presName="rootConnector3" presStyleLbl="asst1" presStyleIdx="0" presStyleCnt="2"/>
      <dgm:spPr/>
      <dgm:t>
        <a:bodyPr/>
        <a:lstStyle/>
        <a:p>
          <a:endParaRPr lang="el-GR"/>
        </a:p>
      </dgm:t>
    </dgm:pt>
    <dgm:pt modelId="{83BB179E-001F-422C-86F6-B585FEFD4CDF}" type="pres">
      <dgm:prSet presAssocID="{91C91942-1722-4CCA-BB3C-1FF1B955FF74}" presName="hierChild6" presStyleCnt="0"/>
      <dgm:spPr/>
    </dgm:pt>
    <dgm:pt modelId="{5A14E9BE-AF67-444D-9FFC-07DB98A222DC}" type="pres">
      <dgm:prSet presAssocID="{91C91942-1722-4CCA-BB3C-1FF1B955FF74}" presName="hierChild7" presStyleCnt="0"/>
      <dgm:spPr/>
    </dgm:pt>
    <dgm:pt modelId="{85881F1A-6C77-40AF-90A2-BEEC15FE7D1C}" type="pres">
      <dgm:prSet presAssocID="{BE86C03A-AEB3-41EA-9D2F-A45CB064C12A}" presName="Name96" presStyleLbl="parChTrans1D2" presStyleIdx="5" presStyleCnt="6"/>
      <dgm:spPr/>
      <dgm:t>
        <a:bodyPr/>
        <a:lstStyle/>
        <a:p>
          <a:endParaRPr lang="el-GR"/>
        </a:p>
      </dgm:t>
    </dgm:pt>
    <dgm:pt modelId="{E3BF7798-3855-4314-BA62-A658DF2C5359}" type="pres">
      <dgm:prSet presAssocID="{36E558D1-FA57-411D-90B0-6686F4296223}" presName="hierRoot3" presStyleCnt="0">
        <dgm:presLayoutVars>
          <dgm:hierBranch val="init"/>
        </dgm:presLayoutVars>
      </dgm:prSet>
      <dgm:spPr/>
    </dgm:pt>
    <dgm:pt modelId="{104D44DD-6225-4114-9FC1-43F29228F054}" type="pres">
      <dgm:prSet presAssocID="{36E558D1-FA57-411D-90B0-6686F4296223}" presName="rootComposite3" presStyleCnt="0"/>
      <dgm:spPr/>
    </dgm:pt>
    <dgm:pt modelId="{C1FA95EF-5A23-45FE-9D3B-4CB9B3955BCB}" type="pres">
      <dgm:prSet presAssocID="{36E558D1-FA57-411D-90B0-6686F4296223}" presName="rootText3" presStyleLbl="asst1" presStyleIdx="1" presStyleCnt="2">
        <dgm:presLayoutVars>
          <dgm:chPref val="3"/>
        </dgm:presLayoutVars>
      </dgm:prSet>
      <dgm:spPr/>
      <dgm:t>
        <a:bodyPr/>
        <a:lstStyle/>
        <a:p>
          <a:endParaRPr lang="el-GR"/>
        </a:p>
      </dgm:t>
    </dgm:pt>
    <dgm:pt modelId="{A197EAFB-10F3-47A4-83E9-4D3367DD70F2}" type="pres">
      <dgm:prSet presAssocID="{36E558D1-FA57-411D-90B0-6686F4296223}" presName="titleText3" presStyleLbl="fgAcc2" presStyleIdx="1" presStyleCnt="2">
        <dgm:presLayoutVars>
          <dgm:chMax val="0"/>
          <dgm:chPref val="0"/>
        </dgm:presLayoutVars>
      </dgm:prSet>
      <dgm:spPr/>
      <dgm:t>
        <a:bodyPr/>
        <a:lstStyle/>
        <a:p>
          <a:endParaRPr lang="el-GR"/>
        </a:p>
      </dgm:t>
    </dgm:pt>
    <dgm:pt modelId="{E1827121-7DBD-4581-92A7-290780067E92}" type="pres">
      <dgm:prSet presAssocID="{36E558D1-FA57-411D-90B0-6686F4296223}" presName="rootConnector3" presStyleLbl="asst1" presStyleIdx="1" presStyleCnt="2"/>
      <dgm:spPr/>
      <dgm:t>
        <a:bodyPr/>
        <a:lstStyle/>
        <a:p>
          <a:endParaRPr lang="el-GR"/>
        </a:p>
      </dgm:t>
    </dgm:pt>
    <dgm:pt modelId="{049AA599-BB70-4547-86B5-30549EE2BDF6}" type="pres">
      <dgm:prSet presAssocID="{36E558D1-FA57-411D-90B0-6686F4296223}" presName="hierChild6" presStyleCnt="0"/>
      <dgm:spPr/>
    </dgm:pt>
    <dgm:pt modelId="{384A70B6-F7B2-41EE-A10F-F569F6744092}" type="pres">
      <dgm:prSet presAssocID="{36E558D1-FA57-411D-90B0-6686F4296223}" presName="hierChild7" presStyleCnt="0"/>
      <dgm:spPr/>
    </dgm:pt>
  </dgm:ptLst>
  <dgm:cxnLst>
    <dgm:cxn modelId="{1D79A129-29D7-461C-9B89-A30F695C4AB2}" type="presOf" srcId="{564B32AF-63E2-43A5-9DD3-6351A9FA9851}" destId="{E716CF3C-DBA5-4FFA-8899-004FAA735060}" srcOrd="1" destOrd="0" presId="urn:microsoft.com/office/officeart/2008/layout/NameandTitleOrganizationalChart"/>
    <dgm:cxn modelId="{57EEB245-FF08-4DBA-865F-38B8CF705924}" type="presOf" srcId="{BE86C03A-AEB3-41EA-9D2F-A45CB064C12A}" destId="{85881F1A-6C77-40AF-90A2-BEEC15FE7D1C}" srcOrd="0" destOrd="0" presId="urn:microsoft.com/office/officeart/2008/layout/NameandTitleOrganizationalChart"/>
    <dgm:cxn modelId="{D7B1883D-63FA-412D-AA73-24095D782954}" type="presOf" srcId="{3C923772-6217-4833-A082-854D23B86928}" destId="{11E170B4-6781-4BF1-99BB-4A85E6F043DE}" srcOrd="0" destOrd="0" presId="urn:microsoft.com/office/officeart/2008/layout/NameandTitleOrganizationalChart"/>
    <dgm:cxn modelId="{5C9F05EC-66A6-4119-90F2-FE373E47243F}" type="presOf" srcId="{5C7363C1-10E6-49EA-A3A6-4BA6C6649C49}" destId="{F4471F25-FB94-4D83-B440-2CF936AFDA42}" srcOrd="0" destOrd="0" presId="urn:microsoft.com/office/officeart/2008/layout/NameandTitleOrganizationalChart"/>
    <dgm:cxn modelId="{C713C871-ED49-4C4E-8A55-C09B4255C94E}" type="presOf" srcId="{3C923772-6217-4833-A082-854D23B86928}" destId="{3AC5120E-9C6E-419D-A66A-DBC4B40D49C8}" srcOrd="1" destOrd="0" presId="urn:microsoft.com/office/officeart/2008/layout/NameandTitleOrganizationalChart"/>
    <dgm:cxn modelId="{D6A08716-74F4-4EB4-80AF-BEC27008E2E8}" type="presOf" srcId="{16249738-A1A1-4280-8822-266C5566D1C8}" destId="{D45ADB57-30A1-40B0-8827-D64CE62B4D99}" srcOrd="1" destOrd="0" presId="urn:microsoft.com/office/officeart/2008/layout/NameandTitleOrganizationalChart"/>
    <dgm:cxn modelId="{24E0E457-1469-4D02-AF29-171293E4174D}" srcId="{16249738-A1A1-4280-8822-266C5566D1C8}" destId="{36E558D1-FA57-411D-90B0-6686F4296223}" srcOrd="1" destOrd="0" parTransId="{BE86C03A-AEB3-41EA-9D2F-A45CB064C12A}" sibTransId="{26D3AE99-38B4-43EB-A9D6-AB81081E0FEE}"/>
    <dgm:cxn modelId="{A5181B05-9B99-426A-A44C-D4FB9CAE5540}" type="presOf" srcId="{AFAC25C8-DFA8-4A73-8605-1B779E282122}" destId="{5DB9BFDA-AA29-4327-A6C6-DFB0AE3D16BE}" srcOrd="0" destOrd="0" presId="urn:microsoft.com/office/officeart/2008/layout/NameandTitleOrganizationalChart"/>
    <dgm:cxn modelId="{A988497D-8416-4DCF-A813-301243FA2544}" type="presOf" srcId="{16249738-A1A1-4280-8822-266C5566D1C8}" destId="{3E926DE5-73A7-4A39-8C57-F0F0DFCCDD0E}" srcOrd="0" destOrd="0" presId="urn:microsoft.com/office/officeart/2008/layout/NameandTitleOrganizationalChart"/>
    <dgm:cxn modelId="{A0674A15-25CF-49AD-9ED4-F19F1CB1708D}" type="presOf" srcId="{C09037BF-4A84-464F-80F3-C81CC3BEC9F0}" destId="{952D848D-28A2-4D34-9C63-ED28BB49EB32}" srcOrd="0" destOrd="0" presId="urn:microsoft.com/office/officeart/2008/layout/NameandTitleOrganizationalChart"/>
    <dgm:cxn modelId="{7C89D8A6-2542-4FBF-A9BF-0E002358CEBF}" srcId="{16249738-A1A1-4280-8822-266C5566D1C8}" destId="{91C91942-1722-4CCA-BB3C-1FF1B955FF74}" srcOrd="0" destOrd="0" parTransId="{4AB0E4A6-929D-43F2-B892-5A8AB4D0FF59}" sibTransId="{2D99ECEB-21A2-4EAC-8CA9-550558F9EB3B}"/>
    <dgm:cxn modelId="{3FCF2F09-DD9E-4667-B907-A96E3F068848}" type="presOf" srcId="{2D99ECEB-21A2-4EAC-8CA9-550558F9EB3B}" destId="{1D21E68A-A4AC-4785-93DF-88C000651B54}" srcOrd="0" destOrd="0" presId="urn:microsoft.com/office/officeart/2008/layout/NameandTitleOrganizationalChart"/>
    <dgm:cxn modelId="{DE502C8B-596D-419A-9837-8E26523C7649}" type="presOf" srcId="{97585A20-27AB-4C53-98E6-DE4E438B95B3}" destId="{337516E0-2BB9-4150-9BE7-8DE08EE16EBF}" srcOrd="0" destOrd="0" presId="urn:microsoft.com/office/officeart/2008/layout/NameandTitleOrganizationalChart"/>
    <dgm:cxn modelId="{AA2A563E-B8E5-4BBC-BA8D-EAB0A23196AB}" srcId="{16249738-A1A1-4280-8822-266C5566D1C8}" destId="{63D378CF-6CDB-4164-A9F2-1FC328245CB3}" srcOrd="5" destOrd="0" parTransId="{4190FC0F-D2CE-4DD6-99E2-B38EA249552F}" sibTransId="{5C7363C1-10E6-49EA-A3A6-4BA6C6649C49}"/>
    <dgm:cxn modelId="{1DA72ED2-4A51-4221-A08D-F25FB49EF490}" type="presOf" srcId="{564B32AF-63E2-43A5-9DD3-6351A9FA9851}" destId="{C27D56E6-CE5F-49DA-963C-C1CDBE8069C3}" srcOrd="0" destOrd="0" presId="urn:microsoft.com/office/officeart/2008/layout/NameandTitleOrganizationalChart"/>
    <dgm:cxn modelId="{FF3ABD76-CA7F-4D86-ADF0-F75211A3E743}" srcId="{16249738-A1A1-4280-8822-266C5566D1C8}" destId="{3C923772-6217-4833-A082-854D23B86928}" srcOrd="3" destOrd="0" parTransId="{ABF1D936-7F76-4251-843D-C311AC2F164D}" sibTransId="{97585A20-27AB-4C53-98E6-DE4E438B95B3}"/>
    <dgm:cxn modelId="{25EDD0D2-FD6D-4CEB-9759-C3E0DE2D7445}" type="presOf" srcId="{91C91942-1722-4CCA-BB3C-1FF1B955FF74}" destId="{4C740E83-F6F3-42B6-8E1D-0622E82BF4FA}" srcOrd="1" destOrd="0" presId="urn:microsoft.com/office/officeart/2008/layout/NameandTitleOrganizationalChart"/>
    <dgm:cxn modelId="{37F078A3-55B5-4B3A-BB55-37F3D6A12A35}" srcId="{16249738-A1A1-4280-8822-266C5566D1C8}" destId="{2642BD5C-422F-43E1-A984-1A0213081349}" srcOrd="4" destOrd="0" parTransId="{8A92F29E-015A-40A9-B2FF-A90ECB40D4F2}" sibTransId="{512ACF26-EA56-4E70-B3EE-E17B92813B6A}"/>
    <dgm:cxn modelId="{D3AE3FD8-D50F-43DF-83E0-B2B9FF6EE79A}" srcId="{9AE346C4-1F5C-4877-9C33-42CE7F6CA3A9}" destId="{16249738-A1A1-4280-8822-266C5566D1C8}" srcOrd="0" destOrd="0" parTransId="{1258AF45-8869-4A33-BE0B-677B22D7BEEA}" sibTransId="{F06814AC-86F3-49AD-9E4F-51CE2089D7ED}"/>
    <dgm:cxn modelId="{D9E82A71-3D99-42A5-A19E-0D44E436F5CD}" type="presOf" srcId="{63D378CF-6CDB-4164-A9F2-1FC328245CB3}" destId="{C7EAD5BF-89BF-43C9-9C41-52F1E88AAF47}" srcOrd="0" destOrd="0" presId="urn:microsoft.com/office/officeart/2008/layout/NameandTitleOrganizationalChart"/>
    <dgm:cxn modelId="{0EDEF1FE-0736-4515-8F59-91E52EF84FDC}" srcId="{16249738-A1A1-4280-8822-266C5566D1C8}" destId="{AFAC25C8-DFA8-4A73-8605-1B779E282122}" srcOrd="2" destOrd="0" parTransId="{5E3B722C-3C2F-4D77-92DC-B294FE3BF063}" sibTransId="{C09037BF-4A84-464F-80F3-C81CC3BEC9F0}"/>
    <dgm:cxn modelId="{90DFD63D-746C-4E43-96FA-D9518809E944}" type="presOf" srcId="{6B12012E-A2B0-4D46-89DA-0E983D376E88}" destId="{ED795002-5166-419E-B4AF-8C2519E5C200}" srcOrd="0" destOrd="0" presId="urn:microsoft.com/office/officeart/2008/layout/NameandTitleOrganizationalChart"/>
    <dgm:cxn modelId="{6951822F-2586-4AAB-93E3-F341C343430A}" type="presOf" srcId="{F06814AC-86F3-49AD-9E4F-51CE2089D7ED}" destId="{6FDF1B1F-E015-4A04-A59D-75E01362E570}" srcOrd="0" destOrd="0" presId="urn:microsoft.com/office/officeart/2008/layout/NameandTitleOrganizationalChart"/>
    <dgm:cxn modelId="{54AE167C-939C-459E-A81E-661B3EFF035B}" type="presOf" srcId="{36E558D1-FA57-411D-90B0-6686F4296223}" destId="{E1827121-7DBD-4581-92A7-290780067E92}" srcOrd="1" destOrd="0" presId="urn:microsoft.com/office/officeart/2008/layout/NameandTitleOrganizationalChart"/>
    <dgm:cxn modelId="{F110BABF-591B-4917-A99A-633263C59F42}" type="presOf" srcId="{63D378CF-6CDB-4164-A9F2-1FC328245CB3}" destId="{D541F1DB-56EB-4C96-9AA8-7C1D41395D78}" srcOrd="1" destOrd="0" presId="urn:microsoft.com/office/officeart/2008/layout/NameandTitleOrganizationalChart"/>
    <dgm:cxn modelId="{7C75F130-B832-4A05-A086-D7C0E8B7E6C2}" type="presOf" srcId="{ABF1D936-7F76-4251-843D-C311AC2F164D}" destId="{F2B8E82E-E3AB-47B3-B561-DA06B7C405FA}" srcOrd="0" destOrd="0" presId="urn:microsoft.com/office/officeart/2008/layout/NameandTitleOrganizationalChart"/>
    <dgm:cxn modelId="{3E9EDA85-B970-4441-AAAE-B5B532536981}" type="presOf" srcId="{91C91942-1722-4CCA-BB3C-1FF1B955FF74}" destId="{AC3F6D23-CAD7-4068-BA91-CCA43E9832AC}" srcOrd="0" destOrd="0" presId="urn:microsoft.com/office/officeart/2008/layout/NameandTitleOrganizationalChart"/>
    <dgm:cxn modelId="{9E63F646-240D-4357-922A-3B7F6DA2ED12}" type="presOf" srcId="{8A92F29E-015A-40A9-B2FF-A90ECB40D4F2}" destId="{63CAB449-0B13-4C3B-B5CC-4007FADD550D}" srcOrd="0" destOrd="0" presId="urn:microsoft.com/office/officeart/2008/layout/NameandTitleOrganizationalChart"/>
    <dgm:cxn modelId="{7A70BC90-B727-4034-8540-3ADA9CADEAC8}" type="presOf" srcId="{2642BD5C-422F-43E1-A984-1A0213081349}" destId="{10DFD875-BCA1-4668-AFFC-B54D65B91834}" srcOrd="1" destOrd="0" presId="urn:microsoft.com/office/officeart/2008/layout/NameandTitleOrganizationalChart"/>
    <dgm:cxn modelId="{AE386D38-00FB-4CA9-A8FE-D1B03B83F982}" type="presOf" srcId="{512ACF26-EA56-4E70-B3EE-E17B92813B6A}" destId="{4E65DC15-8793-49A0-AA90-29E5CBC44BA3}" srcOrd="0" destOrd="0" presId="urn:microsoft.com/office/officeart/2008/layout/NameandTitleOrganizationalChart"/>
    <dgm:cxn modelId="{2E2C1700-AB2A-4840-A24F-0DA77498093A}" type="presOf" srcId="{AFAC25C8-DFA8-4A73-8605-1B779E282122}" destId="{568919BB-E950-4009-9774-D049642EDA6F}" srcOrd="1" destOrd="0" presId="urn:microsoft.com/office/officeart/2008/layout/NameandTitleOrganizationalChart"/>
    <dgm:cxn modelId="{B111107F-B23F-4F3D-96A6-9B7621BA88A1}" type="presOf" srcId="{9AE346C4-1F5C-4877-9C33-42CE7F6CA3A9}" destId="{5E09F4EA-3128-42D3-A6AE-3C0A8409544E}" srcOrd="0" destOrd="0" presId="urn:microsoft.com/office/officeart/2008/layout/NameandTitleOrganizationalChart"/>
    <dgm:cxn modelId="{B3A865EC-F03F-4DD8-A4A0-AE9AD7039C80}" type="presOf" srcId="{4190FC0F-D2CE-4DD6-99E2-B38EA249552F}" destId="{229361B8-BAE1-4CFC-907E-4284781526A1}" srcOrd="0" destOrd="0" presId="urn:microsoft.com/office/officeart/2008/layout/NameandTitleOrganizationalChart"/>
    <dgm:cxn modelId="{E3A025C8-E7C8-4D19-930A-03644A29FF68}" type="presOf" srcId="{4AB0E4A6-929D-43F2-B892-5A8AB4D0FF59}" destId="{30FAB86E-1ACF-4EFA-96EE-9F8E8A5BC5E2}" srcOrd="0" destOrd="0" presId="urn:microsoft.com/office/officeart/2008/layout/NameandTitleOrganizationalChart"/>
    <dgm:cxn modelId="{7021B6BD-7E7B-4250-9917-B6A597BE9BEA}" type="presOf" srcId="{36E558D1-FA57-411D-90B0-6686F4296223}" destId="{C1FA95EF-5A23-45FE-9D3B-4CB9B3955BCB}" srcOrd="0" destOrd="0" presId="urn:microsoft.com/office/officeart/2008/layout/NameandTitleOrganizationalChart"/>
    <dgm:cxn modelId="{A3682FF7-1DDA-45ED-8D5C-542BC822A346}" type="presOf" srcId="{5E3B722C-3C2F-4D77-92DC-B294FE3BF063}" destId="{5D13E775-38C1-4238-B76F-4564AC77C15E}" srcOrd="0" destOrd="0" presId="urn:microsoft.com/office/officeart/2008/layout/NameandTitleOrganizationalChart"/>
    <dgm:cxn modelId="{3DA637DB-CFF4-4531-B1E0-796DAF5177E4}" type="presOf" srcId="{2642BD5C-422F-43E1-A984-1A0213081349}" destId="{9636756A-BD1F-45ED-B78A-46D982B98F2A}" srcOrd="0" destOrd="0" presId="urn:microsoft.com/office/officeart/2008/layout/NameandTitleOrganizationalChart"/>
    <dgm:cxn modelId="{1F8B582F-31BC-454E-9CDB-77F42FCDA25F}" srcId="{AFAC25C8-DFA8-4A73-8605-1B779E282122}" destId="{564B32AF-63E2-43A5-9DD3-6351A9FA9851}" srcOrd="0" destOrd="0" parTransId="{A5F85806-113C-4990-81CC-C8BD25197D91}" sibTransId="{6B12012E-A2B0-4D46-89DA-0E983D376E88}"/>
    <dgm:cxn modelId="{AF762A5F-C270-400C-B2B5-12F36F1AC523}" type="presOf" srcId="{26D3AE99-38B4-43EB-A9D6-AB81081E0FEE}" destId="{A197EAFB-10F3-47A4-83E9-4D3367DD70F2}" srcOrd="0" destOrd="0" presId="urn:microsoft.com/office/officeart/2008/layout/NameandTitleOrganizationalChart"/>
    <dgm:cxn modelId="{572F90CC-CD8F-43B5-B7E9-5EF9EF9BE63A}" type="presOf" srcId="{A5F85806-113C-4990-81CC-C8BD25197D91}" destId="{42C779E7-3DAE-4A49-952C-8A02802F336A}" srcOrd="0" destOrd="0" presId="urn:microsoft.com/office/officeart/2008/layout/NameandTitleOrganizationalChart"/>
    <dgm:cxn modelId="{0AA10D27-A188-41EA-AD77-3C790588AC30}" type="presParOf" srcId="{5E09F4EA-3128-42D3-A6AE-3C0A8409544E}" destId="{425283D6-94FE-48A9-9961-831C5021A30E}" srcOrd="0" destOrd="0" presId="urn:microsoft.com/office/officeart/2008/layout/NameandTitleOrganizationalChart"/>
    <dgm:cxn modelId="{B60E5465-173F-45D0-B73A-DB3BCDE2E113}" type="presParOf" srcId="{425283D6-94FE-48A9-9961-831C5021A30E}" destId="{13FCA057-4F2B-44D7-B78E-702A48F83CDE}" srcOrd="0" destOrd="0" presId="urn:microsoft.com/office/officeart/2008/layout/NameandTitleOrganizationalChart"/>
    <dgm:cxn modelId="{B49E83B5-4AD0-4B80-A9BE-D3ACD4FB7456}" type="presParOf" srcId="{13FCA057-4F2B-44D7-B78E-702A48F83CDE}" destId="{3E926DE5-73A7-4A39-8C57-F0F0DFCCDD0E}" srcOrd="0" destOrd="0" presId="urn:microsoft.com/office/officeart/2008/layout/NameandTitleOrganizationalChart"/>
    <dgm:cxn modelId="{60BD9095-6B30-4C43-A72F-53740CE4F89F}" type="presParOf" srcId="{13FCA057-4F2B-44D7-B78E-702A48F83CDE}" destId="{6FDF1B1F-E015-4A04-A59D-75E01362E570}" srcOrd="1" destOrd="0" presId="urn:microsoft.com/office/officeart/2008/layout/NameandTitleOrganizationalChart"/>
    <dgm:cxn modelId="{372638E4-4EC7-4F0E-A7FA-61DADA3DD7EC}" type="presParOf" srcId="{13FCA057-4F2B-44D7-B78E-702A48F83CDE}" destId="{D45ADB57-30A1-40B0-8827-D64CE62B4D99}" srcOrd="2" destOrd="0" presId="urn:microsoft.com/office/officeart/2008/layout/NameandTitleOrganizationalChart"/>
    <dgm:cxn modelId="{547D489A-8067-4360-94AF-68BA2418422B}" type="presParOf" srcId="{425283D6-94FE-48A9-9961-831C5021A30E}" destId="{B58C7667-DF38-4CD3-9FCB-1615888B2E4D}" srcOrd="1" destOrd="0" presId="urn:microsoft.com/office/officeart/2008/layout/NameandTitleOrganizationalChart"/>
    <dgm:cxn modelId="{87289C4B-5D86-4BFF-8F29-514F79628A96}" type="presParOf" srcId="{B58C7667-DF38-4CD3-9FCB-1615888B2E4D}" destId="{5D13E775-38C1-4238-B76F-4564AC77C15E}" srcOrd="0" destOrd="0" presId="urn:microsoft.com/office/officeart/2008/layout/NameandTitleOrganizationalChart"/>
    <dgm:cxn modelId="{9E5985CD-1F35-4251-92EB-CBDE5C587CB3}" type="presParOf" srcId="{B58C7667-DF38-4CD3-9FCB-1615888B2E4D}" destId="{79AAF0C6-2047-4604-B93F-20279B885489}" srcOrd="1" destOrd="0" presId="urn:microsoft.com/office/officeart/2008/layout/NameandTitleOrganizationalChart"/>
    <dgm:cxn modelId="{AD7BFBC1-85AD-4622-A536-869CD9E175C1}" type="presParOf" srcId="{79AAF0C6-2047-4604-B93F-20279B885489}" destId="{73913C59-61CD-4DFF-806A-A732CA7F58B7}" srcOrd="0" destOrd="0" presId="urn:microsoft.com/office/officeart/2008/layout/NameandTitleOrganizationalChart"/>
    <dgm:cxn modelId="{8F0D19B6-9476-4A33-B0F6-E6EDFD010111}" type="presParOf" srcId="{73913C59-61CD-4DFF-806A-A732CA7F58B7}" destId="{5DB9BFDA-AA29-4327-A6C6-DFB0AE3D16BE}" srcOrd="0" destOrd="0" presId="urn:microsoft.com/office/officeart/2008/layout/NameandTitleOrganizationalChart"/>
    <dgm:cxn modelId="{EC2E8775-D777-4338-AA82-90569B332ED1}" type="presParOf" srcId="{73913C59-61CD-4DFF-806A-A732CA7F58B7}" destId="{952D848D-28A2-4D34-9C63-ED28BB49EB32}" srcOrd="1" destOrd="0" presId="urn:microsoft.com/office/officeart/2008/layout/NameandTitleOrganizationalChart"/>
    <dgm:cxn modelId="{7B5BB322-30C8-41E8-8222-810A1EF8E198}" type="presParOf" srcId="{73913C59-61CD-4DFF-806A-A732CA7F58B7}" destId="{568919BB-E950-4009-9774-D049642EDA6F}" srcOrd="2" destOrd="0" presId="urn:microsoft.com/office/officeart/2008/layout/NameandTitleOrganizationalChart"/>
    <dgm:cxn modelId="{C839D8AE-E2E8-4721-91CB-CC2B825D4279}" type="presParOf" srcId="{79AAF0C6-2047-4604-B93F-20279B885489}" destId="{B2974529-A630-4483-985D-7981011D6AC8}" srcOrd="1" destOrd="0" presId="urn:microsoft.com/office/officeart/2008/layout/NameandTitleOrganizationalChart"/>
    <dgm:cxn modelId="{3C44BFFD-21DF-4B2A-8566-A8707A7A94AD}" type="presParOf" srcId="{B2974529-A630-4483-985D-7981011D6AC8}" destId="{42C779E7-3DAE-4A49-952C-8A02802F336A}" srcOrd="0" destOrd="0" presId="urn:microsoft.com/office/officeart/2008/layout/NameandTitleOrganizationalChart"/>
    <dgm:cxn modelId="{DDCA8062-08B4-406C-8438-D4C49D9C5E59}" type="presParOf" srcId="{B2974529-A630-4483-985D-7981011D6AC8}" destId="{A392A921-C2F8-44BE-BA1A-5F9731CB5799}" srcOrd="1" destOrd="0" presId="urn:microsoft.com/office/officeart/2008/layout/NameandTitleOrganizationalChart"/>
    <dgm:cxn modelId="{19C0EE09-3E2E-4784-ABA8-7576AE1F9C2F}" type="presParOf" srcId="{A392A921-C2F8-44BE-BA1A-5F9731CB5799}" destId="{0320AA62-6C46-46DF-A0EE-260B5A9F5909}" srcOrd="0" destOrd="0" presId="urn:microsoft.com/office/officeart/2008/layout/NameandTitleOrganizationalChart"/>
    <dgm:cxn modelId="{69FDF5E9-8F37-4793-ADEC-6C465556DF99}" type="presParOf" srcId="{0320AA62-6C46-46DF-A0EE-260B5A9F5909}" destId="{C27D56E6-CE5F-49DA-963C-C1CDBE8069C3}" srcOrd="0" destOrd="0" presId="urn:microsoft.com/office/officeart/2008/layout/NameandTitleOrganizationalChart"/>
    <dgm:cxn modelId="{0BA7EC31-D30B-42BC-BE86-797B4CAE13B2}" type="presParOf" srcId="{0320AA62-6C46-46DF-A0EE-260B5A9F5909}" destId="{ED795002-5166-419E-B4AF-8C2519E5C200}" srcOrd="1" destOrd="0" presId="urn:microsoft.com/office/officeart/2008/layout/NameandTitleOrganizationalChart"/>
    <dgm:cxn modelId="{F85A02CD-28EE-4769-AA64-BA78E449E8A8}" type="presParOf" srcId="{0320AA62-6C46-46DF-A0EE-260B5A9F5909}" destId="{E716CF3C-DBA5-4FFA-8899-004FAA735060}" srcOrd="2" destOrd="0" presId="urn:microsoft.com/office/officeart/2008/layout/NameandTitleOrganizationalChart"/>
    <dgm:cxn modelId="{568309A9-EF35-446E-B29B-30CD8A6FC0A7}" type="presParOf" srcId="{A392A921-C2F8-44BE-BA1A-5F9731CB5799}" destId="{44D73707-B908-462E-B95A-217412DA0B63}" srcOrd="1" destOrd="0" presId="urn:microsoft.com/office/officeart/2008/layout/NameandTitleOrganizationalChart"/>
    <dgm:cxn modelId="{15A404B6-B731-4340-B2FE-1786456F90A1}" type="presParOf" srcId="{A392A921-C2F8-44BE-BA1A-5F9731CB5799}" destId="{7E05B8EB-3321-48FE-A07D-024BB9447323}" srcOrd="2" destOrd="0" presId="urn:microsoft.com/office/officeart/2008/layout/NameandTitleOrganizationalChart"/>
    <dgm:cxn modelId="{2B45A72B-844D-4FBB-B329-9BE111CF8EF5}" type="presParOf" srcId="{79AAF0C6-2047-4604-B93F-20279B885489}" destId="{9A77A0DE-6CE9-4404-9C1A-E26A9AC90212}" srcOrd="2" destOrd="0" presId="urn:microsoft.com/office/officeart/2008/layout/NameandTitleOrganizationalChart"/>
    <dgm:cxn modelId="{730C6A31-B2DD-42FD-B686-A4472CFB4D86}" type="presParOf" srcId="{B58C7667-DF38-4CD3-9FCB-1615888B2E4D}" destId="{F2B8E82E-E3AB-47B3-B561-DA06B7C405FA}" srcOrd="2" destOrd="0" presId="urn:microsoft.com/office/officeart/2008/layout/NameandTitleOrganizationalChart"/>
    <dgm:cxn modelId="{CC9B986C-39DC-45BF-9B05-0484F588A124}" type="presParOf" srcId="{B58C7667-DF38-4CD3-9FCB-1615888B2E4D}" destId="{FCE6B37D-2B87-4694-93FC-049540A48688}" srcOrd="3" destOrd="0" presId="urn:microsoft.com/office/officeart/2008/layout/NameandTitleOrganizationalChart"/>
    <dgm:cxn modelId="{0683615C-8244-4F29-879B-B662517057CC}" type="presParOf" srcId="{FCE6B37D-2B87-4694-93FC-049540A48688}" destId="{8A169758-52A0-4474-A1B4-81B5C9EF678A}" srcOrd="0" destOrd="0" presId="urn:microsoft.com/office/officeart/2008/layout/NameandTitleOrganizationalChart"/>
    <dgm:cxn modelId="{8053DA64-F22A-40BC-AD53-691E2D5995E2}" type="presParOf" srcId="{8A169758-52A0-4474-A1B4-81B5C9EF678A}" destId="{11E170B4-6781-4BF1-99BB-4A85E6F043DE}" srcOrd="0" destOrd="0" presId="urn:microsoft.com/office/officeart/2008/layout/NameandTitleOrganizationalChart"/>
    <dgm:cxn modelId="{4C6BEA97-1689-42D7-AD5D-16037EC78A35}" type="presParOf" srcId="{8A169758-52A0-4474-A1B4-81B5C9EF678A}" destId="{337516E0-2BB9-4150-9BE7-8DE08EE16EBF}" srcOrd="1" destOrd="0" presId="urn:microsoft.com/office/officeart/2008/layout/NameandTitleOrganizationalChart"/>
    <dgm:cxn modelId="{AA403852-3646-41A6-A54C-8A9C2C80891F}" type="presParOf" srcId="{8A169758-52A0-4474-A1B4-81B5C9EF678A}" destId="{3AC5120E-9C6E-419D-A66A-DBC4B40D49C8}" srcOrd="2" destOrd="0" presId="urn:microsoft.com/office/officeart/2008/layout/NameandTitleOrganizationalChart"/>
    <dgm:cxn modelId="{7D49DD0B-D705-4EA8-BD54-D8280F108B1B}" type="presParOf" srcId="{FCE6B37D-2B87-4694-93FC-049540A48688}" destId="{8021928A-679D-4BDC-AA65-6B273DA4EB94}" srcOrd="1" destOrd="0" presId="urn:microsoft.com/office/officeart/2008/layout/NameandTitleOrganizationalChart"/>
    <dgm:cxn modelId="{F9D483D7-7DE0-4CB7-8660-D479477E4D45}" type="presParOf" srcId="{FCE6B37D-2B87-4694-93FC-049540A48688}" destId="{1861FFE2-F6E7-4BE3-BCA9-E5FF2EC006CC}" srcOrd="2" destOrd="0" presId="urn:microsoft.com/office/officeart/2008/layout/NameandTitleOrganizationalChart"/>
    <dgm:cxn modelId="{405C88DC-5AC6-4EA0-9238-131EA191AC75}" type="presParOf" srcId="{B58C7667-DF38-4CD3-9FCB-1615888B2E4D}" destId="{63CAB449-0B13-4C3B-B5CC-4007FADD550D}" srcOrd="4" destOrd="0" presId="urn:microsoft.com/office/officeart/2008/layout/NameandTitleOrganizationalChart"/>
    <dgm:cxn modelId="{C26D57EB-8B29-4B98-9161-AFA52234A274}" type="presParOf" srcId="{B58C7667-DF38-4CD3-9FCB-1615888B2E4D}" destId="{633CF044-5042-4403-B04E-6B2A4134BFD6}" srcOrd="5" destOrd="0" presId="urn:microsoft.com/office/officeart/2008/layout/NameandTitleOrganizationalChart"/>
    <dgm:cxn modelId="{FBB80C82-9D99-41BC-8A08-C3009F5BA76D}" type="presParOf" srcId="{633CF044-5042-4403-B04E-6B2A4134BFD6}" destId="{C03A2292-8FA4-411F-B5DA-88918D732ECB}" srcOrd="0" destOrd="0" presId="urn:microsoft.com/office/officeart/2008/layout/NameandTitleOrganizationalChart"/>
    <dgm:cxn modelId="{E6865AC1-DE46-47A5-9FE2-9514F80B2843}" type="presParOf" srcId="{C03A2292-8FA4-411F-B5DA-88918D732ECB}" destId="{9636756A-BD1F-45ED-B78A-46D982B98F2A}" srcOrd="0" destOrd="0" presId="urn:microsoft.com/office/officeart/2008/layout/NameandTitleOrganizationalChart"/>
    <dgm:cxn modelId="{AFE64D05-DF8C-42B1-A5CB-E4E3B46D6201}" type="presParOf" srcId="{C03A2292-8FA4-411F-B5DA-88918D732ECB}" destId="{4E65DC15-8793-49A0-AA90-29E5CBC44BA3}" srcOrd="1" destOrd="0" presId="urn:microsoft.com/office/officeart/2008/layout/NameandTitleOrganizationalChart"/>
    <dgm:cxn modelId="{883D90D1-5B7D-4034-A7C9-06A10D11C672}" type="presParOf" srcId="{C03A2292-8FA4-411F-B5DA-88918D732ECB}" destId="{10DFD875-BCA1-4668-AFFC-B54D65B91834}" srcOrd="2" destOrd="0" presId="urn:microsoft.com/office/officeart/2008/layout/NameandTitleOrganizationalChart"/>
    <dgm:cxn modelId="{4D043D07-0F5E-4B8F-B32B-120FE9CB5184}" type="presParOf" srcId="{633CF044-5042-4403-B04E-6B2A4134BFD6}" destId="{7B584E6E-DFDB-4FF0-966A-02B4A9C66A67}" srcOrd="1" destOrd="0" presId="urn:microsoft.com/office/officeart/2008/layout/NameandTitleOrganizationalChart"/>
    <dgm:cxn modelId="{AC2D4041-EE78-44B6-9D78-6CFA1A697650}" type="presParOf" srcId="{633CF044-5042-4403-B04E-6B2A4134BFD6}" destId="{9298FEA9-02BD-41FF-AEDA-F063122FBAAD}" srcOrd="2" destOrd="0" presId="urn:microsoft.com/office/officeart/2008/layout/NameandTitleOrganizationalChart"/>
    <dgm:cxn modelId="{0D97F8C2-B5FA-4FBC-B019-4B6A09C790E8}" type="presParOf" srcId="{B58C7667-DF38-4CD3-9FCB-1615888B2E4D}" destId="{229361B8-BAE1-4CFC-907E-4284781526A1}" srcOrd="6" destOrd="0" presId="urn:microsoft.com/office/officeart/2008/layout/NameandTitleOrganizationalChart"/>
    <dgm:cxn modelId="{CDE6D9B2-FDC6-4C7C-9B19-DC84156ED329}" type="presParOf" srcId="{B58C7667-DF38-4CD3-9FCB-1615888B2E4D}" destId="{4F46EE89-D1CF-4313-BCA6-3388A103ECD3}" srcOrd="7" destOrd="0" presId="urn:microsoft.com/office/officeart/2008/layout/NameandTitleOrganizationalChart"/>
    <dgm:cxn modelId="{8AF1C872-CA84-48F2-8C3E-8AF525E3F6A3}" type="presParOf" srcId="{4F46EE89-D1CF-4313-BCA6-3388A103ECD3}" destId="{9AA28961-A110-46B8-8DDB-F19B3F27230E}" srcOrd="0" destOrd="0" presId="urn:microsoft.com/office/officeart/2008/layout/NameandTitleOrganizationalChart"/>
    <dgm:cxn modelId="{E6BA269A-241A-4B2A-875A-5574D1BFFF24}" type="presParOf" srcId="{9AA28961-A110-46B8-8DDB-F19B3F27230E}" destId="{C7EAD5BF-89BF-43C9-9C41-52F1E88AAF47}" srcOrd="0" destOrd="0" presId="urn:microsoft.com/office/officeart/2008/layout/NameandTitleOrganizationalChart"/>
    <dgm:cxn modelId="{A6FAAD25-8655-4D65-8FB5-7CF07EC052DC}" type="presParOf" srcId="{9AA28961-A110-46B8-8DDB-F19B3F27230E}" destId="{F4471F25-FB94-4D83-B440-2CF936AFDA42}" srcOrd="1" destOrd="0" presId="urn:microsoft.com/office/officeart/2008/layout/NameandTitleOrganizationalChart"/>
    <dgm:cxn modelId="{020D8426-1A33-4F4E-8A6D-512FBF0C900C}" type="presParOf" srcId="{9AA28961-A110-46B8-8DDB-F19B3F27230E}" destId="{D541F1DB-56EB-4C96-9AA8-7C1D41395D78}" srcOrd="2" destOrd="0" presId="urn:microsoft.com/office/officeart/2008/layout/NameandTitleOrganizationalChart"/>
    <dgm:cxn modelId="{3A06A36D-56BF-45A1-855A-AB30434EC954}" type="presParOf" srcId="{4F46EE89-D1CF-4313-BCA6-3388A103ECD3}" destId="{513D17C0-C613-4D40-9EE1-1B3D19B518E8}" srcOrd="1" destOrd="0" presId="urn:microsoft.com/office/officeart/2008/layout/NameandTitleOrganizationalChart"/>
    <dgm:cxn modelId="{06521F26-3481-411C-B9C8-3472DA00010D}" type="presParOf" srcId="{4F46EE89-D1CF-4313-BCA6-3388A103ECD3}" destId="{DAE23614-C813-4D5A-A7B5-E3703837A40C}" srcOrd="2" destOrd="0" presId="urn:microsoft.com/office/officeart/2008/layout/NameandTitleOrganizationalChart"/>
    <dgm:cxn modelId="{0C5DC6F3-F33A-4843-8B66-5C02C683794F}" type="presParOf" srcId="{425283D6-94FE-48A9-9961-831C5021A30E}" destId="{C9A9D10C-E530-4F94-9E57-AB911DC98294}" srcOrd="2" destOrd="0" presId="urn:microsoft.com/office/officeart/2008/layout/NameandTitleOrganizationalChart"/>
    <dgm:cxn modelId="{EB4274A8-39D2-4DD9-A583-7A3957DF4755}" type="presParOf" srcId="{C9A9D10C-E530-4F94-9E57-AB911DC98294}" destId="{30FAB86E-1ACF-4EFA-96EE-9F8E8A5BC5E2}" srcOrd="0" destOrd="0" presId="urn:microsoft.com/office/officeart/2008/layout/NameandTitleOrganizationalChart"/>
    <dgm:cxn modelId="{E3067DFF-2873-416E-B4DB-637CE4F623FC}" type="presParOf" srcId="{C9A9D10C-E530-4F94-9E57-AB911DC98294}" destId="{C96E5EF9-7C3F-48AF-8D43-AC2FD050DD49}" srcOrd="1" destOrd="0" presId="urn:microsoft.com/office/officeart/2008/layout/NameandTitleOrganizationalChart"/>
    <dgm:cxn modelId="{BBBD33B0-4F82-4856-8766-3E06EBC0A451}" type="presParOf" srcId="{C96E5EF9-7C3F-48AF-8D43-AC2FD050DD49}" destId="{F61F059C-9E49-4E83-A2C7-5A8049C8C0A5}" srcOrd="0" destOrd="0" presId="urn:microsoft.com/office/officeart/2008/layout/NameandTitleOrganizationalChart"/>
    <dgm:cxn modelId="{7E1A1F3F-1EA9-43FD-B0C9-4B2BE92D4E23}" type="presParOf" srcId="{F61F059C-9E49-4E83-A2C7-5A8049C8C0A5}" destId="{AC3F6D23-CAD7-4068-BA91-CCA43E9832AC}" srcOrd="0" destOrd="0" presId="urn:microsoft.com/office/officeart/2008/layout/NameandTitleOrganizationalChart"/>
    <dgm:cxn modelId="{7DD2D238-B7F3-4E36-9324-AB564E9529BA}" type="presParOf" srcId="{F61F059C-9E49-4E83-A2C7-5A8049C8C0A5}" destId="{1D21E68A-A4AC-4785-93DF-88C000651B54}" srcOrd="1" destOrd="0" presId="urn:microsoft.com/office/officeart/2008/layout/NameandTitleOrganizationalChart"/>
    <dgm:cxn modelId="{97D93D6A-2BB1-4ACA-9C9A-73C73FABD07A}" type="presParOf" srcId="{F61F059C-9E49-4E83-A2C7-5A8049C8C0A5}" destId="{4C740E83-F6F3-42B6-8E1D-0622E82BF4FA}" srcOrd="2" destOrd="0" presId="urn:microsoft.com/office/officeart/2008/layout/NameandTitleOrganizationalChart"/>
    <dgm:cxn modelId="{7C8A3B30-D96D-4CB8-BDE0-814597A75A7E}" type="presParOf" srcId="{C96E5EF9-7C3F-48AF-8D43-AC2FD050DD49}" destId="{83BB179E-001F-422C-86F6-B585FEFD4CDF}" srcOrd="1" destOrd="0" presId="urn:microsoft.com/office/officeart/2008/layout/NameandTitleOrganizationalChart"/>
    <dgm:cxn modelId="{F49EAD12-4424-4F44-9DFA-49AC1BFB779E}" type="presParOf" srcId="{C96E5EF9-7C3F-48AF-8D43-AC2FD050DD49}" destId="{5A14E9BE-AF67-444D-9FFC-07DB98A222DC}" srcOrd="2" destOrd="0" presId="urn:microsoft.com/office/officeart/2008/layout/NameandTitleOrganizationalChart"/>
    <dgm:cxn modelId="{525EF07C-C778-403B-98B9-838735141ACD}" type="presParOf" srcId="{C9A9D10C-E530-4F94-9E57-AB911DC98294}" destId="{85881F1A-6C77-40AF-90A2-BEEC15FE7D1C}" srcOrd="2" destOrd="0" presId="urn:microsoft.com/office/officeart/2008/layout/NameandTitleOrganizationalChart"/>
    <dgm:cxn modelId="{775F3BD4-54C0-468C-A9F3-D93986BC20D1}" type="presParOf" srcId="{C9A9D10C-E530-4F94-9E57-AB911DC98294}" destId="{E3BF7798-3855-4314-BA62-A658DF2C5359}" srcOrd="3" destOrd="0" presId="urn:microsoft.com/office/officeart/2008/layout/NameandTitleOrganizationalChart"/>
    <dgm:cxn modelId="{66FD5A5D-B158-4709-9553-E9727A3CDE3A}" type="presParOf" srcId="{E3BF7798-3855-4314-BA62-A658DF2C5359}" destId="{104D44DD-6225-4114-9FC1-43F29228F054}" srcOrd="0" destOrd="0" presId="urn:microsoft.com/office/officeart/2008/layout/NameandTitleOrganizationalChart"/>
    <dgm:cxn modelId="{3F8E6A3C-3FB9-48C6-9CE6-7AC1D2DB02B9}" type="presParOf" srcId="{104D44DD-6225-4114-9FC1-43F29228F054}" destId="{C1FA95EF-5A23-45FE-9D3B-4CB9B3955BCB}" srcOrd="0" destOrd="0" presId="urn:microsoft.com/office/officeart/2008/layout/NameandTitleOrganizationalChart"/>
    <dgm:cxn modelId="{C3602502-08AF-4185-B178-18D68D16226A}" type="presParOf" srcId="{104D44DD-6225-4114-9FC1-43F29228F054}" destId="{A197EAFB-10F3-47A4-83E9-4D3367DD70F2}" srcOrd="1" destOrd="0" presId="urn:microsoft.com/office/officeart/2008/layout/NameandTitleOrganizationalChart"/>
    <dgm:cxn modelId="{ED7FE2B9-EF15-4A50-9D09-DB6565B09FF0}" type="presParOf" srcId="{104D44DD-6225-4114-9FC1-43F29228F054}" destId="{E1827121-7DBD-4581-92A7-290780067E92}" srcOrd="2" destOrd="0" presId="urn:microsoft.com/office/officeart/2008/layout/NameandTitleOrganizationalChart"/>
    <dgm:cxn modelId="{EA70F4DB-6F14-4111-94BC-1D27A25B94A4}" type="presParOf" srcId="{E3BF7798-3855-4314-BA62-A658DF2C5359}" destId="{049AA599-BB70-4547-86B5-30549EE2BDF6}" srcOrd="1" destOrd="0" presId="urn:microsoft.com/office/officeart/2008/layout/NameandTitleOrganizationalChart"/>
    <dgm:cxn modelId="{CCC2B3D7-0A1A-4BF6-8D76-E14F0EFD3C0A}" type="presParOf" srcId="{E3BF7798-3855-4314-BA62-A658DF2C5359}" destId="{384A70B6-F7B2-41EE-A10F-F569F6744092}" srcOrd="2" destOrd="0" presId="urn:microsoft.com/office/officeart/2008/layout/NameandTitleOrganizationalChar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C73D35-EB9F-49A0-A2F6-58A907A9F3DC}" type="doc">
      <dgm:prSet loTypeId="urn:microsoft.com/office/officeart/2005/8/layout/pyramid1" loCatId="pyramid" qsTypeId="urn:microsoft.com/office/officeart/2005/8/quickstyle/simple1" qsCatId="simple" csTypeId="urn:microsoft.com/office/officeart/2005/8/colors/accent1_2" csCatId="accent1" phldr="1"/>
      <dgm:spPr/>
    </dgm:pt>
    <dgm:pt modelId="{BC909E27-4AB5-438F-9068-A534EDC4A554}">
      <dgm:prSet phldrT="[Κείμενο]"/>
      <dgm:spPr/>
      <dgm:t>
        <a:bodyPr/>
        <a:lstStyle/>
        <a:p>
          <a:r>
            <a:rPr lang="en-US" dirty="0" smtClean="0"/>
            <a:t>Register</a:t>
          </a:r>
        </a:p>
      </dgm:t>
    </dgm:pt>
    <dgm:pt modelId="{5C537C14-13D3-46D2-AC52-201623DB81E7}" type="parTrans" cxnId="{8919E2A8-99C7-4CDF-9E4B-1F59C962EB99}">
      <dgm:prSet/>
      <dgm:spPr/>
      <dgm:t>
        <a:bodyPr/>
        <a:lstStyle/>
        <a:p>
          <a:endParaRPr lang="el-GR"/>
        </a:p>
      </dgm:t>
    </dgm:pt>
    <dgm:pt modelId="{081EFAE2-EAFF-4E59-8BE0-E21658FEBBC1}" type="sibTrans" cxnId="{8919E2A8-99C7-4CDF-9E4B-1F59C962EB99}">
      <dgm:prSet/>
      <dgm:spPr/>
      <dgm:t>
        <a:bodyPr/>
        <a:lstStyle/>
        <a:p>
          <a:endParaRPr lang="el-GR"/>
        </a:p>
      </dgm:t>
    </dgm:pt>
    <dgm:pt modelId="{A67801BC-9FB0-479A-BA97-42D4C234DFCE}">
      <dgm:prSet phldrT="[Κείμενο]"/>
      <dgm:spPr/>
      <dgm:t>
        <a:bodyPr/>
        <a:lstStyle/>
        <a:p>
          <a:r>
            <a:rPr lang="en-US" dirty="0" smtClean="0"/>
            <a:t>Cache</a:t>
          </a:r>
          <a:endParaRPr lang="el-GR" dirty="0"/>
        </a:p>
      </dgm:t>
    </dgm:pt>
    <dgm:pt modelId="{9AD1499D-761F-41C2-8BA1-32C9B0D1EE18}" type="parTrans" cxnId="{8B300EDD-62B0-4BA8-9B7C-483425204073}">
      <dgm:prSet/>
      <dgm:spPr/>
      <dgm:t>
        <a:bodyPr/>
        <a:lstStyle/>
        <a:p>
          <a:endParaRPr lang="el-GR"/>
        </a:p>
      </dgm:t>
    </dgm:pt>
    <dgm:pt modelId="{B22DE832-7962-4053-82E8-7E039DF5B40E}" type="sibTrans" cxnId="{8B300EDD-62B0-4BA8-9B7C-483425204073}">
      <dgm:prSet/>
      <dgm:spPr/>
      <dgm:t>
        <a:bodyPr/>
        <a:lstStyle/>
        <a:p>
          <a:endParaRPr lang="el-GR"/>
        </a:p>
      </dgm:t>
    </dgm:pt>
    <dgm:pt modelId="{DD10D6AC-68C3-475B-AC1B-A08BC6C65BAD}">
      <dgm:prSet phldrT="[Κείμενο]"/>
      <dgm:spPr/>
      <dgm:t>
        <a:bodyPr/>
        <a:lstStyle/>
        <a:p>
          <a:r>
            <a:rPr lang="en-US" dirty="0" smtClean="0"/>
            <a:t>RAM</a:t>
          </a:r>
          <a:endParaRPr lang="el-GR" dirty="0"/>
        </a:p>
      </dgm:t>
    </dgm:pt>
    <dgm:pt modelId="{8A6745BC-7AD6-4CFA-9C59-8D3BFFCB55BD}" type="parTrans" cxnId="{5BC02035-A861-4242-8880-9FD646F7B5A4}">
      <dgm:prSet/>
      <dgm:spPr/>
      <dgm:t>
        <a:bodyPr/>
        <a:lstStyle/>
        <a:p>
          <a:endParaRPr lang="el-GR"/>
        </a:p>
      </dgm:t>
    </dgm:pt>
    <dgm:pt modelId="{2369115D-382A-4DC0-9A29-FE08FDB97B6D}" type="sibTrans" cxnId="{5BC02035-A861-4242-8880-9FD646F7B5A4}">
      <dgm:prSet/>
      <dgm:spPr/>
      <dgm:t>
        <a:bodyPr/>
        <a:lstStyle/>
        <a:p>
          <a:endParaRPr lang="el-GR"/>
        </a:p>
      </dgm:t>
    </dgm:pt>
    <dgm:pt modelId="{DEF85827-E9E9-4BEE-85CF-A5B0CEBEE520}">
      <dgm:prSet phldrT="[Κείμενο]"/>
      <dgm:spPr/>
      <dgm:t>
        <a:bodyPr/>
        <a:lstStyle/>
        <a:p>
          <a:r>
            <a:rPr lang="en-US" dirty="0" smtClean="0"/>
            <a:t>SSD-HDD</a:t>
          </a:r>
          <a:endParaRPr lang="el-GR" dirty="0"/>
        </a:p>
      </dgm:t>
    </dgm:pt>
    <dgm:pt modelId="{F779B31D-E20E-4416-88EE-24DE99AD359D}" type="parTrans" cxnId="{C0E896A8-9F7F-4C22-96A1-58071CD96F35}">
      <dgm:prSet/>
      <dgm:spPr/>
      <dgm:t>
        <a:bodyPr/>
        <a:lstStyle/>
        <a:p>
          <a:endParaRPr lang="el-GR"/>
        </a:p>
      </dgm:t>
    </dgm:pt>
    <dgm:pt modelId="{1A670D4B-9B73-41E9-95A0-073871F91387}" type="sibTrans" cxnId="{C0E896A8-9F7F-4C22-96A1-58071CD96F35}">
      <dgm:prSet/>
      <dgm:spPr/>
      <dgm:t>
        <a:bodyPr/>
        <a:lstStyle/>
        <a:p>
          <a:endParaRPr lang="el-GR"/>
        </a:p>
      </dgm:t>
    </dgm:pt>
    <dgm:pt modelId="{76D447F3-E1D2-43AE-9BFD-CD16E512D2D0}">
      <dgm:prSet phldrT="[Κείμενο]"/>
      <dgm:spPr/>
      <dgm:t>
        <a:bodyPr/>
        <a:lstStyle/>
        <a:p>
          <a:r>
            <a:rPr lang="en-US" dirty="0" smtClean="0"/>
            <a:t>CD-DVD</a:t>
          </a:r>
          <a:endParaRPr lang="el-GR" dirty="0"/>
        </a:p>
      </dgm:t>
    </dgm:pt>
    <dgm:pt modelId="{67B26006-BC32-4584-B650-F1BB51EF3A4B}" type="parTrans" cxnId="{C581ACAA-FFC4-423B-8FDE-84CD077C874F}">
      <dgm:prSet/>
      <dgm:spPr/>
      <dgm:t>
        <a:bodyPr/>
        <a:lstStyle/>
        <a:p>
          <a:endParaRPr lang="el-GR"/>
        </a:p>
      </dgm:t>
    </dgm:pt>
    <dgm:pt modelId="{6C086B56-6E9C-47A4-BC8B-CD847712B125}" type="sibTrans" cxnId="{C581ACAA-FFC4-423B-8FDE-84CD077C874F}">
      <dgm:prSet/>
      <dgm:spPr/>
      <dgm:t>
        <a:bodyPr/>
        <a:lstStyle/>
        <a:p>
          <a:endParaRPr lang="el-GR"/>
        </a:p>
      </dgm:t>
    </dgm:pt>
    <dgm:pt modelId="{D1BA37BB-A1A1-4FE3-845A-9100C47AE26A}" type="pres">
      <dgm:prSet presAssocID="{30C73D35-EB9F-49A0-A2F6-58A907A9F3DC}" presName="Name0" presStyleCnt="0">
        <dgm:presLayoutVars>
          <dgm:dir/>
          <dgm:animLvl val="lvl"/>
          <dgm:resizeHandles val="exact"/>
        </dgm:presLayoutVars>
      </dgm:prSet>
      <dgm:spPr/>
    </dgm:pt>
    <dgm:pt modelId="{92C547F8-2CB6-4D04-BD70-399F934E9F52}" type="pres">
      <dgm:prSet presAssocID="{BC909E27-4AB5-438F-9068-A534EDC4A554}" presName="Name8" presStyleCnt="0"/>
      <dgm:spPr/>
    </dgm:pt>
    <dgm:pt modelId="{0CA28547-D56B-4ABE-A0A2-D4D615513015}" type="pres">
      <dgm:prSet presAssocID="{BC909E27-4AB5-438F-9068-A534EDC4A554}" presName="level" presStyleLbl="node1" presStyleIdx="0" presStyleCnt="5">
        <dgm:presLayoutVars>
          <dgm:chMax val="1"/>
          <dgm:bulletEnabled val="1"/>
        </dgm:presLayoutVars>
      </dgm:prSet>
      <dgm:spPr/>
      <dgm:t>
        <a:bodyPr/>
        <a:lstStyle/>
        <a:p>
          <a:endParaRPr lang="el-GR"/>
        </a:p>
      </dgm:t>
    </dgm:pt>
    <dgm:pt modelId="{BD29EDFA-885C-468E-90A5-87CF4F9A8059}" type="pres">
      <dgm:prSet presAssocID="{BC909E27-4AB5-438F-9068-A534EDC4A554}" presName="levelTx" presStyleLbl="revTx" presStyleIdx="0" presStyleCnt="0">
        <dgm:presLayoutVars>
          <dgm:chMax val="1"/>
          <dgm:bulletEnabled val="1"/>
        </dgm:presLayoutVars>
      </dgm:prSet>
      <dgm:spPr/>
      <dgm:t>
        <a:bodyPr/>
        <a:lstStyle/>
        <a:p>
          <a:endParaRPr lang="el-GR"/>
        </a:p>
      </dgm:t>
    </dgm:pt>
    <dgm:pt modelId="{9F4411E2-F8B7-4697-BF74-337E5859501F}" type="pres">
      <dgm:prSet presAssocID="{A67801BC-9FB0-479A-BA97-42D4C234DFCE}" presName="Name8" presStyleCnt="0"/>
      <dgm:spPr/>
    </dgm:pt>
    <dgm:pt modelId="{012191AD-5E98-4512-A6ED-152E5051BBBD}" type="pres">
      <dgm:prSet presAssocID="{A67801BC-9FB0-479A-BA97-42D4C234DFCE}" presName="level" presStyleLbl="node1" presStyleIdx="1" presStyleCnt="5">
        <dgm:presLayoutVars>
          <dgm:chMax val="1"/>
          <dgm:bulletEnabled val="1"/>
        </dgm:presLayoutVars>
      </dgm:prSet>
      <dgm:spPr/>
      <dgm:t>
        <a:bodyPr/>
        <a:lstStyle/>
        <a:p>
          <a:endParaRPr lang="el-GR"/>
        </a:p>
      </dgm:t>
    </dgm:pt>
    <dgm:pt modelId="{2D14B839-022D-4CA8-B51E-B58168DEDACF}" type="pres">
      <dgm:prSet presAssocID="{A67801BC-9FB0-479A-BA97-42D4C234DFCE}" presName="levelTx" presStyleLbl="revTx" presStyleIdx="0" presStyleCnt="0">
        <dgm:presLayoutVars>
          <dgm:chMax val="1"/>
          <dgm:bulletEnabled val="1"/>
        </dgm:presLayoutVars>
      </dgm:prSet>
      <dgm:spPr/>
      <dgm:t>
        <a:bodyPr/>
        <a:lstStyle/>
        <a:p>
          <a:endParaRPr lang="el-GR"/>
        </a:p>
      </dgm:t>
    </dgm:pt>
    <dgm:pt modelId="{F74BAC6B-4C8C-4AD9-A6A2-3065830A7988}" type="pres">
      <dgm:prSet presAssocID="{DD10D6AC-68C3-475B-AC1B-A08BC6C65BAD}" presName="Name8" presStyleCnt="0"/>
      <dgm:spPr/>
    </dgm:pt>
    <dgm:pt modelId="{F29DA299-9A93-4B33-89F9-6C0DD2B0E9D9}" type="pres">
      <dgm:prSet presAssocID="{DD10D6AC-68C3-475B-AC1B-A08BC6C65BAD}" presName="level" presStyleLbl="node1" presStyleIdx="2" presStyleCnt="5">
        <dgm:presLayoutVars>
          <dgm:chMax val="1"/>
          <dgm:bulletEnabled val="1"/>
        </dgm:presLayoutVars>
      </dgm:prSet>
      <dgm:spPr/>
      <dgm:t>
        <a:bodyPr/>
        <a:lstStyle/>
        <a:p>
          <a:endParaRPr lang="el-GR"/>
        </a:p>
      </dgm:t>
    </dgm:pt>
    <dgm:pt modelId="{A8CDCE3A-78C0-42F9-8A8E-8BB2EE2C3D8F}" type="pres">
      <dgm:prSet presAssocID="{DD10D6AC-68C3-475B-AC1B-A08BC6C65BAD}" presName="levelTx" presStyleLbl="revTx" presStyleIdx="0" presStyleCnt="0">
        <dgm:presLayoutVars>
          <dgm:chMax val="1"/>
          <dgm:bulletEnabled val="1"/>
        </dgm:presLayoutVars>
      </dgm:prSet>
      <dgm:spPr/>
      <dgm:t>
        <a:bodyPr/>
        <a:lstStyle/>
        <a:p>
          <a:endParaRPr lang="el-GR"/>
        </a:p>
      </dgm:t>
    </dgm:pt>
    <dgm:pt modelId="{F0BA83A4-760C-476F-B79A-9A780EC50AB9}" type="pres">
      <dgm:prSet presAssocID="{DEF85827-E9E9-4BEE-85CF-A5B0CEBEE520}" presName="Name8" presStyleCnt="0"/>
      <dgm:spPr/>
    </dgm:pt>
    <dgm:pt modelId="{660C6DAC-FF01-4605-B586-43C0B712F58A}" type="pres">
      <dgm:prSet presAssocID="{DEF85827-E9E9-4BEE-85CF-A5B0CEBEE520}" presName="level" presStyleLbl="node1" presStyleIdx="3" presStyleCnt="5">
        <dgm:presLayoutVars>
          <dgm:chMax val="1"/>
          <dgm:bulletEnabled val="1"/>
        </dgm:presLayoutVars>
      </dgm:prSet>
      <dgm:spPr/>
      <dgm:t>
        <a:bodyPr/>
        <a:lstStyle/>
        <a:p>
          <a:endParaRPr lang="el-GR"/>
        </a:p>
      </dgm:t>
    </dgm:pt>
    <dgm:pt modelId="{94D848F8-DDC3-46EA-9568-3ABBAA0D065E}" type="pres">
      <dgm:prSet presAssocID="{DEF85827-E9E9-4BEE-85CF-A5B0CEBEE520}" presName="levelTx" presStyleLbl="revTx" presStyleIdx="0" presStyleCnt="0">
        <dgm:presLayoutVars>
          <dgm:chMax val="1"/>
          <dgm:bulletEnabled val="1"/>
        </dgm:presLayoutVars>
      </dgm:prSet>
      <dgm:spPr/>
      <dgm:t>
        <a:bodyPr/>
        <a:lstStyle/>
        <a:p>
          <a:endParaRPr lang="el-GR"/>
        </a:p>
      </dgm:t>
    </dgm:pt>
    <dgm:pt modelId="{CC1A4009-0FAF-4835-9C58-49E845FE0498}" type="pres">
      <dgm:prSet presAssocID="{76D447F3-E1D2-43AE-9BFD-CD16E512D2D0}" presName="Name8" presStyleCnt="0"/>
      <dgm:spPr/>
    </dgm:pt>
    <dgm:pt modelId="{82606AE7-AAE6-4BCD-8A53-FDF746BD1597}" type="pres">
      <dgm:prSet presAssocID="{76D447F3-E1D2-43AE-9BFD-CD16E512D2D0}" presName="level" presStyleLbl="node1" presStyleIdx="4" presStyleCnt="5">
        <dgm:presLayoutVars>
          <dgm:chMax val="1"/>
          <dgm:bulletEnabled val="1"/>
        </dgm:presLayoutVars>
      </dgm:prSet>
      <dgm:spPr/>
      <dgm:t>
        <a:bodyPr/>
        <a:lstStyle/>
        <a:p>
          <a:endParaRPr lang="el-GR"/>
        </a:p>
      </dgm:t>
    </dgm:pt>
    <dgm:pt modelId="{854B8056-D40A-4629-A4E3-41767CE0E161}" type="pres">
      <dgm:prSet presAssocID="{76D447F3-E1D2-43AE-9BFD-CD16E512D2D0}" presName="levelTx" presStyleLbl="revTx" presStyleIdx="0" presStyleCnt="0">
        <dgm:presLayoutVars>
          <dgm:chMax val="1"/>
          <dgm:bulletEnabled val="1"/>
        </dgm:presLayoutVars>
      </dgm:prSet>
      <dgm:spPr/>
      <dgm:t>
        <a:bodyPr/>
        <a:lstStyle/>
        <a:p>
          <a:endParaRPr lang="el-GR"/>
        </a:p>
      </dgm:t>
    </dgm:pt>
  </dgm:ptLst>
  <dgm:cxnLst>
    <dgm:cxn modelId="{8D944196-8A29-497A-94F0-7A8F34B7BA0A}" type="presOf" srcId="{BC909E27-4AB5-438F-9068-A534EDC4A554}" destId="{0CA28547-D56B-4ABE-A0A2-D4D615513015}" srcOrd="0" destOrd="0" presId="urn:microsoft.com/office/officeart/2005/8/layout/pyramid1"/>
    <dgm:cxn modelId="{A6FD09FB-A6B4-4433-845A-BEF945DF2C49}" type="presOf" srcId="{DD10D6AC-68C3-475B-AC1B-A08BC6C65BAD}" destId="{F29DA299-9A93-4B33-89F9-6C0DD2B0E9D9}" srcOrd="0" destOrd="0" presId="urn:microsoft.com/office/officeart/2005/8/layout/pyramid1"/>
    <dgm:cxn modelId="{8B300EDD-62B0-4BA8-9B7C-483425204073}" srcId="{30C73D35-EB9F-49A0-A2F6-58A907A9F3DC}" destId="{A67801BC-9FB0-479A-BA97-42D4C234DFCE}" srcOrd="1" destOrd="0" parTransId="{9AD1499D-761F-41C2-8BA1-32C9B0D1EE18}" sibTransId="{B22DE832-7962-4053-82E8-7E039DF5B40E}"/>
    <dgm:cxn modelId="{DE043E81-F36D-465A-A07B-B2D15C7265F2}" type="presOf" srcId="{76D447F3-E1D2-43AE-9BFD-CD16E512D2D0}" destId="{82606AE7-AAE6-4BCD-8A53-FDF746BD1597}" srcOrd="0" destOrd="0" presId="urn:microsoft.com/office/officeart/2005/8/layout/pyramid1"/>
    <dgm:cxn modelId="{B81E6FD0-5161-4B0B-A169-3407417F998A}" type="presOf" srcId="{BC909E27-4AB5-438F-9068-A534EDC4A554}" destId="{BD29EDFA-885C-468E-90A5-87CF4F9A8059}" srcOrd="1" destOrd="0" presId="urn:microsoft.com/office/officeart/2005/8/layout/pyramid1"/>
    <dgm:cxn modelId="{8919E2A8-99C7-4CDF-9E4B-1F59C962EB99}" srcId="{30C73D35-EB9F-49A0-A2F6-58A907A9F3DC}" destId="{BC909E27-4AB5-438F-9068-A534EDC4A554}" srcOrd="0" destOrd="0" parTransId="{5C537C14-13D3-46D2-AC52-201623DB81E7}" sibTransId="{081EFAE2-EAFF-4E59-8BE0-E21658FEBBC1}"/>
    <dgm:cxn modelId="{C581ACAA-FFC4-423B-8FDE-84CD077C874F}" srcId="{30C73D35-EB9F-49A0-A2F6-58A907A9F3DC}" destId="{76D447F3-E1D2-43AE-9BFD-CD16E512D2D0}" srcOrd="4" destOrd="0" parTransId="{67B26006-BC32-4584-B650-F1BB51EF3A4B}" sibTransId="{6C086B56-6E9C-47A4-BC8B-CD847712B125}"/>
    <dgm:cxn modelId="{5B3EA25A-2C6D-495E-AD26-35EE8F4B9842}" type="presOf" srcId="{DEF85827-E9E9-4BEE-85CF-A5B0CEBEE520}" destId="{660C6DAC-FF01-4605-B586-43C0B712F58A}" srcOrd="0" destOrd="0" presId="urn:microsoft.com/office/officeart/2005/8/layout/pyramid1"/>
    <dgm:cxn modelId="{6893438D-730F-4EAA-98A8-85AD014F584D}" type="presOf" srcId="{A67801BC-9FB0-479A-BA97-42D4C234DFCE}" destId="{2D14B839-022D-4CA8-B51E-B58168DEDACF}" srcOrd="1" destOrd="0" presId="urn:microsoft.com/office/officeart/2005/8/layout/pyramid1"/>
    <dgm:cxn modelId="{426D5F60-2B1B-4BE8-AF4F-37F10A0654F8}" type="presOf" srcId="{30C73D35-EB9F-49A0-A2F6-58A907A9F3DC}" destId="{D1BA37BB-A1A1-4FE3-845A-9100C47AE26A}" srcOrd="0" destOrd="0" presId="urn:microsoft.com/office/officeart/2005/8/layout/pyramid1"/>
    <dgm:cxn modelId="{5BC02035-A861-4242-8880-9FD646F7B5A4}" srcId="{30C73D35-EB9F-49A0-A2F6-58A907A9F3DC}" destId="{DD10D6AC-68C3-475B-AC1B-A08BC6C65BAD}" srcOrd="2" destOrd="0" parTransId="{8A6745BC-7AD6-4CFA-9C59-8D3BFFCB55BD}" sibTransId="{2369115D-382A-4DC0-9A29-FE08FDB97B6D}"/>
    <dgm:cxn modelId="{C0E896A8-9F7F-4C22-96A1-58071CD96F35}" srcId="{30C73D35-EB9F-49A0-A2F6-58A907A9F3DC}" destId="{DEF85827-E9E9-4BEE-85CF-A5B0CEBEE520}" srcOrd="3" destOrd="0" parTransId="{F779B31D-E20E-4416-88EE-24DE99AD359D}" sibTransId="{1A670D4B-9B73-41E9-95A0-073871F91387}"/>
    <dgm:cxn modelId="{AF98843A-BB20-40D8-A156-D86EC0835126}" type="presOf" srcId="{DEF85827-E9E9-4BEE-85CF-A5B0CEBEE520}" destId="{94D848F8-DDC3-46EA-9568-3ABBAA0D065E}" srcOrd="1" destOrd="0" presId="urn:microsoft.com/office/officeart/2005/8/layout/pyramid1"/>
    <dgm:cxn modelId="{AB383A08-890D-4FD8-9C6C-039AE864763F}" type="presOf" srcId="{76D447F3-E1D2-43AE-9BFD-CD16E512D2D0}" destId="{854B8056-D40A-4629-A4E3-41767CE0E161}" srcOrd="1" destOrd="0" presId="urn:microsoft.com/office/officeart/2005/8/layout/pyramid1"/>
    <dgm:cxn modelId="{69291318-712D-4E87-9E85-FFFBB477C4A6}" type="presOf" srcId="{DD10D6AC-68C3-475B-AC1B-A08BC6C65BAD}" destId="{A8CDCE3A-78C0-42F9-8A8E-8BB2EE2C3D8F}" srcOrd="1" destOrd="0" presId="urn:microsoft.com/office/officeart/2005/8/layout/pyramid1"/>
    <dgm:cxn modelId="{585A0D44-9B56-4079-8D25-CE81070861D5}" type="presOf" srcId="{A67801BC-9FB0-479A-BA97-42D4C234DFCE}" destId="{012191AD-5E98-4512-A6ED-152E5051BBBD}" srcOrd="0" destOrd="0" presId="urn:microsoft.com/office/officeart/2005/8/layout/pyramid1"/>
    <dgm:cxn modelId="{21A6D1FD-397B-4C68-B2B9-ABC59A6932B2}" type="presParOf" srcId="{D1BA37BB-A1A1-4FE3-845A-9100C47AE26A}" destId="{92C547F8-2CB6-4D04-BD70-399F934E9F52}" srcOrd="0" destOrd="0" presId="urn:microsoft.com/office/officeart/2005/8/layout/pyramid1"/>
    <dgm:cxn modelId="{6989F2A5-DC9C-43A4-9533-EA1337C5E10E}" type="presParOf" srcId="{92C547F8-2CB6-4D04-BD70-399F934E9F52}" destId="{0CA28547-D56B-4ABE-A0A2-D4D615513015}" srcOrd="0" destOrd="0" presId="urn:microsoft.com/office/officeart/2005/8/layout/pyramid1"/>
    <dgm:cxn modelId="{36172782-FA99-40DE-9BE0-4A0A3B928E5D}" type="presParOf" srcId="{92C547F8-2CB6-4D04-BD70-399F934E9F52}" destId="{BD29EDFA-885C-468E-90A5-87CF4F9A8059}" srcOrd="1" destOrd="0" presId="urn:microsoft.com/office/officeart/2005/8/layout/pyramid1"/>
    <dgm:cxn modelId="{04D699A2-7074-443D-8D2A-3162A4165013}" type="presParOf" srcId="{D1BA37BB-A1A1-4FE3-845A-9100C47AE26A}" destId="{9F4411E2-F8B7-4697-BF74-337E5859501F}" srcOrd="1" destOrd="0" presId="urn:microsoft.com/office/officeart/2005/8/layout/pyramid1"/>
    <dgm:cxn modelId="{17DAD09D-993C-4FEB-B80A-AD4C5CF43334}" type="presParOf" srcId="{9F4411E2-F8B7-4697-BF74-337E5859501F}" destId="{012191AD-5E98-4512-A6ED-152E5051BBBD}" srcOrd="0" destOrd="0" presId="urn:microsoft.com/office/officeart/2005/8/layout/pyramid1"/>
    <dgm:cxn modelId="{B0CBD846-2D0E-4FF0-A73C-AAF2AB41D625}" type="presParOf" srcId="{9F4411E2-F8B7-4697-BF74-337E5859501F}" destId="{2D14B839-022D-4CA8-B51E-B58168DEDACF}" srcOrd="1" destOrd="0" presId="urn:microsoft.com/office/officeart/2005/8/layout/pyramid1"/>
    <dgm:cxn modelId="{7D75E313-B24A-4209-9A16-BE92E7E9165F}" type="presParOf" srcId="{D1BA37BB-A1A1-4FE3-845A-9100C47AE26A}" destId="{F74BAC6B-4C8C-4AD9-A6A2-3065830A7988}" srcOrd="2" destOrd="0" presId="urn:microsoft.com/office/officeart/2005/8/layout/pyramid1"/>
    <dgm:cxn modelId="{6528A98D-EB5E-4A50-BAD3-94AF0923FEE7}" type="presParOf" srcId="{F74BAC6B-4C8C-4AD9-A6A2-3065830A7988}" destId="{F29DA299-9A93-4B33-89F9-6C0DD2B0E9D9}" srcOrd="0" destOrd="0" presId="urn:microsoft.com/office/officeart/2005/8/layout/pyramid1"/>
    <dgm:cxn modelId="{2766190C-E726-41A5-A7E5-66EC73F78767}" type="presParOf" srcId="{F74BAC6B-4C8C-4AD9-A6A2-3065830A7988}" destId="{A8CDCE3A-78C0-42F9-8A8E-8BB2EE2C3D8F}" srcOrd="1" destOrd="0" presId="urn:microsoft.com/office/officeart/2005/8/layout/pyramid1"/>
    <dgm:cxn modelId="{BA5781E2-8308-43BD-952C-2E42A4A7B22A}" type="presParOf" srcId="{D1BA37BB-A1A1-4FE3-845A-9100C47AE26A}" destId="{F0BA83A4-760C-476F-B79A-9A780EC50AB9}" srcOrd="3" destOrd="0" presId="urn:microsoft.com/office/officeart/2005/8/layout/pyramid1"/>
    <dgm:cxn modelId="{677D0B04-4F60-48BC-A6A0-DEA759298035}" type="presParOf" srcId="{F0BA83A4-760C-476F-B79A-9A780EC50AB9}" destId="{660C6DAC-FF01-4605-B586-43C0B712F58A}" srcOrd="0" destOrd="0" presId="urn:microsoft.com/office/officeart/2005/8/layout/pyramid1"/>
    <dgm:cxn modelId="{BD253E6C-EAEF-4D62-8513-04FDD5778FE6}" type="presParOf" srcId="{F0BA83A4-760C-476F-B79A-9A780EC50AB9}" destId="{94D848F8-DDC3-46EA-9568-3ABBAA0D065E}" srcOrd="1" destOrd="0" presId="urn:microsoft.com/office/officeart/2005/8/layout/pyramid1"/>
    <dgm:cxn modelId="{548A130F-859C-41EC-B9D5-1D19B60891DF}" type="presParOf" srcId="{D1BA37BB-A1A1-4FE3-845A-9100C47AE26A}" destId="{CC1A4009-0FAF-4835-9C58-49E845FE0498}" srcOrd="4" destOrd="0" presId="urn:microsoft.com/office/officeart/2005/8/layout/pyramid1"/>
    <dgm:cxn modelId="{0AE28B67-665D-40DB-AD54-8A89E567F12A}" type="presParOf" srcId="{CC1A4009-0FAF-4835-9C58-49E845FE0498}" destId="{82606AE7-AAE6-4BCD-8A53-FDF746BD1597}" srcOrd="0" destOrd="0" presId="urn:microsoft.com/office/officeart/2005/8/layout/pyramid1"/>
    <dgm:cxn modelId="{A2522251-A645-4B1B-9001-6B9F704FA872}" type="presParOf" srcId="{CC1A4009-0FAF-4835-9C58-49E845FE0498}" destId="{854B8056-D40A-4629-A4E3-41767CE0E161}" srcOrd="1" destOrd="0" presId="urn:microsoft.com/office/officeart/2005/8/layout/pyramid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8329E6-2E8F-4F23-BBF2-B91FF6F566A7}">
      <dsp:nvSpPr>
        <dsp:cNvPr id="0" name=""/>
        <dsp:cNvSpPr/>
      </dsp:nvSpPr>
      <dsp:spPr>
        <a:xfrm>
          <a:off x="0" y="0"/>
          <a:ext cx="8229599" cy="1414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r>
            <a:rPr lang="en-US" sz="2200" kern="1200" dirty="0" smtClean="0"/>
            <a:t>Word</a:t>
          </a:r>
          <a:endParaRPr lang="el-GR" sz="2200" kern="1200" dirty="0"/>
        </a:p>
        <a:p>
          <a:pPr marL="171450" lvl="1" indent="-171450" algn="l" defTabSz="755650">
            <a:lnSpc>
              <a:spcPct val="90000"/>
            </a:lnSpc>
            <a:spcBef>
              <a:spcPct val="0"/>
            </a:spcBef>
            <a:spcAft>
              <a:spcPct val="15000"/>
            </a:spcAft>
            <a:buChar char="••"/>
          </a:pPr>
          <a:r>
            <a:rPr lang="el-GR" sz="1700" kern="1200" dirty="0" smtClean="0"/>
            <a:t>Επεξεργασία Κειμένου</a:t>
          </a:r>
          <a:endParaRPr lang="el-GR" sz="1700" kern="1200" dirty="0"/>
        </a:p>
        <a:p>
          <a:pPr marL="171450" lvl="1" indent="-171450" algn="l" defTabSz="755650">
            <a:lnSpc>
              <a:spcPct val="90000"/>
            </a:lnSpc>
            <a:spcBef>
              <a:spcPct val="0"/>
            </a:spcBef>
            <a:spcAft>
              <a:spcPct val="15000"/>
            </a:spcAft>
            <a:buChar char="••"/>
          </a:pPr>
          <a:r>
            <a:rPr lang="el-GR" sz="1700" kern="1200" dirty="0" smtClean="0"/>
            <a:t>…</a:t>
          </a:r>
          <a:endParaRPr lang="el-GR" sz="1700" kern="1200" dirty="0"/>
        </a:p>
        <a:p>
          <a:pPr marL="171450" lvl="1" indent="-171450" algn="l" defTabSz="755650">
            <a:lnSpc>
              <a:spcPct val="90000"/>
            </a:lnSpc>
            <a:spcBef>
              <a:spcPct val="0"/>
            </a:spcBef>
            <a:spcAft>
              <a:spcPct val="15000"/>
            </a:spcAft>
            <a:buChar char="••"/>
          </a:pPr>
          <a:r>
            <a:rPr lang="el-GR" sz="1700" kern="1200" dirty="0" smtClean="0"/>
            <a:t>…</a:t>
          </a:r>
          <a:endParaRPr lang="el-GR" sz="1700" kern="1200" dirty="0"/>
        </a:p>
      </dsp:txBody>
      <dsp:txXfrm>
        <a:off x="1787356" y="0"/>
        <a:ext cx="6442243" cy="1414363"/>
      </dsp:txXfrm>
    </dsp:sp>
    <dsp:sp modelId="{0825B643-ECED-4652-A53D-D170F26A9593}">
      <dsp:nvSpPr>
        <dsp:cNvPr id="0" name=""/>
        <dsp:cNvSpPr/>
      </dsp:nvSpPr>
      <dsp:spPr>
        <a:xfrm>
          <a:off x="141436" y="141436"/>
          <a:ext cx="1645919" cy="1131490"/>
        </a:xfrm>
        <a:prstGeom prst="roundRect">
          <a:avLst>
            <a:gd name="adj" fmla="val 10000"/>
          </a:avLst>
        </a:prstGeom>
        <a:blipFill>
          <a:blip xmlns:r="http://schemas.openxmlformats.org/officeDocument/2006/relationships" r:embed="rId1" cstate="print">
            <a:extLst>
              <a:ext uri="{28A0092B-C50C-407E-A947-70E740481C1C}">
                <a14:useLocalDpi xmlns:a14="http://schemas.microsoft.com/office/drawing/2010/main" val="0"/>
              </a:ext>
            </a:extLst>
          </a:blip>
          <a:srcRect/>
          <a:stretch>
            <a:fillRect t="-18000" b="-18000"/>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79EDE3D-639E-4C5B-B928-8B0BC5CAA36A}">
      <dsp:nvSpPr>
        <dsp:cNvPr id="0" name=""/>
        <dsp:cNvSpPr/>
      </dsp:nvSpPr>
      <dsp:spPr>
        <a:xfrm>
          <a:off x="0" y="1555799"/>
          <a:ext cx="8229599" cy="1414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endParaRPr lang="el-GR" sz="2200" kern="1200"/>
        </a:p>
        <a:p>
          <a:pPr marL="171450" lvl="1" indent="-171450" algn="l" defTabSz="755650">
            <a:lnSpc>
              <a:spcPct val="90000"/>
            </a:lnSpc>
            <a:spcBef>
              <a:spcPct val="0"/>
            </a:spcBef>
            <a:spcAft>
              <a:spcPct val="15000"/>
            </a:spcAft>
            <a:buChar char="••"/>
          </a:pPr>
          <a:endParaRPr lang="el-GR" sz="1700" kern="1200"/>
        </a:p>
        <a:p>
          <a:pPr marL="171450" lvl="1" indent="-171450" algn="l" defTabSz="755650">
            <a:lnSpc>
              <a:spcPct val="90000"/>
            </a:lnSpc>
            <a:spcBef>
              <a:spcPct val="0"/>
            </a:spcBef>
            <a:spcAft>
              <a:spcPct val="15000"/>
            </a:spcAft>
            <a:buChar char="••"/>
          </a:pPr>
          <a:endParaRPr lang="el-GR" sz="1700" kern="1200"/>
        </a:p>
      </dsp:txBody>
      <dsp:txXfrm>
        <a:off x="1787356" y="1555799"/>
        <a:ext cx="6442243" cy="1414363"/>
      </dsp:txXfrm>
    </dsp:sp>
    <dsp:sp modelId="{662B9E24-73CB-4A2D-A460-FA37300B39D6}">
      <dsp:nvSpPr>
        <dsp:cNvPr id="0" name=""/>
        <dsp:cNvSpPr/>
      </dsp:nvSpPr>
      <dsp:spPr>
        <a:xfrm>
          <a:off x="141436" y="1697236"/>
          <a:ext cx="1645919" cy="1131490"/>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7E53255-83D2-4CF6-8132-23DF6D929F3D}">
      <dsp:nvSpPr>
        <dsp:cNvPr id="0" name=""/>
        <dsp:cNvSpPr/>
      </dsp:nvSpPr>
      <dsp:spPr>
        <a:xfrm>
          <a:off x="0" y="3111599"/>
          <a:ext cx="8229599" cy="1414363"/>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t" anchorCtr="0">
          <a:noAutofit/>
        </a:bodyPr>
        <a:lstStyle/>
        <a:p>
          <a:pPr lvl="0" algn="l" defTabSz="977900">
            <a:lnSpc>
              <a:spcPct val="90000"/>
            </a:lnSpc>
            <a:spcBef>
              <a:spcPct val="0"/>
            </a:spcBef>
            <a:spcAft>
              <a:spcPct val="35000"/>
            </a:spcAft>
          </a:pPr>
          <a:endParaRPr lang="el-GR" sz="2200" kern="1200"/>
        </a:p>
        <a:p>
          <a:pPr marL="171450" lvl="1" indent="-171450" algn="l" defTabSz="755650">
            <a:lnSpc>
              <a:spcPct val="90000"/>
            </a:lnSpc>
            <a:spcBef>
              <a:spcPct val="0"/>
            </a:spcBef>
            <a:spcAft>
              <a:spcPct val="15000"/>
            </a:spcAft>
            <a:buChar char="••"/>
          </a:pPr>
          <a:endParaRPr lang="el-GR" sz="1700" kern="1200"/>
        </a:p>
        <a:p>
          <a:pPr marL="171450" lvl="1" indent="-171450" algn="l" defTabSz="755650">
            <a:lnSpc>
              <a:spcPct val="90000"/>
            </a:lnSpc>
            <a:spcBef>
              <a:spcPct val="0"/>
            </a:spcBef>
            <a:spcAft>
              <a:spcPct val="15000"/>
            </a:spcAft>
            <a:buChar char="••"/>
          </a:pPr>
          <a:endParaRPr lang="el-GR" sz="1700" kern="1200"/>
        </a:p>
      </dsp:txBody>
      <dsp:txXfrm>
        <a:off x="1787356" y="3111599"/>
        <a:ext cx="6442243" cy="1414363"/>
      </dsp:txXfrm>
    </dsp:sp>
    <dsp:sp modelId="{8D6177E4-115D-40CC-96CE-CD095F413D12}">
      <dsp:nvSpPr>
        <dsp:cNvPr id="0" name=""/>
        <dsp:cNvSpPr/>
      </dsp:nvSpPr>
      <dsp:spPr>
        <a:xfrm>
          <a:off x="141436" y="3253035"/>
          <a:ext cx="1645919" cy="1131490"/>
        </a:xfrm>
        <a:prstGeom prst="roundRect">
          <a:avLst>
            <a:gd name="adj" fmla="val 10000"/>
          </a:avLst>
        </a:prstGeom>
        <a:solidFill>
          <a:schemeClr val="accent1">
            <a:tint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6D28FF-D7C9-447C-8D97-412CF77A24A7}">
      <dsp:nvSpPr>
        <dsp:cNvPr id="0" name=""/>
        <dsp:cNvSpPr/>
      </dsp:nvSpPr>
      <dsp:spPr>
        <a:xfrm>
          <a:off x="2434828" y="401"/>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l-GR" sz="1200" kern="1200" dirty="0" smtClean="0"/>
            <a:t>ΑΝΑΛΥΣΗ</a:t>
          </a:r>
          <a:endParaRPr lang="el-GR" sz="1200" kern="1200" dirty="0"/>
        </a:p>
      </dsp:txBody>
      <dsp:txXfrm>
        <a:off x="2614422" y="179995"/>
        <a:ext cx="867155" cy="867155"/>
      </dsp:txXfrm>
    </dsp:sp>
    <dsp:sp modelId="{CB6130E4-CB11-4988-B7F4-F8CAD33575FC}">
      <dsp:nvSpPr>
        <dsp:cNvPr id="0" name=""/>
        <dsp:cNvSpPr/>
      </dsp:nvSpPr>
      <dsp:spPr>
        <a:xfrm rot="2160000">
          <a:off x="3622675" y="942976"/>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l-GR" sz="1000" kern="1200"/>
        </a:p>
      </dsp:txBody>
      <dsp:txXfrm>
        <a:off x="3632045" y="996915"/>
        <a:ext cx="228964" cy="248335"/>
      </dsp:txXfrm>
    </dsp:sp>
    <dsp:sp modelId="{95B86A07-20E3-476C-83E5-24A543B9F22F}">
      <dsp:nvSpPr>
        <dsp:cNvPr id="0" name=""/>
        <dsp:cNvSpPr/>
      </dsp:nvSpPr>
      <dsp:spPr>
        <a:xfrm>
          <a:off x="3926250"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l-GR" sz="1200" kern="1200" dirty="0" smtClean="0"/>
            <a:t>ΣΧΕΔΙΑΣΜΟΣ</a:t>
          </a:r>
          <a:endParaRPr lang="el-GR" sz="1200" kern="1200" dirty="0"/>
        </a:p>
      </dsp:txBody>
      <dsp:txXfrm>
        <a:off x="4105844" y="1263576"/>
        <a:ext cx="867155" cy="867155"/>
      </dsp:txXfrm>
    </dsp:sp>
    <dsp:sp modelId="{CCC6BBB9-33D8-40E1-91AE-3EF12888A120}">
      <dsp:nvSpPr>
        <dsp:cNvPr id="0" name=""/>
        <dsp:cNvSpPr/>
      </dsp:nvSpPr>
      <dsp:spPr>
        <a:xfrm rot="6480000">
          <a:off x="4093900" y="235804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l-GR" sz="1000" kern="1200"/>
        </a:p>
      </dsp:txBody>
      <dsp:txXfrm rot="10800000">
        <a:off x="4158126" y="2394156"/>
        <a:ext cx="228964" cy="248335"/>
      </dsp:txXfrm>
    </dsp:sp>
    <dsp:sp modelId="{C7F30360-8A17-4B04-A3A8-460833840E52}">
      <dsp:nvSpPr>
        <dsp:cNvPr id="0" name=""/>
        <dsp:cNvSpPr/>
      </dsp:nvSpPr>
      <dsp:spPr>
        <a:xfrm>
          <a:off x="3356577"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l-GR" sz="1200" kern="1200" dirty="0" smtClean="0"/>
            <a:t>ΥΛΟΠΙΗΣΗ</a:t>
          </a:r>
          <a:endParaRPr lang="el-GR" sz="1200" kern="1200" dirty="0"/>
        </a:p>
      </dsp:txBody>
      <dsp:txXfrm>
        <a:off x="3536171" y="3016849"/>
        <a:ext cx="867155" cy="867155"/>
      </dsp:txXfrm>
    </dsp:sp>
    <dsp:sp modelId="{4A024BB8-984E-4581-8569-BF579CCDB143}">
      <dsp:nvSpPr>
        <dsp:cNvPr id="0" name=""/>
        <dsp:cNvSpPr/>
      </dsp:nvSpPr>
      <dsp:spPr>
        <a:xfrm rot="10800000">
          <a:off x="2893711" y="3243481"/>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l-GR" sz="1000" kern="1200"/>
        </a:p>
      </dsp:txBody>
      <dsp:txXfrm rot="10800000">
        <a:off x="2991839" y="3326259"/>
        <a:ext cx="228964" cy="248335"/>
      </dsp:txXfrm>
    </dsp:sp>
    <dsp:sp modelId="{A5E82D42-746F-4580-B019-EE0FAC9454CD}">
      <dsp:nvSpPr>
        <dsp:cNvPr id="0" name=""/>
        <dsp:cNvSpPr/>
      </dsp:nvSpPr>
      <dsp:spPr>
        <a:xfrm>
          <a:off x="1513078" y="2837255"/>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l-GR" sz="1200" kern="1200" dirty="0" smtClean="0"/>
            <a:t>ΕΛΕΝΧΟΣ</a:t>
          </a:r>
          <a:endParaRPr lang="el-GR" sz="1200" kern="1200" dirty="0"/>
        </a:p>
      </dsp:txBody>
      <dsp:txXfrm>
        <a:off x="1692672" y="3016849"/>
        <a:ext cx="867155" cy="867155"/>
      </dsp:txXfrm>
    </dsp:sp>
    <dsp:sp modelId="{5CBA495C-823C-4F8F-9057-B44885ABB7BE}">
      <dsp:nvSpPr>
        <dsp:cNvPr id="0" name=""/>
        <dsp:cNvSpPr/>
      </dsp:nvSpPr>
      <dsp:spPr>
        <a:xfrm rot="15120000">
          <a:off x="1680728" y="237564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l-GR" sz="1000" kern="1200"/>
        </a:p>
      </dsp:txBody>
      <dsp:txXfrm rot="10800000">
        <a:off x="1744954" y="2505090"/>
        <a:ext cx="228964" cy="248335"/>
      </dsp:txXfrm>
    </dsp:sp>
    <dsp:sp modelId="{84020E06-4AAA-407C-BBC6-F8279B1AE553}">
      <dsp:nvSpPr>
        <dsp:cNvPr id="0" name=""/>
        <dsp:cNvSpPr/>
      </dsp:nvSpPr>
      <dsp:spPr>
        <a:xfrm>
          <a:off x="943405" y="1083982"/>
          <a:ext cx="1226343" cy="1226343"/>
        </a:xfrm>
        <a:prstGeom prst="ellipse">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533400">
            <a:lnSpc>
              <a:spcPct val="90000"/>
            </a:lnSpc>
            <a:spcBef>
              <a:spcPct val="0"/>
            </a:spcBef>
            <a:spcAft>
              <a:spcPct val="35000"/>
            </a:spcAft>
          </a:pPr>
          <a:r>
            <a:rPr lang="el-GR" sz="1200" kern="1200" dirty="0" smtClean="0"/>
            <a:t>ΣΥΝΤΗΡΗΣΗ</a:t>
          </a:r>
          <a:endParaRPr lang="el-GR" sz="1200" kern="1200" dirty="0"/>
        </a:p>
      </dsp:txBody>
      <dsp:txXfrm>
        <a:off x="1122999" y="1263576"/>
        <a:ext cx="867155" cy="867155"/>
      </dsp:txXfrm>
    </dsp:sp>
    <dsp:sp modelId="{E47D8400-20D2-4EF7-AAB5-9993DE3C34C4}">
      <dsp:nvSpPr>
        <dsp:cNvPr id="0" name=""/>
        <dsp:cNvSpPr/>
      </dsp:nvSpPr>
      <dsp:spPr>
        <a:xfrm rot="19440000">
          <a:off x="2131253" y="953859"/>
          <a:ext cx="327092" cy="41389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el-GR" sz="1000" kern="1200"/>
        </a:p>
      </dsp:txBody>
      <dsp:txXfrm>
        <a:off x="2140623" y="1065476"/>
        <a:ext cx="228964" cy="2483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881F1A-6C77-40AF-90A2-BEEC15FE7D1C}">
      <dsp:nvSpPr>
        <dsp:cNvPr id="0" name=""/>
        <dsp:cNvSpPr/>
      </dsp:nvSpPr>
      <dsp:spPr>
        <a:xfrm>
          <a:off x="2989710" y="871763"/>
          <a:ext cx="199127" cy="650537"/>
        </a:xfrm>
        <a:custGeom>
          <a:avLst/>
          <a:gdLst/>
          <a:ahLst/>
          <a:cxnLst/>
          <a:rect l="0" t="0" r="0" b="0"/>
          <a:pathLst>
            <a:path>
              <a:moveTo>
                <a:pt x="0" y="0"/>
              </a:moveTo>
              <a:lnTo>
                <a:pt x="0" y="650537"/>
              </a:lnTo>
              <a:lnTo>
                <a:pt x="199127" y="6505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FAB86E-1ACF-4EFA-96EE-9F8E8A5BC5E2}">
      <dsp:nvSpPr>
        <dsp:cNvPr id="0" name=""/>
        <dsp:cNvSpPr/>
      </dsp:nvSpPr>
      <dsp:spPr>
        <a:xfrm>
          <a:off x="2790583" y="871763"/>
          <a:ext cx="199127" cy="650537"/>
        </a:xfrm>
        <a:custGeom>
          <a:avLst/>
          <a:gdLst/>
          <a:ahLst/>
          <a:cxnLst/>
          <a:rect l="0" t="0" r="0" b="0"/>
          <a:pathLst>
            <a:path>
              <a:moveTo>
                <a:pt x="199127" y="0"/>
              </a:moveTo>
              <a:lnTo>
                <a:pt x="199127" y="650537"/>
              </a:lnTo>
              <a:lnTo>
                <a:pt x="0" y="650537"/>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29361B8-BAE1-4CFC-907E-4284781526A1}">
      <dsp:nvSpPr>
        <dsp:cNvPr id="0" name=""/>
        <dsp:cNvSpPr/>
      </dsp:nvSpPr>
      <dsp:spPr>
        <a:xfrm>
          <a:off x="2989710" y="871763"/>
          <a:ext cx="2346056" cy="1301074"/>
        </a:xfrm>
        <a:custGeom>
          <a:avLst/>
          <a:gdLst/>
          <a:ahLst/>
          <a:cxnLst/>
          <a:rect l="0" t="0" r="0" b="0"/>
          <a:pathLst>
            <a:path>
              <a:moveTo>
                <a:pt x="0" y="0"/>
              </a:moveTo>
              <a:lnTo>
                <a:pt x="0" y="1160236"/>
              </a:lnTo>
              <a:lnTo>
                <a:pt x="2346056" y="1160236"/>
              </a:lnTo>
              <a:lnTo>
                <a:pt x="2346056" y="13010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CAB449-0B13-4C3B-B5CC-4007FADD550D}">
      <dsp:nvSpPr>
        <dsp:cNvPr id="0" name=""/>
        <dsp:cNvSpPr/>
      </dsp:nvSpPr>
      <dsp:spPr>
        <a:xfrm>
          <a:off x="2989710" y="871763"/>
          <a:ext cx="782018" cy="1301074"/>
        </a:xfrm>
        <a:custGeom>
          <a:avLst/>
          <a:gdLst/>
          <a:ahLst/>
          <a:cxnLst/>
          <a:rect l="0" t="0" r="0" b="0"/>
          <a:pathLst>
            <a:path>
              <a:moveTo>
                <a:pt x="0" y="0"/>
              </a:moveTo>
              <a:lnTo>
                <a:pt x="0" y="1160236"/>
              </a:lnTo>
              <a:lnTo>
                <a:pt x="782018" y="1160236"/>
              </a:lnTo>
              <a:lnTo>
                <a:pt x="782018" y="13010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B8E82E-E3AB-47B3-B561-DA06B7C405FA}">
      <dsp:nvSpPr>
        <dsp:cNvPr id="0" name=""/>
        <dsp:cNvSpPr/>
      </dsp:nvSpPr>
      <dsp:spPr>
        <a:xfrm>
          <a:off x="2207691" y="871763"/>
          <a:ext cx="782018" cy="1301074"/>
        </a:xfrm>
        <a:custGeom>
          <a:avLst/>
          <a:gdLst/>
          <a:ahLst/>
          <a:cxnLst/>
          <a:rect l="0" t="0" r="0" b="0"/>
          <a:pathLst>
            <a:path>
              <a:moveTo>
                <a:pt x="782018" y="0"/>
              </a:moveTo>
              <a:lnTo>
                <a:pt x="782018" y="1160236"/>
              </a:lnTo>
              <a:lnTo>
                <a:pt x="0" y="1160236"/>
              </a:lnTo>
              <a:lnTo>
                <a:pt x="0" y="13010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2C779E7-3DAE-4A49-952C-8A02802F336A}">
      <dsp:nvSpPr>
        <dsp:cNvPr id="0" name=""/>
        <dsp:cNvSpPr/>
      </dsp:nvSpPr>
      <dsp:spPr>
        <a:xfrm>
          <a:off x="597934" y="2776428"/>
          <a:ext cx="91440" cy="348741"/>
        </a:xfrm>
        <a:custGeom>
          <a:avLst/>
          <a:gdLst/>
          <a:ahLst/>
          <a:cxnLst/>
          <a:rect l="0" t="0" r="0" b="0"/>
          <a:pathLst>
            <a:path>
              <a:moveTo>
                <a:pt x="45720" y="0"/>
              </a:moveTo>
              <a:lnTo>
                <a:pt x="45720" y="348741"/>
              </a:lnTo>
            </a:path>
          </a:pathLst>
        </a:custGeom>
        <a:noFill/>
        <a:ln w="25400"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13E775-38C1-4238-B76F-4564AC77C15E}">
      <dsp:nvSpPr>
        <dsp:cNvPr id="0" name=""/>
        <dsp:cNvSpPr/>
      </dsp:nvSpPr>
      <dsp:spPr>
        <a:xfrm>
          <a:off x="643654" y="871763"/>
          <a:ext cx="2346056" cy="1301074"/>
        </a:xfrm>
        <a:custGeom>
          <a:avLst/>
          <a:gdLst/>
          <a:ahLst/>
          <a:cxnLst/>
          <a:rect l="0" t="0" r="0" b="0"/>
          <a:pathLst>
            <a:path>
              <a:moveTo>
                <a:pt x="2346056" y="0"/>
              </a:moveTo>
              <a:lnTo>
                <a:pt x="2346056" y="1160236"/>
              </a:lnTo>
              <a:lnTo>
                <a:pt x="0" y="1160236"/>
              </a:lnTo>
              <a:lnTo>
                <a:pt x="0" y="1301074"/>
              </a:lnTo>
            </a:path>
          </a:pathLst>
        </a:custGeom>
        <a:noFill/>
        <a:ln w="2540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E926DE5-73A7-4A39-8C57-F0F0DFCCDD0E}">
      <dsp:nvSpPr>
        <dsp:cNvPr id="0" name=""/>
        <dsp:cNvSpPr/>
      </dsp:nvSpPr>
      <dsp:spPr>
        <a:xfrm>
          <a:off x="2406819" y="268172"/>
          <a:ext cx="1165783" cy="6035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85173" numCol="1" spcCol="1270" anchor="ctr" anchorCtr="0">
          <a:noAutofit/>
        </a:bodyPr>
        <a:lstStyle/>
        <a:p>
          <a:pPr lvl="0" algn="ctr" defTabSz="1022350">
            <a:lnSpc>
              <a:spcPct val="90000"/>
            </a:lnSpc>
            <a:spcBef>
              <a:spcPct val="0"/>
            </a:spcBef>
            <a:spcAft>
              <a:spcPct val="35000"/>
            </a:spcAft>
          </a:pPr>
          <a:endParaRPr lang="el-GR" sz="2300" kern="1200"/>
        </a:p>
      </dsp:txBody>
      <dsp:txXfrm>
        <a:off x="2406819" y="268172"/>
        <a:ext cx="1165783" cy="603591"/>
      </dsp:txXfrm>
    </dsp:sp>
    <dsp:sp modelId="{6FDF1B1F-E015-4A04-A59D-75E01362E570}">
      <dsp:nvSpPr>
        <dsp:cNvPr id="0" name=""/>
        <dsp:cNvSpPr/>
      </dsp:nvSpPr>
      <dsp:spPr>
        <a:xfrm>
          <a:off x="2639975" y="737632"/>
          <a:ext cx="1049205" cy="20119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endParaRPr lang="el-GR" sz="1300" kern="1200"/>
        </a:p>
      </dsp:txBody>
      <dsp:txXfrm>
        <a:off x="2639975" y="737632"/>
        <a:ext cx="1049205" cy="201197"/>
      </dsp:txXfrm>
    </dsp:sp>
    <dsp:sp modelId="{5DB9BFDA-AA29-4327-A6C6-DFB0AE3D16BE}">
      <dsp:nvSpPr>
        <dsp:cNvPr id="0" name=""/>
        <dsp:cNvSpPr/>
      </dsp:nvSpPr>
      <dsp:spPr>
        <a:xfrm>
          <a:off x="60762" y="2172837"/>
          <a:ext cx="1165783" cy="6035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85173" numCol="1" spcCol="1270" anchor="ctr" anchorCtr="0">
          <a:noAutofit/>
        </a:bodyPr>
        <a:lstStyle/>
        <a:p>
          <a:pPr lvl="0" algn="ctr" defTabSz="1022350">
            <a:lnSpc>
              <a:spcPct val="90000"/>
            </a:lnSpc>
            <a:spcBef>
              <a:spcPct val="0"/>
            </a:spcBef>
            <a:spcAft>
              <a:spcPct val="35000"/>
            </a:spcAft>
          </a:pPr>
          <a:endParaRPr lang="el-GR" sz="2300" kern="1200"/>
        </a:p>
      </dsp:txBody>
      <dsp:txXfrm>
        <a:off x="60762" y="2172837"/>
        <a:ext cx="1165783" cy="603591"/>
      </dsp:txXfrm>
    </dsp:sp>
    <dsp:sp modelId="{952D848D-28A2-4D34-9C63-ED28BB49EB32}">
      <dsp:nvSpPr>
        <dsp:cNvPr id="0" name=""/>
        <dsp:cNvSpPr/>
      </dsp:nvSpPr>
      <dsp:spPr>
        <a:xfrm>
          <a:off x="293919" y="2642297"/>
          <a:ext cx="1049205" cy="20119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endParaRPr lang="el-GR" sz="1300" kern="1200"/>
        </a:p>
      </dsp:txBody>
      <dsp:txXfrm>
        <a:off x="293919" y="2642297"/>
        <a:ext cx="1049205" cy="201197"/>
      </dsp:txXfrm>
    </dsp:sp>
    <dsp:sp modelId="{C27D56E6-CE5F-49DA-963C-C1CDBE8069C3}">
      <dsp:nvSpPr>
        <dsp:cNvPr id="0" name=""/>
        <dsp:cNvSpPr/>
      </dsp:nvSpPr>
      <dsp:spPr>
        <a:xfrm>
          <a:off x="60762" y="3125170"/>
          <a:ext cx="1165783" cy="6035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2225" tIns="22225" rIns="22225" bIns="85173" numCol="1" spcCol="1270" anchor="ctr" anchorCtr="0">
          <a:noAutofit/>
        </a:bodyPr>
        <a:lstStyle/>
        <a:p>
          <a:pPr lvl="0" algn="ctr" defTabSz="1555750">
            <a:lnSpc>
              <a:spcPct val="90000"/>
            </a:lnSpc>
            <a:spcBef>
              <a:spcPct val="0"/>
            </a:spcBef>
            <a:spcAft>
              <a:spcPct val="35000"/>
            </a:spcAft>
          </a:pPr>
          <a:endParaRPr lang="el-GR" sz="3500" kern="1200"/>
        </a:p>
      </dsp:txBody>
      <dsp:txXfrm>
        <a:off x="60762" y="3125170"/>
        <a:ext cx="1165783" cy="603591"/>
      </dsp:txXfrm>
    </dsp:sp>
    <dsp:sp modelId="{ED795002-5166-419E-B4AF-8C2519E5C200}">
      <dsp:nvSpPr>
        <dsp:cNvPr id="0" name=""/>
        <dsp:cNvSpPr/>
      </dsp:nvSpPr>
      <dsp:spPr>
        <a:xfrm>
          <a:off x="293919" y="3594630"/>
          <a:ext cx="1049205" cy="20119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endParaRPr lang="el-GR" sz="1300" kern="1200"/>
        </a:p>
      </dsp:txBody>
      <dsp:txXfrm>
        <a:off x="293919" y="3594630"/>
        <a:ext cx="1049205" cy="201197"/>
      </dsp:txXfrm>
    </dsp:sp>
    <dsp:sp modelId="{11E170B4-6781-4BF1-99BB-4A85E6F043DE}">
      <dsp:nvSpPr>
        <dsp:cNvPr id="0" name=""/>
        <dsp:cNvSpPr/>
      </dsp:nvSpPr>
      <dsp:spPr>
        <a:xfrm>
          <a:off x="1624800" y="2172837"/>
          <a:ext cx="1165783" cy="6035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85173" numCol="1" spcCol="1270" anchor="ctr" anchorCtr="0">
          <a:noAutofit/>
        </a:bodyPr>
        <a:lstStyle/>
        <a:p>
          <a:pPr lvl="0" algn="ctr" defTabSz="1022350">
            <a:lnSpc>
              <a:spcPct val="90000"/>
            </a:lnSpc>
            <a:spcBef>
              <a:spcPct val="0"/>
            </a:spcBef>
            <a:spcAft>
              <a:spcPct val="35000"/>
            </a:spcAft>
          </a:pPr>
          <a:endParaRPr lang="el-GR" sz="2300" kern="1200"/>
        </a:p>
      </dsp:txBody>
      <dsp:txXfrm>
        <a:off x="1624800" y="2172837"/>
        <a:ext cx="1165783" cy="603591"/>
      </dsp:txXfrm>
    </dsp:sp>
    <dsp:sp modelId="{337516E0-2BB9-4150-9BE7-8DE08EE16EBF}">
      <dsp:nvSpPr>
        <dsp:cNvPr id="0" name=""/>
        <dsp:cNvSpPr/>
      </dsp:nvSpPr>
      <dsp:spPr>
        <a:xfrm>
          <a:off x="1857956" y="2642297"/>
          <a:ext cx="1049205" cy="20119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endParaRPr lang="el-GR" sz="1300" kern="1200"/>
        </a:p>
      </dsp:txBody>
      <dsp:txXfrm>
        <a:off x="1857956" y="2642297"/>
        <a:ext cx="1049205" cy="201197"/>
      </dsp:txXfrm>
    </dsp:sp>
    <dsp:sp modelId="{9636756A-BD1F-45ED-B78A-46D982B98F2A}">
      <dsp:nvSpPr>
        <dsp:cNvPr id="0" name=""/>
        <dsp:cNvSpPr/>
      </dsp:nvSpPr>
      <dsp:spPr>
        <a:xfrm>
          <a:off x="3188837" y="2172837"/>
          <a:ext cx="1165783" cy="6035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85173" numCol="1" spcCol="1270" anchor="ctr" anchorCtr="0">
          <a:noAutofit/>
        </a:bodyPr>
        <a:lstStyle/>
        <a:p>
          <a:pPr lvl="0" algn="ctr" defTabSz="1022350">
            <a:lnSpc>
              <a:spcPct val="90000"/>
            </a:lnSpc>
            <a:spcBef>
              <a:spcPct val="0"/>
            </a:spcBef>
            <a:spcAft>
              <a:spcPct val="35000"/>
            </a:spcAft>
          </a:pPr>
          <a:endParaRPr lang="el-GR" sz="2300" kern="1200"/>
        </a:p>
      </dsp:txBody>
      <dsp:txXfrm>
        <a:off x="3188837" y="2172837"/>
        <a:ext cx="1165783" cy="603591"/>
      </dsp:txXfrm>
    </dsp:sp>
    <dsp:sp modelId="{4E65DC15-8793-49A0-AA90-29E5CBC44BA3}">
      <dsp:nvSpPr>
        <dsp:cNvPr id="0" name=""/>
        <dsp:cNvSpPr/>
      </dsp:nvSpPr>
      <dsp:spPr>
        <a:xfrm>
          <a:off x="3421994" y="2642297"/>
          <a:ext cx="1049205" cy="20119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endParaRPr lang="el-GR" sz="1300" kern="1200"/>
        </a:p>
      </dsp:txBody>
      <dsp:txXfrm>
        <a:off x="3421994" y="2642297"/>
        <a:ext cx="1049205" cy="201197"/>
      </dsp:txXfrm>
    </dsp:sp>
    <dsp:sp modelId="{C7EAD5BF-89BF-43C9-9C41-52F1E88AAF47}">
      <dsp:nvSpPr>
        <dsp:cNvPr id="0" name=""/>
        <dsp:cNvSpPr/>
      </dsp:nvSpPr>
      <dsp:spPr>
        <a:xfrm>
          <a:off x="4752875" y="2172837"/>
          <a:ext cx="1165783" cy="6035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85173" numCol="1" spcCol="1270" anchor="ctr" anchorCtr="0">
          <a:noAutofit/>
        </a:bodyPr>
        <a:lstStyle/>
        <a:p>
          <a:pPr lvl="0" algn="ctr" defTabSz="1022350">
            <a:lnSpc>
              <a:spcPct val="90000"/>
            </a:lnSpc>
            <a:spcBef>
              <a:spcPct val="0"/>
            </a:spcBef>
            <a:spcAft>
              <a:spcPct val="35000"/>
            </a:spcAft>
          </a:pPr>
          <a:endParaRPr lang="el-GR" sz="2300" kern="1200"/>
        </a:p>
      </dsp:txBody>
      <dsp:txXfrm>
        <a:off x="4752875" y="2172837"/>
        <a:ext cx="1165783" cy="603591"/>
      </dsp:txXfrm>
    </dsp:sp>
    <dsp:sp modelId="{F4471F25-FB94-4D83-B440-2CF936AFDA42}">
      <dsp:nvSpPr>
        <dsp:cNvPr id="0" name=""/>
        <dsp:cNvSpPr/>
      </dsp:nvSpPr>
      <dsp:spPr>
        <a:xfrm>
          <a:off x="4986032" y="2642297"/>
          <a:ext cx="1049205" cy="20119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endParaRPr lang="el-GR" sz="1300" kern="1200"/>
        </a:p>
      </dsp:txBody>
      <dsp:txXfrm>
        <a:off x="4986032" y="2642297"/>
        <a:ext cx="1049205" cy="201197"/>
      </dsp:txXfrm>
    </dsp:sp>
    <dsp:sp modelId="{AC3F6D23-CAD7-4068-BA91-CCA43E9832AC}">
      <dsp:nvSpPr>
        <dsp:cNvPr id="0" name=""/>
        <dsp:cNvSpPr/>
      </dsp:nvSpPr>
      <dsp:spPr>
        <a:xfrm>
          <a:off x="1624800" y="1220505"/>
          <a:ext cx="1165783" cy="6035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85173" numCol="1" spcCol="1270" anchor="ctr" anchorCtr="0">
          <a:noAutofit/>
        </a:bodyPr>
        <a:lstStyle/>
        <a:p>
          <a:pPr lvl="0" algn="ctr" defTabSz="1022350">
            <a:lnSpc>
              <a:spcPct val="90000"/>
            </a:lnSpc>
            <a:spcBef>
              <a:spcPct val="0"/>
            </a:spcBef>
            <a:spcAft>
              <a:spcPct val="35000"/>
            </a:spcAft>
          </a:pPr>
          <a:endParaRPr lang="el-GR" sz="2300" kern="1200"/>
        </a:p>
      </dsp:txBody>
      <dsp:txXfrm>
        <a:off x="1624800" y="1220505"/>
        <a:ext cx="1165783" cy="603591"/>
      </dsp:txXfrm>
    </dsp:sp>
    <dsp:sp modelId="{1D21E68A-A4AC-4785-93DF-88C000651B54}">
      <dsp:nvSpPr>
        <dsp:cNvPr id="0" name=""/>
        <dsp:cNvSpPr/>
      </dsp:nvSpPr>
      <dsp:spPr>
        <a:xfrm>
          <a:off x="1857956" y="1689965"/>
          <a:ext cx="1049205" cy="20119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endParaRPr lang="el-GR" sz="1300" kern="1200"/>
        </a:p>
      </dsp:txBody>
      <dsp:txXfrm>
        <a:off x="1857956" y="1689965"/>
        <a:ext cx="1049205" cy="201197"/>
      </dsp:txXfrm>
    </dsp:sp>
    <dsp:sp modelId="{C1FA95EF-5A23-45FE-9D3B-4CB9B3955BCB}">
      <dsp:nvSpPr>
        <dsp:cNvPr id="0" name=""/>
        <dsp:cNvSpPr/>
      </dsp:nvSpPr>
      <dsp:spPr>
        <a:xfrm>
          <a:off x="3188837" y="1220505"/>
          <a:ext cx="1165783" cy="603591"/>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605" tIns="14605" rIns="14605" bIns="85173" numCol="1" spcCol="1270" anchor="ctr" anchorCtr="0">
          <a:noAutofit/>
        </a:bodyPr>
        <a:lstStyle/>
        <a:p>
          <a:pPr lvl="0" algn="ctr" defTabSz="1022350">
            <a:lnSpc>
              <a:spcPct val="90000"/>
            </a:lnSpc>
            <a:spcBef>
              <a:spcPct val="0"/>
            </a:spcBef>
            <a:spcAft>
              <a:spcPct val="35000"/>
            </a:spcAft>
          </a:pPr>
          <a:endParaRPr lang="el-GR" sz="2300" kern="1200"/>
        </a:p>
      </dsp:txBody>
      <dsp:txXfrm>
        <a:off x="3188837" y="1220505"/>
        <a:ext cx="1165783" cy="603591"/>
      </dsp:txXfrm>
    </dsp:sp>
    <dsp:sp modelId="{A197EAFB-10F3-47A4-83E9-4D3367DD70F2}">
      <dsp:nvSpPr>
        <dsp:cNvPr id="0" name=""/>
        <dsp:cNvSpPr/>
      </dsp:nvSpPr>
      <dsp:spPr>
        <a:xfrm>
          <a:off x="3421994" y="1689965"/>
          <a:ext cx="1049205" cy="201197"/>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3020" tIns="8255" rIns="33020" bIns="8255" numCol="1" spcCol="1270" anchor="ctr" anchorCtr="0">
          <a:noAutofit/>
        </a:bodyPr>
        <a:lstStyle/>
        <a:p>
          <a:pPr lvl="0" algn="r" defTabSz="577850">
            <a:lnSpc>
              <a:spcPct val="90000"/>
            </a:lnSpc>
            <a:spcBef>
              <a:spcPct val="0"/>
            </a:spcBef>
            <a:spcAft>
              <a:spcPct val="35000"/>
            </a:spcAft>
          </a:pPr>
          <a:endParaRPr lang="el-GR" sz="1300" kern="1200"/>
        </a:p>
      </dsp:txBody>
      <dsp:txXfrm>
        <a:off x="3421994" y="1689965"/>
        <a:ext cx="1049205" cy="2011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A28547-D56B-4ABE-A0A2-D4D615513015}">
      <dsp:nvSpPr>
        <dsp:cNvPr id="0" name=""/>
        <dsp:cNvSpPr/>
      </dsp:nvSpPr>
      <dsp:spPr>
        <a:xfrm>
          <a:off x="2438400" y="0"/>
          <a:ext cx="1219200" cy="812799"/>
        </a:xfrm>
        <a:prstGeom prst="trapezoid">
          <a:avLst>
            <a:gd name="adj" fmla="val 7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Register</a:t>
          </a:r>
        </a:p>
      </dsp:txBody>
      <dsp:txXfrm>
        <a:off x="2438400" y="0"/>
        <a:ext cx="1219200" cy="812799"/>
      </dsp:txXfrm>
    </dsp:sp>
    <dsp:sp modelId="{012191AD-5E98-4512-A6ED-152E5051BBBD}">
      <dsp:nvSpPr>
        <dsp:cNvPr id="0" name=""/>
        <dsp:cNvSpPr/>
      </dsp:nvSpPr>
      <dsp:spPr>
        <a:xfrm>
          <a:off x="1828800" y="812799"/>
          <a:ext cx="2438400" cy="812799"/>
        </a:xfrm>
        <a:prstGeom prst="trapezoid">
          <a:avLst>
            <a:gd name="adj" fmla="val 7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Cache</a:t>
          </a:r>
          <a:endParaRPr lang="el-GR" sz="2700" kern="1200" dirty="0"/>
        </a:p>
      </dsp:txBody>
      <dsp:txXfrm>
        <a:off x="2255520" y="812799"/>
        <a:ext cx="1584960" cy="812799"/>
      </dsp:txXfrm>
    </dsp:sp>
    <dsp:sp modelId="{F29DA299-9A93-4B33-89F9-6C0DD2B0E9D9}">
      <dsp:nvSpPr>
        <dsp:cNvPr id="0" name=""/>
        <dsp:cNvSpPr/>
      </dsp:nvSpPr>
      <dsp:spPr>
        <a:xfrm>
          <a:off x="1219199" y="1625599"/>
          <a:ext cx="3657600" cy="812799"/>
        </a:xfrm>
        <a:prstGeom prst="trapezoid">
          <a:avLst>
            <a:gd name="adj" fmla="val 7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RAM</a:t>
          </a:r>
          <a:endParaRPr lang="el-GR" sz="2700" kern="1200" dirty="0"/>
        </a:p>
      </dsp:txBody>
      <dsp:txXfrm>
        <a:off x="1859279" y="1625599"/>
        <a:ext cx="2377440" cy="812799"/>
      </dsp:txXfrm>
    </dsp:sp>
    <dsp:sp modelId="{660C6DAC-FF01-4605-B586-43C0B712F58A}">
      <dsp:nvSpPr>
        <dsp:cNvPr id="0" name=""/>
        <dsp:cNvSpPr/>
      </dsp:nvSpPr>
      <dsp:spPr>
        <a:xfrm>
          <a:off x="609599" y="2438400"/>
          <a:ext cx="4876800" cy="812799"/>
        </a:xfrm>
        <a:prstGeom prst="trapezoid">
          <a:avLst>
            <a:gd name="adj" fmla="val 7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SSD-HDD</a:t>
          </a:r>
          <a:endParaRPr lang="el-GR" sz="2700" kern="1200" dirty="0"/>
        </a:p>
      </dsp:txBody>
      <dsp:txXfrm>
        <a:off x="1463039" y="2438400"/>
        <a:ext cx="3169920" cy="812799"/>
      </dsp:txXfrm>
    </dsp:sp>
    <dsp:sp modelId="{82606AE7-AAE6-4BCD-8A53-FDF746BD1597}">
      <dsp:nvSpPr>
        <dsp:cNvPr id="0" name=""/>
        <dsp:cNvSpPr/>
      </dsp:nvSpPr>
      <dsp:spPr>
        <a:xfrm>
          <a:off x="0" y="3251200"/>
          <a:ext cx="6096000" cy="812799"/>
        </a:xfrm>
        <a:prstGeom prst="trapezoid">
          <a:avLst>
            <a:gd name="adj" fmla="val 75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lvl="0" algn="ctr" defTabSz="1200150">
            <a:lnSpc>
              <a:spcPct val="90000"/>
            </a:lnSpc>
            <a:spcBef>
              <a:spcPct val="0"/>
            </a:spcBef>
            <a:spcAft>
              <a:spcPct val="35000"/>
            </a:spcAft>
          </a:pPr>
          <a:r>
            <a:rPr lang="en-US" sz="2700" kern="1200" dirty="0" smtClean="0"/>
            <a:t>CD-DVD</a:t>
          </a:r>
          <a:endParaRPr lang="el-GR" sz="2700" kern="1200" dirty="0"/>
        </a:p>
      </dsp:txBody>
      <dsp:txXfrm>
        <a:off x="1066799" y="3251200"/>
        <a:ext cx="3962400" cy="812799"/>
      </dsp:txXfrm>
    </dsp:sp>
  </dsp:spTree>
</dsp:drawing>
</file>

<file path=ppt/diagrams/layout1.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3.xml><?xml version="1.0" encoding="utf-8"?>
<dgm:layoutDef xmlns:dgm="http://schemas.openxmlformats.org/drawingml/2006/diagram" xmlns:a="http://schemas.openxmlformats.org/drawingml/2006/main" uniqueId="urn:microsoft.com/office/officeart/2008/layout/NameandTitleOrganizationalChart">
  <dgm:title val=""/>
  <dgm:desc val=""/>
  <dgm:catLst>
    <dgm:cat type="hierarchy" pri="125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fact="0.9"/>
                  <dgm:constr type="l" for="ch" forName="titleText1" refType="w" fact="0.2"/>
                  <dgm:constr type="t" for="ch" forName="titleText1" refType="h" fact="0.7"/>
                  <dgm:constr type="w" for="ch" forName="titleText1" refType="w" fact="0.9"/>
                  <dgm:constr type="h" for="ch" forName="titleText1" refType="h" fact="0.3"/>
                  <dgm:constr type="primFontSz" for="des" forName="titleText1" refType="primFontSz" refFor="des" refForName="rootText1" op="lte"/>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1" styleLbl="fgAcc0">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alg type="conn">
                            <dgm:param type="connRout" val="bend"/>
                            <dgm:param type="dim" val="1D"/>
                            <dgm:param type="endSty" val="noArr"/>
                            <dgm:param type="begPts" val="bCtr"/>
                            <dgm:param type="endPts" val="tCtr"/>
                            <dgm:param type="bendPt" val="end"/>
                          </dgm:alg>
                        </dgm:else>
                      </dgm:choose>
                      <dgm:shape xmlns:r="http://schemas.openxmlformats.org/officeDocument/2006/relationships" type="conn" r:blip="" zOrderOff="-99999">
                        <dgm:adjLst/>
                      </dgm:shape>
                      <dgm:presOf axis="self"/>
                      <dgm:constrLst>
                        <dgm:constr type="begPad"/>
                        <dgm:constr type="endPad"/>
                      </dgm:constrLst>
                      <dgm:ruleLst/>
                    </dgm:layoutNode>
                  </dgm:if>
                  <dgm:if name="Name41" func="var" arg="hierBranch" op="equ" val="hang">
                    <dgm:layoutNode name="Name42">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3">
                    <dgm:layoutNode name="Name44">
                      <dgm:choose name="Name45">
                        <dgm:if name="Name46" axis="self" func="depth" op="lte" val="2">
                          <dgm:choose name="Name47">
                            <dgm:if name="Name48" axis="par ch" ptType="node asst" func="cnt" op="gte" val="1">
                              <dgm:alg type="conn">
                                <dgm:param type="connRout" val="bend"/>
                                <dgm:param type="dim" val="1D"/>
                                <dgm:param type="endSty" val="noArr"/>
                                <dgm:param type="begPts" val="bCtr"/>
                                <dgm:param type="endPts" val="midL midR"/>
                              </dgm:alg>
                            </dgm:if>
                            <dgm:else name="Name49">
                              <dgm:alg type="conn">
                                <dgm:param type="connRout" val="bend"/>
                                <dgm:param type="dim" val="1D"/>
                                <dgm:param type="endSty" val="noArr"/>
                                <dgm:param type="begPts" val="bCtr"/>
                                <dgm:param type="endPts" val="midL midR"/>
                                <dgm:param type="srcNode" val="rootConnector1"/>
                              </dgm:alg>
                            </dgm:else>
                          </dgm:choose>
                        </dgm:if>
                        <dgm:else name="Name50">
                          <dgm:choose name="Name51">
                            <dgm:if name="Name52" axis="par ch" ptType="node asst" func="cnt" op="gte" val="1">
                              <dgm:alg type="conn">
                                <dgm:param type="connRout" val="bend"/>
                                <dgm:param type="dim" val="1D"/>
                                <dgm:param type="endSty" val="noArr"/>
                                <dgm:param type="begPts" val="bCtr"/>
                                <dgm:param type="endPts" val="midL midR"/>
                              </dgm:alg>
                            </dgm:if>
                            <dgm:else name="Name53">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54">
                  <dgm:if name="Name55" func="var" arg="hierBranch" op="equ" val="l">
                    <dgm:choose name="Name56">
                      <dgm:if name="Name57"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58">
                        <dgm:alg type="hierRoot">
                          <dgm:param type="hierAlign" val="tR"/>
                        </dgm:alg>
                        <dgm:shape xmlns:r="http://schemas.openxmlformats.org/officeDocument/2006/relationships" r:blip="">
                          <dgm:adjLst/>
                        </dgm:shape>
                        <dgm:presOf/>
                        <dgm:constrLst>
                          <dgm:constr type="alignOff" val="0.25"/>
                        </dgm:constrLst>
                      </dgm:else>
                    </dgm:choose>
                  </dgm:if>
                  <dgm:if name="Name59" func="var" arg="hierBranch" op="equ" val="r">
                    <dgm:choose name="Name60">
                      <dgm:if name="Name61"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2">
                        <dgm:alg type="hierRoot">
                          <dgm:param type="hierAlign" val="tL"/>
                        </dgm:alg>
                        <dgm:shape xmlns:r="http://schemas.openxmlformats.org/officeDocument/2006/relationships" r:blip="">
                          <dgm:adjLst/>
                        </dgm:shape>
                        <dgm:presOf/>
                        <dgm:constrLst>
                          <dgm:constr type="alignOff" val="0.25"/>
                        </dgm:constrLst>
                      </dgm:else>
                    </dgm:choose>
                  </dgm:if>
                  <dgm:if name="Name63"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64"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65">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66">
                    <dgm:if name="Name67" func="var" arg="hierBranch" op="equ" val="init">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68" func="var" arg="hierBranch" op="equ" val="l">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69" func="var" arg="hierBranch" op="equ" val="r">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70">
                      <dgm:constrLst>
                        <dgm:constr type="l" for="ch" forName="rootText"/>
                        <dgm:constr type="t" for="ch" forName="rootText"/>
                        <dgm:constr type="w" for="ch" forName="rootText" refType="w"/>
                        <dgm:constr type="h" for="ch" forName="rootText" refType="h" fact="0.9"/>
                        <dgm:constr type="l" for="ch" forName="titleText2" refType="w" fact="0.2"/>
                        <dgm:constr type="t" for="ch" forName="titleText2" refType="h" fact="0.7"/>
                        <dgm:constr type="w" for="ch" forName="titleText2" refType="w" fact="0.9"/>
                        <dgm:constr type="h" for="ch" forName="titleText2" refType="h" fact="0.3"/>
                        <dgm:constr type="primFontSz" for="des" forName="titleText2" refType="primFontSz" refFor="des" refForName="rootText1" op="lte"/>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varLst>
                      <dgm:chMax/>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2" styleLbl="fgAcc1">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71">
                    <dgm:if name="Name72" func="var" arg="hierBranch" op="equ" val="l">
                      <dgm:alg type="hierChild">
                        <dgm:param type="chAlign" val="r"/>
                        <dgm:param type="linDir" val="fromT"/>
                      </dgm:alg>
                    </dgm:if>
                    <dgm:if name="Name73" func="var" arg="hierBranch" op="equ" val="r">
                      <dgm:alg type="hierChild">
                        <dgm:param type="chAlign" val="l"/>
                        <dgm:param type="linDir" val="fromT"/>
                      </dgm:alg>
                    </dgm:if>
                    <dgm:if name="Name74" func="var" arg="hierBranch" op="equ" val="hang">
                      <dgm:choose name="Name75">
                        <dgm:if name="Name76" func="var" arg="dir" op="equ" val="norm">
                          <dgm:alg type="hierChild">
                            <dgm:param type="chAlign" val="l"/>
                            <dgm:param type="linDir" val="fromL"/>
                            <dgm:param type="secChAlign" val="t"/>
                            <dgm:param type="secLinDir" val="fromT"/>
                          </dgm:alg>
                        </dgm:if>
                        <dgm:else name="Name77">
                          <dgm:alg type="hierChild">
                            <dgm:param type="chAlign" val="l"/>
                            <dgm:param type="linDir" val="fromR"/>
                            <dgm:param type="secChAlign" val="t"/>
                            <dgm:param type="secLinDir" val="fromT"/>
                          </dgm:alg>
                        </dgm:else>
                      </dgm:choose>
                    </dgm:if>
                    <dgm:if name="Name78" func="var" arg="hierBranch" op="equ" val="std">
                      <dgm:choose name="Name79">
                        <dgm:if name="Name80" func="var" arg="dir" op="equ" val="norm">
                          <dgm:alg type="hierChild"/>
                        </dgm:if>
                        <dgm:else name="Name81">
                          <dgm:alg type="hierChild">
                            <dgm:param type="linDir" val="fromR"/>
                          </dgm:alg>
                        </dgm:else>
                      </dgm:choose>
                    </dgm:if>
                    <dgm:if name="Name82" func="var" arg="hierBranch" op="equ" val="init">
                      <dgm:choose name="Name83">
                        <dgm:if name="Name84" func="var" arg="dir" op="equ" val="norm">
                          <dgm:alg type="hierChild"/>
                        </dgm:if>
                        <dgm:else name="Name85">
                          <dgm:alg type="hierChild">
                            <dgm:param type="linDir" val="fromR"/>
                          </dgm:alg>
                        </dgm:else>
                      </dgm:choose>
                    </dgm:if>
                    <dgm:else name="Name86"/>
                  </dgm:choose>
                  <dgm:shape xmlns:r="http://schemas.openxmlformats.org/officeDocument/2006/relationships" r:blip="">
                    <dgm:adjLst/>
                  </dgm:shape>
                  <dgm:presOf/>
                  <dgm:constrLst/>
                  <dgm:ruleLst/>
                  <dgm:forEach name="Name87" ref="rep2a"/>
                </dgm:layoutNode>
                <dgm:layoutNode name="hierChild5">
                  <dgm:choose name="Name88">
                    <dgm:if name="Name89" func="var" arg="dir" op="equ" val="norm">
                      <dgm:alg type="hierChild">
                        <dgm:param type="chAlign" val="l"/>
                        <dgm:param type="linDir" val="fromL"/>
                        <dgm:param type="secChAlign" val="t"/>
                        <dgm:param type="secLinDir" val="fromT"/>
                      </dgm:alg>
                    </dgm:if>
                    <dgm:else name="Name90">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91" ref="rep2b"/>
                </dgm:layoutNode>
              </dgm:layoutNode>
            </dgm:forEach>
          </dgm:layoutNode>
          <dgm:layoutNode name="hierChild3">
            <dgm:choose name="Name92">
              <dgm:if name="Name93" func="var" arg="dir" op="equ" val="norm">
                <dgm:alg type="hierChild">
                  <dgm:param type="chAlign" val="l"/>
                  <dgm:param type="linDir" val="fromL"/>
                  <dgm:param type="secChAlign" val="t"/>
                  <dgm:param type="secLinDir" val="fromT"/>
                </dgm:alg>
              </dgm:if>
              <dgm:else name="Name94">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95" axis="precedSib" ptType="parTrans" st="-1" cnt="1">
                <dgm:layoutNode name="Name96">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97">
                  <dgm:if name="Name98" func="var" arg="hierBranch" op="equ" val="l">
                    <dgm:alg type="hierRoot">
                      <dgm:param type="hierAlign" val="tR"/>
                    </dgm:alg>
                    <dgm:shape xmlns:r="http://schemas.openxmlformats.org/officeDocument/2006/relationships" r:blip="">
                      <dgm:adjLst/>
                    </dgm:shape>
                    <dgm:presOf/>
                    <dgm:constrLst>
                      <dgm:constr type="alignOff" val="0.65"/>
                    </dgm:constrLst>
                  </dgm:if>
                  <dgm:if name="Name99" func="var" arg="hierBranch" op="equ" val="r">
                    <dgm:alg type="hierRoot">
                      <dgm:param type="hierAlign" val="tL"/>
                    </dgm:alg>
                    <dgm:shape xmlns:r="http://schemas.openxmlformats.org/officeDocument/2006/relationships" r:blip="">
                      <dgm:adjLst/>
                    </dgm:shape>
                    <dgm:presOf/>
                    <dgm:constrLst>
                      <dgm:constr type="alignOff" val="0.65"/>
                    </dgm:constrLst>
                  </dgm:if>
                  <dgm:if name="Name100" func="var" arg="hierBranch" op="equ" val="hang">
                    <dgm:alg type="hierRoot"/>
                    <dgm:shape xmlns:r="http://schemas.openxmlformats.org/officeDocument/2006/relationships" r:blip="">
                      <dgm:adjLst/>
                    </dgm:shape>
                    <dgm:presOf/>
                    <dgm:constrLst>
                      <dgm:constr type="alignOff" val="0.65"/>
                    </dgm:constrLst>
                  </dgm:if>
                  <dgm:if name="Name101"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02" func="var" arg="hierBranch" op="equ" val="init">
                    <dgm:alg type="hierRoot"/>
                    <dgm:shape xmlns:r="http://schemas.openxmlformats.org/officeDocument/2006/relationships" r:blip="">
                      <dgm:adjLst/>
                    </dgm:shape>
                    <dgm:presOf/>
                    <dgm:constrLst>
                      <dgm:constr type="alignOff"/>
                      <dgm:constr type="bendDist" for="des" ptType="parTrans" refType="sp" fact="0.5"/>
                    </dgm:constrLst>
                  </dgm:if>
                  <dgm:else name="Name103"/>
                </dgm:choose>
                <dgm:ruleLst/>
                <dgm:layoutNode name="rootComposite3">
                  <dgm:alg type="composite"/>
                  <dgm:shape xmlns:r="http://schemas.openxmlformats.org/officeDocument/2006/relationships" r:blip="">
                    <dgm:adjLst/>
                  </dgm:shape>
                  <dgm:presOf axis="self" ptType="node" cnt="1"/>
                  <dgm:choose name="Name104">
                    <dgm:if name="Name105" func="var" arg="hierBranch" op="equ" val="init">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06" func="var" arg="hierBranch" op="equ" val="l">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07" func="var" arg="hierBranch" op="equ" val="r">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08">
                      <dgm:constrLst>
                        <dgm:constr type="l" for="ch" forName="rootText3"/>
                        <dgm:constr type="t" for="ch" forName="rootText3"/>
                        <dgm:constr type="w" for="ch" forName="rootText3" refType="w"/>
                        <dgm:constr type="h" for="ch" forName="rootText3" refType="h" fact="0.9"/>
                        <dgm:constr type="l" for="ch" forName="titleText3" refType="w" fact="0.2"/>
                        <dgm:constr type="t" for="ch" forName="titleText3" refType="h" fact="0.7"/>
                        <dgm:constr type="w" for="ch" forName="titleText3" refType="w" fact="0.9"/>
                        <dgm:constr type="h" for="ch" forName="titleText3" refType="h" fact="0.3"/>
                        <dgm:constr type="primFontSz" for="des" forName="titleText3" refType="primFontSz" refFor="des" refForName="rootText3" op="lte"/>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styleLbl="asst1">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h" fact="0.4"/>
                    </dgm:constrLst>
                    <dgm:ruleLst>
                      <dgm:rule type="primFontSz" val="5" fact="NaN" max="NaN"/>
                    </dgm:ruleLst>
                  </dgm:layoutNode>
                  <dgm:layoutNode name="titleText3" styleLbl="fgAcc2">
                    <dgm:varLst>
                      <dgm:chMax val="0"/>
                      <dgm:chPref val="0"/>
                    </dgm:varLst>
                    <dgm:alg type="tx">
                      <dgm:param type="parTxLTRAlign" val="r"/>
                    </dgm:alg>
                    <dgm:shape xmlns:r="http://schemas.openxmlformats.org/officeDocument/2006/relationships" type="rect" r:blip="">
                      <dgm:adjLst/>
                    </dgm:shape>
                    <dgm:presOf axis="followSib" ptType="sibTrans" hideLastTrans="0" cnt="1"/>
                    <dgm:constrLst>
                      <dgm:constr type="primFontSz" val="65"/>
                      <dgm:constr type="lMarg" refType="primFontSz" fact="0.2"/>
                      <dgm:constr type="rMarg" refType="primFontSz" fact="0.2"/>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09">
                    <dgm:if name="Name110" func="var" arg="hierBranch" op="equ" val="l">
                      <dgm:alg type="hierChild">
                        <dgm:param type="chAlign" val="r"/>
                        <dgm:param type="linDir" val="fromT"/>
                      </dgm:alg>
                    </dgm:if>
                    <dgm:if name="Name111" func="var" arg="hierBranch" op="equ" val="r">
                      <dgm:alg type="hierChild">
                        <dgm:param type="chAlign" val="l"/>
                        <dgm:param type="linDir" val="fromT"/>
                      </dgm:alg>
                    </dgm:if>
                    <dgm:if name="Name112" func="var" arg="hierBranch" op="equ" val="hang">
                      <dgm:choose name="Name113">
                        <dgm:if name="Name114" func="var" arg="dir" op="equ" val="norm">
                          <dgm:alg type="hierChild">
                            <dgm:param type="chAlign" val="l"/>
                            <dgm:param type="linDir" val="fromL"/>
                            <dgm:param type="secChAlign" val="t"/>
                            <dgm:param type="secLinDir" val="fromT"/>
                          </dgm:alg>
                        </dgm:if>
                        <dgm:else name="Name115">
                          <dgm:alg type="hierChild">
                            <dgm:param type="chAlign" val="l"/>
                            <dgm:param type="linDir" val="fromR"/>
                            <dgm:param type="secChAlign" val="t"/>
                            <dgm:param type="secLinDir" val="fromT"/>
                          </dgm:alg>
                        </dgm:else>
                      </dgm:choose>
                    </dgm:if>
                    <dgm:if name="Name116" func="var" arg="hierBranch" op="equ" val="std">
                      <dgm:choose name="Name117">
                        <dgm:if name="Name118" func="var" arg="dir" op="equ" val="norm">
                          <dgm:alg type="hierChild"/>
                        </dgm:if>
                        <dgm:else name="Name119">
                          <dgm:alg type="hierChild">
                            <dgm:param type="linDir" val="fromR"/>
                          </dgm:alg>
                        </dgm:else>
                      </dgm:choose>
                    </dgm:if>
                    <dgm:if name="Name120" func="var" arg="hierBranch" op="equ" val="init">
                      <dgm:alg type="hierChild"/>
                    </dgm:if>
                    <dgm:else name="Name121"/>
                  </dgm:choose>
                  <dgm:shape xmlns:r="http://schemas.openxmlformats.org/officeDocument/2006/relationships" r:blip="">
                    <dgm:adjLst/>
                  </dgm:shape>
                  <dgm:presOf/>
                  <dgm:constrLst/>
                  <dgm:ruleLst/>
                  <dgm:forEach name="Name122" ref="rep2a"/>
                </dgm:layoutNode>
                <dgm:layoutNode name="hierChild7">
                  <dgm:choose name="Name123">
                    <dgm:if name="Name124" func="var" arg="dir" op="equ" val="norm">
                      <dgm:alg type="hierChild">
                        <dgm:param type="chAlign" val="l"/>
                        <dgm:param type="linDir" val="fromL"/>
                        <dgm:param type="secChAlign" val="t"/>
                        <dgm:param type="secLinDir" val="fromT"/>
                      </dgm:alg>
                    </dgm:if>
                    <dgm:else name="Name12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26"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1">
  <dgm:title val=""/>
  <dgm:desc val=""/>
  <dgm:catLst>
    <dgm:cat type="pyramid" pri="1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pyra">
          <dgm:param type="linDir" val="fromB"/>
          <dgm:param type="txDir" val="fromT"/>
          <dgm:param type="pyraAcctPos" val="aft"/>
          <dgm:param type="pyraAcctTxMar" val="step"/>
          <dgm:param type="pyraAcctBkgdNode" val="acctBkgd"/>
          <dgm:param type="pyraAcctTxNode" val="acctTx"/>
          <dgm:param type="pyraLvlNode" val="level"/>
        </dgm:alg>
      </dgm:if>
      <dgm:else name="Name3">
        <dgm:alg type="pyra">
          <dgm:param type="linDir" val="fromB"/>
          <dgm:param type="txDir" val="fromT"/>
          <dgm:param type="pyraAcctPos" val="bef"/>
          <dgm:param type="pyraAcctTxMar" val="step"/>
          <dgm:param type="pyraAcctBkgdNode" val="acctBkgd"/>
          <dgm:param type="pyraAcctTxNode" val="acctTx"/>
          <dgm:param type="pyraLvlNode" val="level"/>
        </dgm:alg>
      </dgm:else>
    </dgm:choose>
    <dgm:shape xmlns:r="http://schemas.openxmlformats.org/officeDocument/2006/relationships" r:blip="">
      <dgm:adjLst/>
    </dgm:shape>
    <dgm:presOf/>
    <dgm:choose name="Name4">
      <dgm:if name="Name5" axis="root des" ptType="all node" func="maxDepth" op="gte" val="2">
        <dgm:constrLst>
          <dgm:constr type="primFontSz" for="des" forName="levelTx" op="equ"/>
          <dgm:constr type="secFontSz" for="des" forName="acctTx" op="equ"/>
          <dgm:constr type="pyraAcctRatio" val="0.32"/>
        </dgm:constrLst>
      </dgm:if>
      <dgm:else name="Name6">
        <dgm:constrLst>
          <dgm:constr type="primFontSz" for="des" forName="levelTx" op="equ"/>
          <dgm:constr type="secFontSz" for="des" forName="acctTx" op="equ"/>
          <dgm:constr type="pyraAcctRatio"/>
        </dgm:constrLst>
      </dgm:else>
    </dgm:choose>
    <dgm:ruleLst/>
    <dgm:forEach name="Name7" axis="ch" ptType="node">
      <dgm:layoutNode name="Name8">
        <dgm:alg type="composite">
          <dgm:param type="horzAlign" val="none"/>
        </dgm:alg>
        <dgm:shape xmlns:r="http://schemas.openxmlformats.org/officeDocument/2006/relationships" r:blip="">
          <dgm:adjLst/>
        </dgm:shape>
        <dgm:presOf/>
        <dgm:choose name="Name9">
          <dgm:if name="Name10" axis="self" ptType="node" func="pos" op="equ" val="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dgm:constr type="h" for="ch" forName="levelTx" refType="h" refFor="ch" refForName="level"/>
            </dgm:constrLst>
          </dgm:if>
          <dgm:else name="Name11">
            <dgm:constrLst>
              <dgm:constr type="ctrX" for="ch" forName="acctBkgd" val="1"/>
              <dgm:constr type="ctrY" for="ch" forName="acctBkgd" val="1"/>
              <dgm:constr type="w" for="ch" forName="acctBkgd" val="1"/>
              <dgm:constr type="h" for="ch" forName="acctBkgd" val="1"/>
              <dgm:constr type="ctrX" for="ch" forName="acctTx" val="1"/>
              <dgm:constr type="ctrY" for="ch" forName="acctTx" val="1"/>
              <dgm:constr type="w" for="ch" forName="acctTx" val="1"/>
              <dgm:constr type="h" for="ch" forName="acctTx" val="1"/>
              <dgm:constr type="ctrX" for="ch" forName="level" val="1"/>
              <dgm:constr type="ctrY" for="ch" forName="level" val="1"/>
              <dgm:constr type="w" for="ch" forName="level" val="1"/>
              <dgm:constr type="h" for="ch" forName="level" val="1"/>
              <dgm:constr type="ctrX" for="ch" forName="levelTx" refType="ctrX" refFor="ch" refForName="level"/>
              <dgm:constr type="ctrY" for="ch" forName="levelTx" refType="ctrY" refFor="ch" refForName="level"/>
              <dgm:constr type="w" for="ch" forName="levelTx" refType="w" refFor="ch" refForName="level" fact="0.65"/>
              <dgm:constr type="h" for="ch" forName="levelTx" refType="h" refFor="ch" refForName="level"/>
            </dgm:constrLst>
          </dgm:else>
        </dgm:choose>
        <dgm:ruleLst/>
        <dgm:choose name="Name12">
          <dgm:if name="Name13" axis="ch" ptType="node" func="cnt" op="gte" val="1">
            <dgm:layoutNode name="acctBkgd" styleLbl="alignAcc1">
              <dgm:alg type="sp"/>
              <dgm:shape xmlns:r="http://schemas.openxmlformats.org/officeDocument/2006/relationships" type="nonIsoscelesTrapezoid" r:blip="">
                <dgm:adjLst/>
              </dgm:shape>
              <dgm:presOf axis="des" ptType="node"/>
              <dgm:constrLst/>
              <dgm:ruleLst/>
            </dgm:layoutNode>
            <dgm:layoutNode name="acctTx" styleLbl="alignAcc1">
              <dgm:varLst>
                <dgm:bulletEnabled val="1"/>
              </dgm:varLst>
              <dgm:alg type="tx">
                <dgm:param type="stBulletLvl" val="1"/>
                <dgm:param type="txAnchorVertCh" val="mid"/>
              </dgm:alg>
              <dgm:shape xmlns:r="http://schemas.openxmlformats.org/officeDocument/2006/relationships" type="nonIsoscelesTrapezoid" r:blip="" hideGeom="1">
                <dgm:adjLst/>
              </dgm:shape>
              <dgm:presOf axis="des" ptType="node"/>
              <dgm:constrLst>
                <dgm:constr type="secFontSz" val="65"/>
                <dgm:constr type="primFontSz" refType="secFontSz"/>
                <dgm:constr type="tMarg" refType="secFontSz" fact="0.3"/>
                <dgm:constr type="bMarg" refType="secFontSz" fact="0.3"/>
                <dgm:constr type="lMarg" refType="secFontSz" fact="0.3"/>
                <dgm:constr type="rMarg" refType="secFontSz" fact="0.3"/>
              </dgm:constrLst>
              <dgm:ruleLst>
                <dgm:rule type="secFontSz" val="5" fact="NaN" max="NaN"/>
              </dgm:ruleLst>
            </dgm:layoutNode>
          </dgm:if>
          <dgm:else name="Name14"/>
        </dgm:choose>
        <dgm:layoutNode name="level">
          <dgm:varLst>
            <dgm:chMax val="1"/>
            <dgm:bulletEnabled val="1"/>
          </dgm:varLst>
          <dgm:alg type="sp"/>
          <dgm:shape xmlns:r="http://schemas.openxmlformats.org/officeDocument/2006/relationships" type="trapezoid" r:blip="">
            <dgm:adjLst/>
          </dgm:shape>
          <dgm:presOf axis="self"/>
          <dgm:constrLst>
            <dgm:constr type="h" val="500"/>
            <dgm:constr type="w" val="1"/>
          </dgm:constrLst>
          <dgm:ruleLst/>
        </dgm:layoutNode>
        <dgm:layoutNode name="levelTx" styleLbl="revTx">
          <dgm:varLst>
            <dgm:chMax val="1"/>
            <dgm:bulletEnabled val="1"/>
          </dgm:varLst>
          <dgm:alg type="tx"/>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 type="primFontSz" val="65"/>
          </dgm:constrLst>
          <dgm:ruleLst>
            <dgm:rule type="primFontSz" val="5" fact="NaN" max="NaN"/>
          </dgm:ruleLst>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sp>
        <p:nvSpPr>
          <p:cNvPr id="2" name="Τίτλος 1"/>
          <p:cNvSpPr>
            <a:spLocks noGrp="1"/>
          </p:cNvSpPr>
          <p:nvPr>
            <p:ph type="ctrTitle"/>
          </p:nvPr>
        </p:nvSpPr>
        <p:spPr>
          <a:xfrm>
            <a:off x="685800" y="2130426"/>
            <a:ext cx="7772400" cy="1470025"/>
          </a:xfrm>
        </p:spPr>
        <p:txBody>
          <a:bodyPr/>
          <a:lstStyle/>
          <a:p>
            <a:r>
              <a:rPr lang="el-GR" smtClean="0"/>
              <a:t>Στυλ κύριου τίτλου</a:t>
            </a:r>
            <a:endParaRPr lang="el-GR"/>
          </a:p>
        </p:txBody>
      </p:sp>
      <p:sp>
        <p:nvSpPr>
          <p:cNvPr id="3" name="Υπότιτλος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l-GR" smtClean="0"/>
              <a:t>Στυλ κύριου υπότιτλου</a:t>
            </a:r>
            <a:endParaRPr lang="el-GR"/>
          </a:p>
        </p:txBody>
      </p:sp>
      <p:sp>
        <p:nvSpPr>
          <p:cNvPr id="4" name="Θέση ημερομηνίας 3"/>
          <p:cNvSpPr>
            <a:spLocks noGrp="1"/>
          </p:cNvSpPr>
          <p:nvPr>
            <p:ph type="dt" sz="half" idx="10"/>
          </p:nvPr>
        </p:nvSpPr>
        <p:spPr/>
        <p:txBody>
          <a:bodyPr/>
          <a:lstStyle/>
          <a:p>
            <a:fld id="{0485627E-D6D7-457C-BE5C-D9482D88D208}" type="datetimeFigureOut">
              <a:rPr lang="el-GR" smtClean="0"/>
              <a:t>10/1/2025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3753540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κατακόρυφου κειμένου 2"/>
          <p:cNvSpPr>
            <a:spLocks noGrp="1"/>
          </p:cNvSpPr>
          <p:nvPr>
            <p:ph type="body" orient="vert" idx="1"/>
          </p:nvPr>
        </p:nvSpPr>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0485627E-D6D7-457C-BE5C-D9482D88D208}" type="datetimeFigureOut">
              <a:rPr lang="el-GR" smtClean="0"/>
              <a:t>10/1/2025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39386700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sp>
        <p:nvSpPr>
          <p:cNvPr id="2" name="Κατακόρυφος τίτλος 1"/>
          <p:cNvSpPr>
            <a:spLocks noGrp="1"/>
          </p:cNvSpPr>
          <p:nvPr>
            <p:ph type="title" orient="vert"/>
          </p:nvPr>
        </p:nvSpPr>
        <p:spPr>
          <a:xfrm>
            <a:off x="6629400" y="274639"/>
            <a:ext cx="2057400" cy="5851525"/>
          </a:xfrm>
        </p:spPr>
        <p:txBody>
          <a:bodyPr vert="eaVert"/>
          <a:lstStyle/>
          <a:p>
            <a:r>
              <a:rPr lang="el-GR" smtClean="0"/>
              <a:t>Στυλ κύριου τίτλου</a:t>
            </a:r>
            <a:endParaRPr lang="el-GR"/>
          </a:p>
        </p:txBody>
      </p:sp>
      <p:sp>
        <p:nvSpPr>
          <p:cNvPr id="3" name="Θέση κατακόρυφου κειμένου 2"/>
          <p:cNvSpPr>
            <a:spLocks noGrp="1"/>
          </p:cNvSpPr>
          <p:nvPr>
            <p:ph type="body" orient="vert" idx="1"/>
          </p:nvPr>
        </p:nvSpPr>
        <p:spPr>
          <a:xfrm>
            <a:off x="457200" y="274639"/>
            <a:ext cx="6019800" cy="5851525"/>
          </a:xfrm>
        </p:spPr>
        <p:txBody>
          <a:bodyPr vert="eaVert"/>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0485627E-D6D7-457C-BE5C-D9482D88D208}" type="datetimeFigureOut">
              <a:rPr lang="el-GR" smtClean="0"/>
              <a:t>10/1/2025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1024712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περιεχομένου 2"/>
          <p:cNvSpPr>
            <a:spLocks noGrp="1"/>
          </p:cNvSpPr>
          <p:nvPr>
            <p:ph idx="1"/>
          </p:nvPr>
        </p:nvSpPr>
        <p:spPr/>
        <p:txBody>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10"/>
          </p:nvPr>
        </p:nvSpPr>
        <p:spPr/>
        <p:txBody>
          <a:bodyPr/>
          <a:lstStyle/>
          <a:p>
            <a:fld id="{0485627E-D6D7-457C-BE5C-D9482D88D208}" type="datetimeFigureOut">
              <a:rPr lang="el-GR" smtClean="0"/>
              <a:t>10/1/2025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3664350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sp>
        <p:nvSpPr>
          <p:cNvPr id="2" name="Τίτλος 1"/>
          <p:cNvSpPr>
            <a:spLocks noGrp="1"/>
          </p:cNvSpPr>
          <p:nvPr>
            <p:ph type="title"/>
          </p:nvPr>
        </p:nvSpPr>
        <p:spPr>
          <a:xfrm>
            <a:off x="722313" y="4406900"/>
            <a:ext cx="7772400" cy="1362075"/>
          </a:xfrm>
        </p:spPr>
        <p:txBody>
          <a:bodyPr anchor="t"/>
          <a:lstStyle>
            <a:lvl1pPr algn="l">
              <a:defRPr sz="4000" b="1" cap="all"/>
            </a:lvl1pPr>
          </a:lstStyle>
          <a:p>
            <a:r>
              <a:rPr lang="el-GR" smtClean="0"/>
              <a:t>Στυλ κύριου τίτλου</a:t>
            </a:r>
            <a:endParaRPr lang="el-GR"/>
          </a:p>
        </p:txBody>
      </p:sp>
      <p:sp>
        <p:nvSpPr>
          <p:cNvPr id="3" name="Θέση κειμένου 2"/>
          <p:cNvSpPr>
            <a:spLocks noGrp="1"/>
          </p:cNvSpPr>
          <p:nvPr>
            <p:ph type="body" idx="1"/>
          </p:nvPr>
        </p:nvSpPr>
        <p:spPr>
          <a:xfrm>
            <a:off x="722313" y="2906714"/>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l-GR" smtClean="0"/>
              <a:t>Στυλ υποδείγματος κειμένου</a:t>
            </a:r>
          </a:p>
        </p:txBody>
      </p:sp>
      <p:sp>
        <p:nvSpPr>
          <p:cNvPr id="4" name="Θέση ημερομηνίας 3"/>
          <p:cNvSpPr>
            <a:spLocks noGrp="1"/>
          </p:cNvSpPr>
          <p:nvPr>
            <p:ph type="dt" sz="half" idx="10"/>
          </p:nvPr>
        </p:nvSpPr>
        <p:spPr/>
        <p:txBody>
          <a:bodyPr/>
          <a:lstStyle/>
          <a:p>
            <a:fld id="{0485627E-D6D7-457C-BE5C-D9482D88D208}" type="datetimeFigureOut">
              <a:rPr lang="el-GR" smtClean="0"/>
              <a:t>10/1/2025</a:t>
            </a:fld>
            <a:endParaRPr lang="el-GR"/>
          </a:p>
        </p:txBody>
      </p:sp>
      <p:sp>
        <p:nvSpPr>
          <p:cNvPr id="5" name="Θέση υποσέλιδου 4"/>
          <p:cNvSpPr>
            <a:spLocks noGrp="1"/>
          </p:cNvSpPr>
          <p:nvPr>
            <p:ph type="ftr" sz="quarter" idx="11"/>
          </p:nvPr>
        </p:nvSpPr>
        <p:spPr/>
        <p:txBody>
          <a:bodyPr/>
          <a:lstStyle/>
          <a:p>
            <a:endParaRPr lang="el-GR"/>
          </a:p>
        </p:txBody>
      </p:sp>
      <p:sp>
        <p:nvSpPr>
          <p:cNvPr id="6" name="Θέση αριθμού διαφάνειας 5"/>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3465677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περιεχομένου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περιεχομένου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ημερομηνίας 4"/>
          <p:cNvSpPr>
            <a:spLocks noGrp="1"/>
          </p:cNvSpPr>
          <p:nvPr>
            <p:ph type="dt" sz="half" idx="10"/>
          </p:nvPr>
        </p:nvSpPr>
        <p:spPr/>
        <p:txBody>
          <a:bodyPr/>
          <a:lstStyle/>
          <a:p>
            <a:fld id="{0485627E-D6D7-457C-BE5C-D9482D88D208}" type="datetimeFigureOut">
              <a:rPr lang="el-GR" smtClean="0"/>
              <a:t>10/1/2025</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3168682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lvl1pPr>
              <a:defRPr/>
            </a:lvl1pPr>
          </a:lstStyle>
          <a:p>
            <a:r>
              <a:rPr lang="el-GR" smtClean="0"/>
              <a:t>Στυλ κύριου τίτλου</a:t>
            </a:r>
            <a:endParaRPr lang="el-GR"/>
          </a:p>
        </p:txBody>
      </p:sp>
      <p:sp>
        <p:nvSpPr>
          <p:cNvPr id="3" name="Θέση κειμένου 2"/>
          <p:cNvSpPr>
            <a:spLocks noGrp="1"/>
          </p:cNvSpPr>
          <p:nvPr>
            <p:ph type="body" idx="1"/>
          </p:nvPr>
        </p:nvSpPr>
        <p:spPr>
          <a:xfrm>
            <a:off x="457201"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4" name="Θέση περιεχομένου 3"/>
          <p:cNvSpPr>
            <a:spLocks noGrp="1"/>
          </p:cNvSpPr>
          <p:nvPr>
            <p:ph sz="half" idx="2"/>
          </p:nvPr>
        </p:nvSpPr>
        <p:spPr>
          <a:xfrm>
            <a:off x="457201"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5" name="Θέση κειμένου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smtClean="0"/>
              <a:t>Στυλ υποδείγματος κειμένου</a:t>
            </a:r>
          </a:p>
        </p:txBody>
      </p:sp>
      <p:sp>
        <p:nvSpPr>
          <p:cNvPr id="6" name="Θέση περιεχομένου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7" name="Θέση ημερομηνίας 6"/>
          <p:cNvSpPr>
            <a:spLocks noGrp="1"/>
          </p:cNvSpPr>
          <p:nvPr>
            <p:ph type="dt" sz="half" idx="10"/>
          </p:nvPr>
        </p:nvSpPr>
        <p:spPr/>
        <p:txBody>
          <a:bodyPr/>
          <a:lstStyle/>
          <a:p>
            <a:fld id="{0485627E-D6D7-457C-BE5C-D9482D88D208}" type="datetimeFigureOut">
              <a:rPr lang="el-GR" smtClean="0"/>
              <a:t>10/1/2025</a:t>
            </a:fld>
            <a:endParaRPr lang="el-GR"/>
          </a:p>
        </p:txBody>
      </p:sp>
      <p:sp>
        <p:nvSpPr>
          <p:cNvPr id="8" name="Θέση υποσέλιδου 7"/>
          <p:cNvSpPr>
            <a:spLocks noGrp="1"/>
          </p:cNvSpPr>
          <p:nvPr>
            <p:ph type="ftr" sz="quarter" idx="11"/>
          </p:nvPr>
        </p:nvSpPr>
        <p:spPr/>
        <p:txBody>
          <a:bodyPr/>
          <a:lstStyle/>
          <a:p>
            <a:endParaRPr lang="el-GR"/>
          </a:p>
        </p:txBody>
      </p:sp>
      <p:sp>
        <p:nvSpPr>
          <p:cNvPr id="9" name="Θέση αριθμού διαφάνειας 8"/>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948089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smtClean="0"/>
              <a:t>Στυλ κύριου τίτλου</a:t>
            </a:r>
            <a:endParaRPr lang="el-GR"/>
          </a:p>
        </p:txBody>
      </p:sp>
      <p:sp>
        <p:nvSpPr>
          <p:cNvPr id="3" name="Θέση ημερομηνίας 2"/>
          <p:cNvSpPr>
            <a:spLocks noGrp="1"/>
          </p:cNvSpPr>
          <p:nvPr>
            <p:ph type="dt" sz="half" idx="10"/>
          </p:nvPr>
        </p:nvSpPr>
        <p:spPr/>
        <p:txBody>
          <a:bodyPr/>
          <a:lstStyle/>
          <a:p>
            <a:fld id="{0485627E-D6D7-457C-BE5C-D9482D88D208}" type="datetimeFigureOut">
              <a:rPr lang="el-GR" smtClean="0"/>
              <a:t>10/1/2025</a:t>
            </a:fld>
            <a:endParaRPr lang="el-GR"/>
          </a:p>
        </p:txBody>
      </p:sp>
      <p:sp>
        <p:nvSpPr>
          <p:cNvPr id="4" name="Θέση υποσέλιδου 3"/>
          <p:cNvSpPr>
            <a:spLocks noGrp="1"/>
          </p:cNvSpPr>
          <p:nvPr>
            <p:ph type="ftr" sz="quarter" idx="11"/>
          </p:nvPr>
        </p:nvSpPr>
        <p:spPr/>
        <p:txBody>
          <a:bodyPr/>
          <a:lstStyle/>
          <a:p>
            <a:endParaRPr lang="el-GR"/>
          </a:p>
        </p:txBody>
      </p:sp>
      <p:sp>
        <p:nvSpPr>
          <p:cNvPr id="5" name="Θέση αριθμού διαφάνειας 4"/>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36637089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ή">
    <p:spTree>
      <p:nvGrpSpPr>
        <p:cNvPr id="1" name=""/>
        <p:cNvGrpSpPr/>
        <p:nvPr/>
      </p:nvGrpSpPr>
      <p:grpSpPr>
        <a:xfrm>
          <a:off x="0" y="0"/>
          <a:ext cx="0" cy="0"/>
          <a:chOff x="0" y="0"/>
          <a:chExt cx="0" cy="0"/>
        </a:xfrm>
      </p:grpSpPr>
      <p:sp>
        <p:nvSpPr>
          <p:cNvPr id="2" name="Θέση ημερομηνίας 1"/>
          <p:cNvSpPr>
            <a:spLocks noGrp="1"/>
          </p:cNvSpPr>
          <p:nvPr>
            <p:ph type="dt" sz="half" idx="10"/>
          </p:nvPr>
        </p:nvSpPr>
        <p:spPr/>
        <p:txBody>
          <a:bodyPr/>
          <a:lstStyle/>
          <a:p>
            <a:fld id="{0485627E-D6D7-457C-BE5C-D9482D88D208}" type="datetimeFigureOut">
              <a:rPr lang="el-GR" smtClean="0"/>
              <a:t>10/1/2025</a:t>
            </a:fld>
            <a:endParaRPr lang="el-GR"/>
          </a:p>
        </p:txBody>
      </p:sp>
      <p:sp>
        <p:nvSpPr>
          <p:cNvPr id="3" name="Θέση υποσέλιδου 2"/>
          <p:cNvSpPr>
            <a:spLocks noGrp="1"/>
          </p:cNvSpPr>
          <p:nvPr>
            <p:ph type="ftr" sz="quarter" idx="11"/>
          </p:nvPr>
        </p:nvSpPr>
        <p:spPr/>
        <p:txBody>
          <a:bodyPr/>
          <a:lstStyle/>
          <a:p>
            <a:endParaRPr lang="el-GR"/>
          </a:p>
        </p:txBody>
      </p:sp>
      <p:sp>
        <p:nvSpPr>
          <p:cNvPr id="4" name="Θέση αριθμού διαφάνειας 3"/>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7512866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457201" y="273050"/>
            <a:ext cx="3008313" cy="1162050"/>
          </a:xfrm>
        </p:spPr>
        <p:txBody>
          <a:bodyPr anchor="b"/>
          <a:lstStyle>
            <a:lvl1pPr algn="l">
              <a:defRPr sz="2000" b="1"/>
            </a:lvl1pPr>
          </a:lstStyle>
          <a:p>
            <a:r>
              <a:rPr lang="el-GR" smtClean="0"/>
              <a:t>Στυλ κύριου τίτλου</a:t>
            </a:r>
            <a:endParaRPr lang="el-GR"/>
          </a:p>
        </p:txBody>
      </p:sp>
      <p:sp>
        <p:nvSpPr>
          <p:cNvPr id="3" name="Θέση περιεχομένου 2"/>
          <p:cNvSpPr>
            <a:spLocks noGrp="1"/>
          </p:cNvSpPr>
          <p:nvPr>
            <p:ph idx="1"/>
          </p:nvPr>
        </p:nvSpPr>
        <p:spPr>
          <a:xfrm>
            <a:off x="3575050" y="273051"/>
            <a:ext cx="51117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κειμένου 3"/>
          <p:cNvSpPr>
            <a:spLocks noGrp="1"/>
          </p:cNvSpPr>
          <p:nvPr>
            <p:ph type="body" sz="half" idx="2"/>
          </p:nvPr>
        </p:nvSpPr>
        <p:spPr>
          <a:xfrm>
            <a:off x="457201" y="1435101"/>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0485627E-D6D7-457C-BE5C-D9482D88D208}" type="datetimeFigureOut">
              <a:rPr lang="el-GR" smtClean="0"/>
              <a:t>10/1/2025</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36222032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sp>
        <p:nvSpPr>
          <p:cNvPr id="2" name="Τίτλος 1"/>
          <p:cNvSpPr>
            <a:spLocks noGrp="1"/>
          </p:cNvSpPr>
          <p:nvPr>
            <p:ph type="title"/>
          </p:nvPr>
        </p:nvSpPr>
        <p:spPr>
          <a:xfrm>
            <a:off x="1792288" y="4800601"/>
            <a:ext cx="5486400" cy="566738"/>
          </a:xfrm>
        </p:spPr>
        <p:txBody>
          <a:bodyPr anchor="b"/>
          <a:lstStyle>
            <a:lvl1pPr algn="l">
              <a:defRPr sz="2000" b="1"/>
            </a:lvl1pPr>
          </a:lstStyle>
          <a:p>
            <a:r>
              <a:rPr lang="el-GR" smtClean="0"/>
              <a:t>Στυλ κύριου τίτλου</a:t>
            </a:r>
            <a:endParaRPr lang="el-GR"/>
          </a:p>
        </p:txBody>
      </p:sp>
      <p:sp>
        <p:nvSpPr>
          <p:cNvPr id="3" name="Θέση εικόνας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l-GR"/>
          </a:p>
        </p:txBody>
      </p:sp>
      <p:sp>
        <p:nvSpPr>
          <p:cNvPr id="4" name="Θέση κειμένου 3"/>
          <p:cNvSpPr>
            <a:spLocks noGrp="1"/>
          </p:cNvSpPr>
          <p:nvPr>
            <p:ph type="body" sz="half" idx="2"/>
          </p:nvPr>
        </p:nvSpPr>
        <p:spPr>
          <a:xfrm>
            <a:off x="1792288" y="5367339"/>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smtClean="0"/>
              <a:t>Στυλ υποδείγματος κειμένου</a:t>
            </a:r>
          </a:p>
        </p:txBody>
      </p:sp>
      <p:sp>
        <p:nvSpPr>
          <p:cNvPr id="5" name="Θέση ημερομηνίας 4"/>
          <p:cNvSpPr>
            <a:spLocks noGrp="1"/>
          </p:cNvSpPr>
          <p:nvPr>
            <p:ph type="dt" sz="half" idx="10"/>
          </p:nvPr>
        </p:nvSpPr>
        <p:spPr/>
        <p:txBody>
          <a:bodyPr/>
          <a:lstStyle/>
          <a:p>
            <a:fld id="{0485627E-D6D7-457C-BE5C-D9482D88D208}" type="datetimeFigureOut">
              <a:rPr lang="el-GR" smtClean="0"/>
              <a:t>10/1/2025</a:t>
            </a:fld>
            <a:endParaRPr lang="el-GR"/>
          </a:p>
        </p:txBody>
      </p:sp>
      <p:sp>
        <p:nvSpPr>
          <p:cNvPr id="6" name="Θέση υποσέλιδου 5"/>
          <p:cNvSpPr>
            <a:spLocks noGrp="1"/>
          </p:cNvSpPr>
          <p:nvPr>
            <p:ph type="ftr" sz="quarter" idx="11"/>
          </p:nvPr>
        </p:nvSpPr>
        <p:spPr/>
        <p:txBody>
          <a:bodyPr/>
          <a:lstStyle/>
          <a:p>
            <a:endParaRPr lang="el-GR"/>
          </a:p>
        </p:txBody>
      </p:sp>
      <p:sp>
        <p:nvSpPr>
          <p:cNvPr id="7" name="Θέση αριθμού διαφάνειας 6"/>
          <p:cNvSpPr>
            <a:spLocks noGrp="1"/>
          </p:cNvSpPr>
          <p:nvPr>
            <p:ph type="sldNum" sz="quarter" idx="12"/>
          </p:nvPr>
        </p:nvSpPr>
        <p:spPr/>
        <p:txBody>
          <a:bodyPr/>
          <a:lstStyle/>
          <a:p>
            <a:fld id="{D59EC2CB-7C49-4DE2-A32A-D5E72FF2EBE8}" type="slidenum">
              <a:rPr lang="el-GR" smtClean="0"/>
              <a:t>‹#›</a:t>
            </a:fld>
            <a:endParaRPr lang="el-GR"/>
          </a:p>
        </p:txBody>
      </p:sp>
    </p:spTree>
    <p:extLst>
      <p:ext uri="{BB962C8B-B14F-4D97-AF65-F5344CB8AC3E}">
        <p14:creationId xmlns:p14="http://schemas.microsoft.com/office/powerpoint/2010/main" val="3439145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Θέση τίτλου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l-GR" smtClean="0"/>
              <a:t>Στυλ κύριου τίτλου</a:t>
            </a:r>
            <a:endParaRPr lang="el-GR"/>
          </a:p>
        </p:txBody>
      </p:sp>
      <p:sp>
        <p:nvSpPr>
          <p:cNvPr id="3" name="Θέση κειμένου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l-GR" smtClean="0"/>
              <a:t>Στυλ υποδείγματος κειμένου</a:t>
            </a:r>
          </a:p>
          <a:p>
            <a:pPr lvl="1"/>
            <a:r>
              <a:rPr lang="el-GR" smtClean="0"/>
              <a:t>Δεύτερου επιπέδου</a:t>
            </a:r>
          </a:p>
          <a:p>
            <a:pPr lvl="2"/>
            <a:r>
              <a:rPr lang="el-GR" smtClean="0"/>
              <a:t>Τρίτου επιπέδου</a:t>
            </a:r>
          </a:p>
          <a:p>
            <a:pPr lvl="3"/>
            <a:r>
              <a:rPr lang="el-GR" smtClean="0"/>
              <a:t>Τέταρτου επιπέδου</a:t>
            </a:r>
          </a:p>
          <a:p>
            <a:pPr lvl="4"/>
            <a:r>
              <a:rPr lang="el-GR" smtClean="0"/>
              <a:t>Πέμπτου επιπέδου</a:t>
            </a:r>
            <a:endParaRPr lang="el-GR"/>
          </a:p>
        </p:txBody>
      </p:sp>
      <p:sp>
        <p:nvSpPr>
          <p:cNvPr id="4" name="Θέση ημερομηνίας 3"/>
          <p:cNvSpPr>
            <a:spLocks noGrp="1"/>
          </p:cNvSpPr>
          <p:nvPr>
            <p:ph type="dt" sz="half" idx="2"/>
          </p:nvPr>
        </p:nvSpPr>
        <p:spPr>
          <a:xfrm>
            <a:off x="457200" y="6356351"/>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485627E-D6D7-457C-BE5C-D9482D88D208}" type="datetimeFigureOut">
              <a:rPr lang="el-GR" smtClean="0"/>
              <a:t>10/1/2025</a:t>
            </a:fld>
            <a:endParaRPr lang="el-GR"/>
          </a:p>
        </p:txBody>
      </p:sp>
      <p:sp>
        <p:nvSpPr>
          <p:cNvPr id="5" name="Θέση υποσέλιδου 4"/>
          <p:cNvSpPr>
            <a:spLocks noGrp="1"/>
          </p:cNvSpPr>
          <p:nvPr>
            <p:ph type="ftr" sz="quarter" idx="3"/>
          </p:nvPr>
        </p:nvSpPr>
        <p:spPr>
          <a:xfrm>
            <a:off x="3124200" y="6356351"/>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l-GR"/>
          </a:p>
        </p:txBody>
      </p:sp>
      <p:sp>
        <p:nvSpPr>
          <p:cNvPr id="6" name="Θέση αριθμού διαφάνειας 5"/>
          <p:cNvSpPr>
            <a:spLocks noGrp="1"/>
          </p:cNvSpPr>
          <p:nvPr>
            <p:ph type="sldNum" sz="quarter" idx="4"/>
          </p:nvPr>
        </p:nvSpPr>
        <p:spPr>
          <a:xfrm>
            <a:off x="6553200" y="6356351"/>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9EC2CB-7C49-4DE2-A32A-D5E72FF2EBE8}" type="slidenum">
              <a:rPr lang="el-GR" smtClean="0"/>
              <a:t>‹#›</a:t>
            </a:fld>
            <a:endParaRPr lang="el-GR"/>
          </a:p>
        </p:txBody>
      </p:sp>
    </p:spTree>
    <p:extLst>
      <p:ext uri="{BB962C8B-B14F-4D97-AF65-F5344CB8AC3E}">
        <p14:creationId xmlns:p14="http://schemas.microsoft.com/office/powerpoint/2010/main" val="2629115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l-G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ctrTitle"/>
          </p:nvPr>
        </p:nvSpPr>
        <p:spPr>
          <a:xfrm>
            <a:off x="685800" y="2130426"/>
            <a:ext cx="7772400" cy="1470025"/>
          </a:xfrm>
        </p:spPr>
        <p:txBody>
          <a:bodyPr/>
          <a:lstStyle/>
          <a:p>
            <a:r>
              <a:rPr lang="el-GR" dirty="0" smtClean="0"/>
              <a:t>Εφαρμογές γραφείου</a:t>
            </a:r>
            <a:endParaRPr lang="el-GR" dirty="0"/>
          </a:p>
        </p:txBody>
      </p:sp>
      <p:sp>
        <p:nvSpPr>
          <p:cNvPr id="3" name="Υπότιτλος 2"/>
          <p:cNvSpPr>
            <a:spLocks noGrp="1"/>
          </p:cNvSpPr>
          <p:nvPr>
            <p:ph type="subTitle" idx="1"/>
          </p:nvPr>
        </p:nvSpPr>
        <p:spPr/>
        <p:txBody>
          <a:bodyPr/>
          <a:lstStyle/>
          <a:p>
            <a:r>
              <a:rPr lang="el-GR" dirty="0" smtClean="0"/>
              <a:t>Μάθημα Α’ Εξάμηνου</a:t>
            </a:r>
            <a:endParaRPr lang="el-GR" dirty="0"/>
          </a:p>
        </p:txBody>
      </p:sp>
    </p:spTree>
    <p:extLst>
      <p:ext uri="{BB962C8B-B14F-4D97-AF65-F5344CB8AC3E}">
        <p14:creationId xmlns:p14="http://schemas.microsoft.com/office/powerpoint/2010/main" val="995020020"/>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3" name="Ομάδα 102"/>
          <p:cNvGrpSpPr/>
          <p:nvPr/>
        </p:nvGrpSpPr>
        <p:grpSpPr>
          <a:xfrm>
            <a:off x="1425796" y="404664"/>
            <a:ext cx="5639043" cy="6408712"/>
            <a:chOff x="1425796" y="404664"/>
            <a:chExt cx="5639042" cy="6408712"/>
          </a:xfrm>
        </p:grpSpPr>
        <p:sp>
          <p:nvSpPr>
            <p:cNvPr id="4" name="Διάγραμμα ροής: Είσοδος/έξοδος 3"/>
            <p:cNvSpPr/>
            <p:nvPr/>
          </p:nvSpPr>
          <p:spPr>
            <a:xfrm>
              <a:off x="3288741" y="2073643"/>
              <a:ext cx="1800000" cy="50405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ΔΙΑΒΑΣΕ Α</a:t>
              </a:r>
              <a:endParaRPr lang="el-GR" dirty="0"/>
            </a:p>
          </p:txBody>
        </p:sp>
        <p:sp>
          <p:nvSpPr>
            <p:cNvPr id="6" name="Διάγραμμα ροής: Απόφαση 5"/>
            <p:cNvSpPr/>
            <p:nvPr/>
          </p:nvSpPr>
          <p:spPr>
            <a:xfrm>
              <a:off x="3563888" y="3516173"/>
              <a:ext cx="1224136" cy="792088"/>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Α&gt;0</a:t>
              </a:r>
              <a:endParaRPr lang="el-GR" dirty="0"/>
            </a:p>
          </p:txBody>
        </p:sp>
        <p:sp>
          <p:nvSpPr>
            <p:cNvPr id="10" name="Διάγραμμα ροής: Είσοδος/έξοδος 9"/>
            <p:cNvSpPr/>
            <p:nvPr/>
          </p:nvSpPr>
          <p:spPr>
            <a:xfrm>
              <a:off x="4959985" y="5024003"/>
              <a:ext cx="2104853" cy="669726"/>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ΕΜΦΑΝΙΣΕ Α ΘΕΤΙΚΟ</a:t>
              </a:r>
              <a:endParaRPr lang="el-GR" dirty="0"/>
            </a:p>
          </p:txBody>
        </p:sp>
        <p:sp>
          <p:nvSpPr>
            <p:cNvPr id="16" name="Διάγραμμα ροής: Αρχή/τέλος εργασίας 15"/>
            <p:cNvSpPr/>
            <p:nvPr/>
          </p:nvSpPr>
          <p:spPr>
            <a:xfrm>
              <a:off x="3302943" y="6237312"/>
              <a:ext cx="1785798" cy="57606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ΤΕΛΟΣ</a:t>
              </a:r>
            </a:p>
          </p:txBody>
        </p:sp>
        <p:sp>
          <p:nvSpPr>
            <p:cNvPr id="17" name="Διάγραμμα ροής: Αρχή/τέλος εργασίας 16"/>
            <p:cNvSpPr/>
            <p:nvPr/>
          </p:nvSpPr>
          <p:spPr>
            <a:xfrm>
              <a:off x="3302943" y="404664"/>
              <a:ext cx="1785798" cy="576064"/>
            </a:xfrm>
            <a:prstGeom prst="flowChartTerminator">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ΑΡΧΗ</a:t>
              </a:r>
              <a:endParaRPr lang="el-GR" dirty="0"/>
            </a:p>
          </p:txBody>
        </p:sp>
        <p:cxnSp>
          <p:nvCxnSpPr>
            <p:cNvPr id="19" name="Ευθύγραμμο βέλος σύνδεσης 18"/>
            <p:cNvCxnSpPr>
              <a:stCxn id="17" idx="2"/>
              <a:endCxn id="4" idx="1"/>
            </p:cNvCxnSpPr>
            <p:nvPr/>
          </p:nvCxnSpPr>
          <p:spPr>
            <a:xfrm flipH="1">
              <a:off x="4188741" y="980728"/>
              <a:ext cx="7101" cy="10929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Ευθύγραμμο βέλος σύνδεσης 20"/>
            <p:cNvCxnSpPr>
              <a:stCxn id="4" idx="4"/>
              <a:endCxn id="6" idx="0"/>
            </p:cNvCxnSpPr>
            <p:nvPr/>
          </p:nvCxnSpPr>
          <p:spPr>
            <a:xfrm flipH="1">
              <a:off x="4175956" y="2577699"/>
              <a:ext cx="12785" cy="938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Ευθεία γραμμή σύνδεσης 22"/>
            <p:cNvCxnSpPr>
              <a:stCxn id="6" idx="1"/>
            </p:cNvCxnSpPr>
            <p:nvPr/>
          </p:nvCxnSpPr>
          <p:spPr>
            <a:xfrm flipH="1">
              <a:off x="2751856" y="3912217"/>
              <a:ext cx="8120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Ευθεία γραμμή σύνδεσης 24"/>
            <p:cNvCxnSpPr>
              <a:stCxn id="6" idx="3"/>
            </p:cNvCxnSpPr>
            <p:nvPr/>
          </p:nvCxnSpPr>
          <p:spPr>
            <a:xfrm>
              <a:off x="4788024" y="3912217"/>
              <a:ext cx="122438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Ευθεία γραμμή σύνδεσης 35"/>
            <p:cNvCxnSpPr/>
            <p:nvPr/>
          </p:nvCxnSpPr>
          <p:spPr>
            <a:xfrm>
              <a:off x="2536166" y="5949280"/>
              <a:ext cx="1659676"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Ευθεία γραμμή σύνδεσης 39"/>
            <p:cNvCxnSpPr/>
            <p:nvPr/>
          </p:nvCxnSpPr>
          <p:spPr>
            <a:xfrm flipH="1">
              <a:off x="4195843" y="5949280"/>
              <a:ext cx="160608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Ευθύγραμμο βέλος σύνδεσης 41"/>
            <p:cNvCxnSpPr/>
            <p:nvPr/>
          </p:nvCxnSpPr>
          <p:spPr>
            <a:xfrm>
              <a:off x="4195842" y="5949280"/>
              <a:ext cx="0" cy="28803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7" name="Διάγραμμα ροής: Είσοδος/έξοδος 76"/>
            <p:cNvSpPr/>
            <p:nvPr/>
          </p:nvSpPr>
          <p:spPr>
            <a:xfrm>
              <a:off x="1425796" y="4941168"/>
              <a:ext cx="2210100" cy="752561"/>
            </a:xfrm>
            <a:prstGeom prst="flowChartInputOutp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ΕΜΦΑΝΙΣΕ Α ΑΡΝΗΤΙΚΟ</a:t>
              </a:r>
              <a:endParaRPr lang="el-GR" dirty="0"/>
            </a:p>
          </p:txBody>
        </p:sp>
        <p:cxnSp>
          <p:nvCxnSpPr>
            <p:cNvPr id="85" name="Ευθύγραμμο βέλος σύνδεσης 84"/>
            <p:cNvCxnSpPr>
              <a:endCxn id="10" idx="1"/>
            </p:cNvCxnSpPr>
            <p:nvPr/>
          </p:nvCxnSpPr>
          <p:spPr>
            <a:xfrm>
              <a:off x="6012411" y="3912217"/>
              <a:ext cx="1" cy="1111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1" name="Ευθύγραμμο βέλος σύνδεσης 90"/>
            <p:cNvCxnSpPr>
              <a:endCxn id="77" idx="0"/>
            </p:cNvCxnSpPr>
            <p:nvPr/>
          </p:nvCxnSpPr>
          <p:spPr>
            <a:xfrm>
              <a:off x="2751856" y="3912217"/>
              <a:ext cx="0" cy="102895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4" name="Ευθεία γραμμή σύνδεσης 93"/>
            <p:cNvCxnSpPr>
              <a:endCxn id="77" idx="4"/>
            </p:cNvCxnSpPr>
            <p:nvPr/>
          </p:nvCxnSpPr>
          <p:spPr>
            <a:xfrm flipH="1" flipV="1">
              <a:off x="2530846" y="5693729"/>
              <a:ext cx="5320" cy="258497"/>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Ευθεία γραμμή σύνδεσης 97"/>
            <p:cNvCxnSpPr/>
            <p:nvPr/>
          </p:nvCxnSpPr>
          <p:spPr>
            <a:xfrm flipV="1">
              <a:off x="5801926" y="5693730"/>
              <a:ext cx="0" cy="255550"/>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0848895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Πωλήσεις Α’ Τρίμηνο 2024</a:t>
            </a:r>
            <a:endParaRPr lang="el-GR" dirty="0"/>
          </a:p>
        </p:txBody>
      </p:sp>
      <p:graphicFrame>
        <p:nvGraphicFramePr>
          <p:cNvPr id="4" name="Θέση περιεχομένου 3"/>
          <p:cNvGraphicFramePr>
            <a:graphicFrameLocks noGrp="1"/>
          </p:cNvGraphicFramePr>
          <p:nvPr>
            <p:ph idx="1"/>
            <p:extLst>
              <p:ext uri="{D42A27DB-BD31-4B8C-83A1-F6EECF244321}">
                <p14:modId xmlns:p14="http://schemas.microsoft.com/office/powerpoint/2010/main" val="905488707"/>
              </p:ext>
            </p:extLst>
          </p:nvPr>
        </p:nvGraphicFramePr>
        <p:xfrm>
          <a:off x="457200" y="1600201"/>
          <a:ext cx="8229600" cy="452596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300890697"/>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0-#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0-#ppt_w/2"/>
                                          </p:val>
                                        </p:tav>
                                        <p:tav tm="100000">
                                          <p:val>
                                            <p:strVal val="#ppt_x"/>
                                          </p:val>
                                        </p:tav>
                                      </p:tavLst>
                                    </p:anim>
                                    <p:anim calcmode="lin" valueType="num">
                                      <p:cBhvr additive="base">
                                        <p:cTn id="14"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Graphic spid="4" grpId="0">
        <p:bldAsOne/>
      </p:bldGraphic>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solidFill>
                  <a:srgbClr val="00B050"/>
                </a:solidFill>
              </a:rPr>
              <a:t>ΕΝΟΤΗΤΕΣ ΜΑΘΗΜΑΤΟΣ</a:t>
            </a:r>
            <a:endParaRPr lang="el-GR" dirty="0">
              <a:solidFill>
                <a:srgbClr val="00B050"/>
              </a:solidFill>
            </a:endParaRPr>
          </a:p>
        </p:txBody>
      </p:sp>
      <p:sp>
        <p:nvSpPr>
          <p:cNvPr id="3" name="Θέση περιεχομένου 2"/>
          <p:cNvSpPr>
            <a:spLocks noGrp="1"/>
          </p:cNvSpPr>
          <p:nvPr>
            <p:ph idx="1"/>
          </p:nvPr>
        </p:nvSpPr>
        <p:spPr/>
        <p:txBody>
          <a:bodyPr/>
          <a:lstStyle/>
          <a:p>
            <a:pPr>
              <a:buFont typeface="Wingdings" pitchFamily="2" charset="2"/>
              <a:buChar char="q"/>
            </a:pPr>
            <a:r>
              <a:rPr lang="en-US" dirty="0" smtClean="0">
                <a:solidFill>
                  <a:srgbClr val="00B0F0"/>
                </a:solidFill>
              </a:rPr>
              <a:t>Word</a:t>
            </a:r>
          </a:p>
          <a:p>
            <a:pPr>
              <a:buFont typeface="Wingdings" pitchFamily="2" charset="2"/>
              <a:buChar char="q"/>
            </a:pPr>
            <a:r>
              <a:rPr lang="en-US" dirty="0" smtClean="0">
                <a:solidFill>
                  <a:srgbClr val="92D050"/>
                </a:solidFill>
              </a:rPr>
              <a:t>Excel</a:t>
            </a:r>
          </a:p>
          <a:p>
            <a:pPr>
              <a:buFont typeface="Wingdings" pitchFamily="2" charset="2"/>
              <a:buChar char="q"/>
            </a:pPr>
            <a:r>
              <a:rPr lang="en-US" dirty="0" smtClean="0">
                <a:solidFill>
                  <a:srgbClr val="FFC000"/>
                </a:solidFill>
              </a:rPr>
              <a:t>PowerPoint</a:t>
            </a:r>
            <a:endParaRPr lang="el-GR" dirty="0">
              <a:solidFill>
                <a:srgbClr val="FFC000"/>
              </a:solidFill>
            </a:endParaRPr>
          </a:p>
        </p:txBody>
      </p:sp>
    </p:spTree>
    <p:extLst>
      <p:ext uri="{BB962C8B-B14F-4D97-AF65-F5344CB8AC3E}">
        <p14:creationId xmlns:p14="http://schemas.microsoft.com/office/powerpoint/2010/main" val="13453394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smtClean="0"/>
              <a:t>ΕΝΟΤΗΤΕΣ ΜΑΘΗΜΑΤΟΣ</a:t>
            </a:r>
            <a:endParaRPr lang="el-GR" dirty="0"/>
          </a:p>
        </p:txBody>
      </p:sp>
      <p:graphicFrame>
        <p:nvGraphicFramePr>
          <p:cNvPr id="4" name="Θέση περιεχομένου 3"/>
          <p:cNvGraphicFramePr>
            <a:graphicFrameLocks noGrp="1"/>
          </p:cNvGraphicFramePr>
          <p:nvPr>
            <p:ph idx="1"/>
            <p:extLst>
              <p:ext uri="{D42A27DB-BD31-4B8C-83A1-F6EECF244321}">
                <p14:modId xmlns:p14="http://schemas.microsoft.com/office/powerpoint/2010/main" val="3318719283"/>
              </p:ext>
            </p:extLst>
          </p:nvPr>
        </p:nvGraphicFramePr>
        <p:xfrm>
          <a:off x="457200" y="1600201"/>
          <a:ext cx="8229600" cy="45259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9799716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Διάγραμμα 1"/>
          <p:cNvGraphicFramePr/>
          <p:nvPr>
            <p:extLst>
              <p:ext uri="{D42A27DB-BD31-4B8C-83A1-F6EECF244321}">
                <p14:modId xmlns:p14="http://schemas.microsoft.com/office/powerpoint/2010/main" val="633439939"/>
              </p:ext>
            </p:extLst>
          </p:nvPr>
        </p:nvGraphicFramePr>
        <p:xfrm>
          <a:off x="1524000" y="139700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0761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Διάγραμμα 1"/>
          <p:cNvGraphicFramePr/>
          <p:nvPr>
            <p:extLst>
              <p:ext uri="{D42A27DB-BD31-4B8C-83A1-F6EECF244321}">
                <p14:modId xmlns:p14="http://schemas.microsoft.com/office/powerpoint/2010/main" val="3930975248"/>
              </p:ext>
            </p:extLst>
          </p:nvPr>
        </p:nvGraphicFramePr>
        <p:xfrm>
          <a:off x="1524000" y="139700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67905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Διάγραμμα 1"/>
          <p:cNvGraphicFramePr/>
          <p:nvPr>
            <p:extLst>
              <p:ext uri="{D42A27DB-BD31-4B8C-83A1-F6EECF244321}">
                <p14:modId xmlns:p14="http://schemas.microsoft.com/office/powerpoint/2010/main" val="3383796785"/>
              </p:ext>
            </p:extLst>
          </p:nvPr>
        </p:nvGraphicFramePr>
        <p:xfrm>
          <a:off x="1524000" y="1397001"/>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Δεξιό βέλος 5"/>
          <p:cNvSpPr/>
          <p:nvPr/>
        </p:nvSpPr>
        <p:spPr>
          <a:xfrm rot="18442098">
            <a:off x="767428" y="3142288"/>
            <a:ext cx="3744416" cy="432048"/>
          </a:xfrm>
          <a:prstGeom prst="rightArrow">
            <a:avLst>
              <a:gd name="adj1" fmla="val 50000"/>
              <a:gd name="adj2" fmla="val 10398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l-GR"/>
          </a:p>
        </p:txBody>
      </p:sp>
    </p:spTree>
    <p:extLst>
      <p:ext uri="{BB962C8B-B14F-4D97-AF65-F5344CB8AC3E}">
        <p14:creationId xmlns:p14="http://schemas.microsoft.com/office/powerpoint/2010/main" val="162212260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pPr algn="ctr"/>
            <a:r>
              <a:rPr lang="en-US" dirty="0" smtClean="0"/>
              <a:t>Word</a:t>
            </a:r>
            <a:endParaRPr lang="el-GR" dirty="0"/>
          </a:p>
        </p:txBody>
      </p:sp>
      <p:pic>
        <p:nvPicPr>
          <p:cNvPr id="5" name="Θέση περιεχομένου 4"/>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3563889" y="1340768"/>
            <a:ext cx="4641003" cy="4320000"/>
          </a:xfrm>
          <a:ln>
            <a:noFill/>
          </a:ln>
          <a:effectLst>
            <a:outerShdw blurRad="184150" dist="241300" dir="11520000" sx="110000" sy="110000" algn="ctr">
              <a:srgbClr val="000000">
                <a:alpha val="18000"/>
              </a:srgbClr>
            </a:outerShdw>
            <a:reflection blurRad="6350" stA="52000" endA="300" endPos="35000" dir="5400000" sy="-100000" algn="bl" rotWithShape="0"/>
          </a:effectLst>
          <a:scene3d>
            <a:camera prst="perspectiveFront" fov="5100000">
              <a:rot lat="0" lon="2100000" rev="0"/>
            </a:camera>
            <a:lightRig rig="flood" dir="t">
              <a:rot lat="0" lon="0" rev="13800000"/>
            </a:lightRig>
          </a:scene3d>
          <a:sp3d extrusionH="107950" prstMaterial="plastic">
            <a:bevelT w="82550" h="63500" prst="divot"/>
            <a:bevelB/>
          </a:sp3d>
        </p:spPr>
      </p:pic>
      <p:sp>
        <p:nvSpPr>
          <p:cNvPr id="4" name="Θέση κειμένου 3"/>
          <p:cNvSpPr>
            <a:spLocks noGrp="1"/>
          </p:cNvSpPr>
          <p:nvPr>
            <p:ph type="body" sz="half" idx="2"/>
          </p:nvPr>
        </p:nvSpPr>
        <p:spPr/>
        <p:txBody>
          <a:bodyPr>
            <a:normAutofit/>
          </a:bodyPr>
          <a:lstStyle/>
          <a:p>
            <a:r>
              <a:rPr lang="el-GR" sz="2000" dirty="0" smtClean="0"/>
              <a:t>Το Microsoft Word είναι ένα πρόγραμμα επεξεργασίας κειμένου από την Microsoft. Πρόκειται για ένα από τα στοιχεία του Microsoft Office αλλά πωλείται επίσης και ως αυτόνομο προϊόν. Παλιότερα περιλαμβανόταν στο Microsoft Works </a:t>
            </a:r>
            <a:r>
              <a:rPr lang="el-GR" sz="2000" dirty="0" err="1" smtClean="0"/>
              <a:t>Suite</a:t>
            </a:r>
            <a:r>
              <a:rPr lang="el-GR" sz="2000" dirty="0" smtClean="0"/>
              <a:t>.</a:t>
            </a:r>
            <a:endParaRPr lang="el-GR" sz="2000" dirty="0"/>
          </a:p>
        </p:txBody>
      </p:sp>
    </p:spTree>
    <p:extLst>
      <p:ext uri="{BB962C8B-B14F-4D97-AF65-F5344CB8AC3E}">
        <p14:creationId xmlns:p14="http://schemas.microsoft.com/office/powerpoint/2010/main" val="104312846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Τίτλος 1"/>
          <p:cNvSpPr>
            <a:spLocks noGrp="1"/>
          </p:cNvSpPr>
          <p:nvPr>
            <p:ph type="title"/>
          </p:nvPr>
        </p:nvSpPr>
        <p:spPr/>
        <p:txBody>
          <a:bodyPr/>
          <a:lstStyle/>
          <a:p>
            <a:r>
              <a:rPr lang="el-GR" dirty="0" err="1" smtClean="0"/>
              <a:t>Πινακας</a:t>
            </a:r>
            <a:endParaRPr lang="el-GR" dirty="0"/>
          </a:p>
        </p:txBody>
      </p:sp>
      <p:graphicFrame>
        <p:nvGraphicFramePr>
          <p:cNvPr id="4" name="Θέση περιεχομένου 3"/>
          <p:cNvGraphicFramePr>
            <a:graphicFrameLocks noGrp="1"/>
          </p:cNvGraphicFramePr>
          <p:nvPr>
            <p:ph idx="1"/>
            <p:extLst>
              <p:ext uri="{D42A27DB-BD31-4B8C-83A1-F6EECF244321}">
                <p14:modId xmlns:p14="http://schemas.microsoft.com/office/powerpoint/2010/main" val="3335439601"/>
              </p:ext>
            </p:extLst>
          </p:nvPr>
        </p:nvGraphicFramePr>
        <p:xfrm>
          <a:off x="457200" y="1268761"/>
          <a:ext cx="8229600" cy="1832520"/>
        </p:xfrm>
        <a:graphic>
          <a:graphicData uri="http://schemas.openxmlformats.org/drawingml/2006/table">
            <a:tbl>
              <a:tblPr firstRow="1" bandRow="1">
                <a:tableStyleId>{21E4AEA4-8DFA-4A89-87EB-49C32662AFE0}</a:tableStyleId>
              </a:tblPr>
              <a:tblGrid>
                <a:gridCol w="442392"/>
                <a:gridCol w="2376264"/>
                <a:gridCol w="2664296"/>
                <a:gridCol w="2746648"/>
              </a:tblGrid>
              <a:tr h="720000">
                <a:tc gridSpan="4">
                  <a:txBody>
                    <a:bodyPr/>
                    <a:lstStyle/>
                    <a:p>
                      <a:pPr algn="ctr"/>
                      <a:r>
                        <a:rPr lang="el-GR" sz="1800" dirty="0" smtClean="0"/>
                        <a:t>ΕΒΔΟΜΑΔΙΑΙΟ</a:t>
                      </a:r>
                      <a:r>
                        <a:rPr lang="el-GR" sz="1800" baseline="0" dirty="0" smtClean="0"/>
                        <a:t> ΠΡΟΓΡΑΜΜΑ</a:t>
                      </a:r>
                      <a:endParaRPr lang="el-GR" sz="1800" dirty="0"/>
                    </a:p>
                  </a:txBody>
                  <a:tcPr anchor="ctr"/>
                </a:tc>
                <a:tc hMerge="1">
                  <a:txBody>
                    <a:bodyPr/>
                    <a:lstStyle/>
                    <a:p>
                      <a:endParaRPr lang="el-GR" dirty="0"/>
                    </a:p>
                  </a:txBody>
                  <a:tcPr/>
                </a:tc>
                <a:tc hMerge="1">
                  <a:txBody>
                    <a:bodyPr/>
                    <a:lstStyle/>
                    <a:p>
                      <a:endParaRPr lang="el-GR" dirty="0"/>
                    </a:p>
                  </a:txBody>
                  <a:tcPr/>
                </a:tc>
                <a:tc hMerge="1">
                  <a:txBody>
                    <a:bodyPr/>
                    <a:lstStyle/>
                    <a:p>
                      <a:endParaRPr lang="el-GR" dirty="0"/>
                    </a:p>
                  </a:txBody>
                  <a:tcPr/>
                </a:tc>
              </a:tr>
              <a:tr h="370840">
                <a:tc rowSpan="3">
                  <a:txBody>
                    <a:bodyPr/>
                    <a:lstStyle/>
                    <a:p>
                      <a:pPr algn="ctr"/>
                      <a:r>
                        <a:rPr lang="el-GR" sz="1800" dirty="0" smtClean="0"/>
                        <a:t>ΩΡΕΣ</a:t>
                      </a:r>
                      <a:endParaRPr lang="el-GR" sz="1800" dirty="0"/>
                    </a:p>
                  </a:txBody>
                  <a:tcPr vert="vert270" anchor="ctr"/>
                </a:tc>
                <a:tc>
                  <a:txBody>
                    <a:bodyPr/>
                    <a:lstStyle/>
                    <a:p>
                      <a:endParaRPr lang="el-GR" sz="1800" dirty="0"/>
                    </a:p>
                  </a:txBody>
                  <a:tcPr/>
                </a:tc>
                <a:tc>
                  <a:txBody>
                    <a:bodyPr/>
                    <a:lstStyle/>
                    <a:p>
                      <a:endParaRPr lang="el-GR" sz="1800" dirty="0"/>
                    </a:p>
                  </a:txBody>
                  <a:tcPr/>
                </a:tc>
                <a:tc>
                  <a:txBody>
                    <a:bodyPr/>
                    <a:lstStyle/>
                    <a:p>
                      <a:endParaRPr lang="el-GR" sz="1800" dirty="0"/>
                    </a:p>
                  </a:txBody>
                  <a:tcPr/>
                </a:tc>
              </a:tr>
              <a:tr h="370840">
                <a:tc vMerge="1">
                  <a:txBody>
                    <a:bodyPr/>
                    <a:lstStyle/>
                    <a:p>
                      <a:endParaRPr lang="el-GR" dirty="0"/>
                    </a:p>
                  </a:txBody>
                  <a:tcPr/>
                </a:tc>
                <a:tc>
                  <a:txBody>
                    <a:bodyPr/>
                    <a:lstStyle/>
                    <a:p>
                      <a:endParaRPr lang="el-GR" sz="1800" dirty="0"/>
                    </a:p>
                  </a:txBody>
                  <a:tcPr/>
                </a:tc>
                <a:tc>
                  <a:txBody>
                    <a:bodyPr/>
                    <a:lstStyle/>
                    <a:p>
                      <a:endParaRPr lang="el-GR" sz="1800" dirty="0"/>
                    </a:p>
                  </a:txBody>
                  <a:tcPr/>
                </a:tc>
                <a:tc>
                  <a:txBody>
                    <a:bodyPr/>
                    <a:lstStyle/>
                    <a:p>
                      <a:endParaRPr lang="el-GR" sz="1800" dirty="0"/>
                    </a:p>
                  </a:txBody>
                  <a:tcPr/>
                </a:tc>
              </a:tr>
              <a:tr h="370840">
                <a:tc vMerge="1">
                  <a:txBody>
                    <a:bodyPr/>
                    <a:lstStyle/>
                    <a:p>
                      <a:endParaRPr lang="el-GR" dirty="0"/>
                    </a:p>
                  </a:txBody>
                  <a:tcPr/>
                </a:tc>
                <a:tc>
                  <a:txBody>
                    <a:bodyPr/>
                    <a:lstStyle/>
                    <a:p>
                      <a:endParaRPr lang="el-GR" sz="1800" dirty="0"/>
                    </a:p>
                  </a:txBody>
                  <a:tcPr/>
                </a:tc>
                <a:tc>
                  <a:txBody>
                    <a:bodyPr/>
                    <a:lstStyle/>
                    <a:p>
                      <a:endParaRPr lang="el-GR" sz="1800" dirty="0"/>
                    </a:p>
                  </a:txBody>
                  <a:tcPr/>
                </a:tc>
                <a:tc>
                  <a:txBody>
                    <a:bodyPr/>
                    <a:lstStyle/>
                    <a:p>
                      <a:endParaRPr lang="el-GR" sz="1800" dirty="0"/>
                    </a:p>
                  </a:txBody>
                  <a:tcPr/>
                </a:tc>
              </a:tr>
            </a:tbl>
          </a:graphicData>
        </a:graphic>
      </p:graphicFrame>
      <p:graphicFrame>
        <p:nvGraphicFramePr>
          <p:cNvPr id="5" name="Πίνακας 4"/>
          <p:cNvGraphicFramePr>
            <a:graphicFrameLocks noGrp="1"/>
          </p:cNvGraphicFramePr>
          <p:nvPr>
            <p:extLst>
              <p:ext uri="{D42A27DB-BD31-4B8C-83A1-F6EECF244321}">
                <p14:modId xmlns:p14="http://schemas.microsoft.com/office/powerpoint/2010/main" val="1473033160"/>
              </p:ext>
            </p:extLst>
          </p:nvPr>
        </p:nvGraphicFramePr>
        <p:xfrm>
          <a:off x="467544" y="3573017"/>
          <a:ext cx="8280918" cy="2304255"/>
        </p:xfrm>
        <a:graphic>
          <a:graphicData uri="http://schemas.openxmlformats.org/drawingml/2006/table">
            <a:tbl>
              <a:tblPr firstRow="1" bandRow="1">
                <a:tableStyleId>{5C22544A-7EE6-4342-B048-85BDC9FD1C3A}</a:tableStyleId>
              </a:tblPr>
              <a:tblGrid>
                <a:gridCol w="1380153"/>
                <a:gridCol w="1380153"/>
                <a:gridCol w="1380153"/>
                <a:gridCol w="1380153"/>
                <a:gridCol w="1380153"/>
                <a:gridCol w="1380153"/>
              </a:tblGrid>
              <a:tr h="460851">
                <a:tc>
                  <a:txBody>
                    <a:bodyPr/>
                    <a:lstStyle/>
                    <a:p>
                      <a:endParaRPr lang="el-GR" sz="1800" dirty="0"/>
                    </a:p>
                  </a:txBody>
                  <a:tcPr/>
                </a:tc>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r>
              <a:tr h="460851">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r>
              <a:tr h="460851">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r>
              <a:tr h="460851">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r>
              <a:tr h="460851">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a:p>
                  </a:txBody>
                  <a:tcPr/>
                </a:tc>
                <a:tc>
                  <a:txBody>
                    <a:bodyPr/>
                    <a:lstStyle/>
                    <a:p>
                      <a:endParaRPr lang="el-GR" sz="1800" dirty="0"/>
                    </a:p>
                  </a:txBody>
                  <a:tcPr/>
                </a:tc>
              </a:tr>
            </a:tbl>
          </a:graphicData>
        </a:graphic>
      </p:graphicFrame>
    </p:spTree>
    <p:extLst>
      <p:ext uri="{BB962C8B-B14F-4D97-AF65-F5344CB8AC3E}">
        <p14:creationId xmlns:p14="http://schemas.microsoft.com/office/powerpoint/2010/main" val="3878735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Ομάδα 4"/>
          <p:cNvGrpSpPr/>
          <p:nvPr/>
        </p:nvGrpSpPr>
        <p:grpSpPr>
          <a:xfrm>
            <a:off x="1619672" y="260649"/>
            <a:ext cx="6048672" cy="6120680"/>
            <a:chOff x="2123728" y="404664"/>
            <a:chExt cx="6048672" cy="6120680"/>
          </a:xfrm>
        </p:grpSpPr>
        <p:sp>
          <p:nvSpPr>
            <p:cNvPr id="3" name="Έλλειψη 2"/>
            <p:cNvSpPr/>
            <p:nvPr/>
          </p:nvSpPr>
          <p:spPr>
            <a:xfrm>
              <a:off x="3851920" y="2204864"/>
              <a:ext cx="4320480" cy="4320480"/>
            </a:xfrm>
            <a:prstGeom prst="ellipse">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l-GR">
                <a:solidFill>
                  <a:srgbClr val="FF0000"/>
                </a:solidFill>
              </a:endParaRPr>
            </a:p>
          </p:txBody>
        </p:sp>
        <p:sp>
          <p:nvSpPr>
            <p:cNvPr id="4" name="Αστέρι 5 ακτινών 3"/>
            <p:cNvSpPr/>
            <p:nvPr/>
          </p:nvSpPr>
          <p:spPr>
            <a:xfrm>
              <a:off x="3923928" y="404664"/>
              <a:ext cx="3240360" cy="3240360"/>
            </a:xfrm>
            <a:prstGeom prst="star5">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l-GR"/>
            </a:p>
          </p:txBody>
        </p:sp>
        <p:sp>
          <p:nvSpPr>
            <p:cNvPr id="2" name="Ορθογώνιο 1"/>
            <p:cNvSpPr/>
            <p:nvPr/>
          </p:nvSpPr>
          <p:spPr>
            <a:xfrm>
              <a:off x="2123728" y="404664"/>
              <a:ext cx="3240360" cy="41044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l-GR" dirty="0" smtClean="0"/>
                <a:t>Τετράγωνο</a:t>
              </a:r>
            </a:p>
          </p:txBody>
        </p:sp>
      </p:grpSp>
    </p:spTree>
    <p:extLst>
      <p:ext uri="{BB962C8B-B14F-4D97-AF65-F5344CB8AC3E}">
        <p14:creationId xmlns:p14="http://schemas.microsoft.com/office/powerpoint/2010/main" val="328800534"/>
      </p:ext>
    </p:extLst>
  </p:cSld>
  <p:clrMapOvr>
    <a:masterClrMapping/>
  </p:clrMapOvr>
  <p:timing>
    <p:tnLst>
      <p:par>
        <p:cTn id="1" dur="indefinite" restart="never" nodeType="tmRoot"/>
      </p:par>
    </p:tnLst>
  </p:timing>
</p:sld>
</file>

<file path=ppt/theme/theme1.xml><?xml version="1.0" encoding="utf-8"?>
<a:theme xmlns:a="http://schemas.openxmlformats.org/drawingml/2006/main" name="Θέμα του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276</TotalTime>
  <Words>86</Words>
  <Application>Microsoft Office PowerPoint</Application>
  <PresentationFormat>Προβολή στην οθόνη (4:3)</PresentationFormat>
  <Paragraphs>34</Paragraphs>
  <Slides>11</Slides>
  <Notes>0</Notes>
  <HiddenSlides>0</HiddenSlides>
  <MMClips>0</MMClips>
  <ScaleCrop>false</ScaleCrop>
  <HeadingPairs>
    <vt:vector size="4" baseType="variant">
      <vt:variant>
        <vt:lpstr>Θέμα</vt:lpstr>
      </vt:variant>
      <vt:variant>
        <vt:i4>1</vt:i4>
      </vt:variant>
      <vt:variant>
        <vt:lpstr>Τίτλοι διαφανειών</vt:lpstr>
      </vt:variant>
      <vt:variant>
        <vt:i4>11</vt:i4>
      </vt:variant>
    </vt:vector>
  </HeadingPairs>
  <TitlesOfParts>
    <vt:vector size="12" baseType="lpstr">
      <vt:lpstr>Θέμα του Office</vt:lpstr>
      <vt:lpstr>Εφαρμογές γραφείου</vt:lpstr>
      <vt:lpstr>ΕΝΟΤΗΤΕΣ ΜΑΘΗΜΑΤΟΣ</vt:lpstr>
      <vt:lpstr>ΕΝΟΤΗΤΕΣ ΜΑΘΗΜΑΤΟΣ</vt:lpstr>
      <vt:lpstr>Παρουσίαση του PowerPoint</vt:lpstr>
      <vt:lpstr>Παρουσίαση του PowerPoint</vt:lpstr>
      <vt:lpstr>Παρουσίαση του PowerPoint</vt:lpstr>
      <vt:lpstr>Word</vt:lpstr>
      <vt:lpstr>Πινακας</vt:lpstr>
      <vt:lpstr>Παρουσίαση του PowerPoint</vt:lpstr>
      <vt:lpstr>Παρουσίαση του PowerPoint</vt:lpstr>
      <vt:lpstr>Πωλήσεις Α’ Τρίμηνο 2024</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Εφαρμογές γραφείου</dc:title>
  <dc:creator>student</dc:creator>
  <cp:lastModifiedBy>student</cp:lastModifiedBy>
  <cp:revision>21</cp:revision>
  <dcterms:created xsi:type="dcterms:W3CDTF">2025-01-09T15:08:02Z</dcterms:created>
  <dcterms:modified xsi:type="dcterms:W3CDTF">2025-01-10T17:13:06Z</dcterms:modified>
</cp:coreProperties>
</file>