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67718" autoAdjust="0"/>
  </p:normalViewPr>
  <p:slideViewPr>
    <p:cSldViewPr snapToGrid="0">
      <p:cViewPr varScale="1">
        <p:scale>
          <a:sx n="49" d="100"/>
          <a:sy n="49" d="100"/>
        </p:scale>
        <p:origin x="171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29E12-E0F4-446F-AD26-C98837D3817D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1F3BC-F7AE-4752-866B-AFCF6BF33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053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Salespersons(</a:t>
            </a:r>
            <a:r>
              <a:rPr lang="en-GB" u="sng" dirty="0"/>
              <a:t>Salesperson Number</a:t>
            </a:r>
            <a:r>
              <a:rPr lang="en-GB" dirty="0"/>
              <a:t>, Salesperson Name)</a:t>
            </a:r>
          </a:p>
          <a:p>
            <a:r>
              <a:rPr lang="en-GB" dirty="0"/>
              <a:t>Clients</a:t>
            </a:r>
            <a:r>
              <a:rPr lang="en-GB" u="none" dirty="0"/>
              <a:t> (</a:t>
            </a:r>
            <a:r>
              <a:rPr lang="en-GB" u="sng" dirty="0"/>
              <a:t>Client Number</a:t>
            </a:r>
            <a:r>
              <a:rPr lang="en-GB" dirty="0"/>
              <a:t>, Client Name)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Products </a:t>
            </a:r>
            <a:r>
              <a:rPr lang="en-GB" u="none" dirty="0"/>
              <a:t>(</a:t>
            </a:r>
            <a:r>
              <a:rPr lang="en-GB" u="sng" dirty="0"/>
              <a:t>Product Number</a:t>
            </a:r>
            <a:r>
              <a:rPr lang="en-GB" dirty="0"/>
              <a:t>, Product Description, Unit Price)</a:t>
            </a:r>
          </a:p>
          <a:p>
            <a:endParaRPr lang="en-GB" dirty="0"/>
          </a:p>
          <a:p>
            <a:r>
              <a:rPr lang="en-GB" dirty="0"/>
              <a:t>Total Sales (Total Sales</a:t>
            </a:r>
            <a:r>
              <a:rPr lang="en-GB" u="none" dirty="0"/>
              <a:t>, </a:t>
            </a:r>
            <a:r>
              <a:rPr lang="en-GB" u="sng" dirty="0"/>
              <a:t>Month, Salesperson Number</a:t>
            </a:r>
            <a:r>
              <a:rPr lang="en-GB" dirty="0"/>
              <a:t>)</a:t>
            </a:r>
          </a:p>
          <a:p>
            <a:r>
              <a:rPr lang="en-GB" dirty="0"/>
              <a:t>Quantities (</a:t>
            </a:r>
            <a:r>
              <a:rPr lang="en-GB" u="sng" dirty="0"/>
              <a:t>Product Number, Client Number, Salesperson Number, Month</a:t>
            </a:r>
            <a:r>
              <a:rPr lang="en-GB" dirty="0"/>
              <a:t>, Quantity)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1F3BC-F7AE-4752-866B-AFCF6BF33B8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112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E983-3B8E-4A79-8F20-78CD367AC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0B360-7DDF-472A-B373-57643114C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D684E-79EC-4304-9BA5-11043745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893E-5E77-4F09-8EBB-40F58A4CF5DC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336E4-44AC-4698-9392-3AC97903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4812B-DB73-4C3C-80A7-19ED9119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C043-1613-4869-8AAE-7A2BC2BF7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4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4497-CFA5-4D7B-875C-2F86DAB7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AA364-EF45-41C8-B8C7-BD3D7AEAA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403C6-546D-4802-9E7D-4FCCE297A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893E-5E77-4F09-8EBB-40F58A4CF5DC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D1DB7-6582-4B58-94BA-DE4FFA435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5E892-519B-4846-9E4D-6EF8730C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C043-1613-4869-8AAE-7A2BC2BF7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34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F56BD3-71BA-451C-88CF-3AE6CE618D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CF8E6-BFB9-4A6B-8625-EB3A88A7E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EF2D3-C205-46B0-86B5-B6AFCB1A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893E-5E77-4F09-8EBB-40F58A4CF5DC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98F90-38B8-4CCF-80AE-02FBA4C8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67FC0-D8AC-40AA-B260-FD0F7B1A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C043-1613-4869-8AAE-7A2BC2BF7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34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EEE-87B7-403A-984D-1C194001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7B490-2816-435C-874A-7E6C125D5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0FF30-399B-4610-AD4D-D2A573F5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893E-5E77-4F09-8EBB-40F58A4CF5DC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1F715-070D-40A2-A30A-B3CF708E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2CF63-8C92-4329-9534-91CB80D6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C043-1613-4869-8AAE-7A2BC2BF7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71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5C5DF-1C78-4292-B9A4-1A5A7952A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08E49-47F1-4779-AE48-8F5891AB0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C1272-B720-4D2F-A327-EC6313C5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893E-5E77-4F09-8EBB-40F58A4CF5DC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6F76C-4995-4B79-90A5-31387A32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629E6-AE85-4F82-A525-9C2860D9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C043-1613-4869-8AAE-7A2BC2BF7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61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1FD7-92C8-4CDF-AA13-D323AAFEA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098C0-054D-43F6-B8F2-2D56CB603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2A385-BA24-45D8-B6EF-03A69FCC8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A996B-4F3C-4D9B-8B3E-81898AAD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893E-5E77-4F09-8EBB-40F58A4CF5DC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4FC21-C865-4030-A994-9E93CB200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13056-5AE2-46AC-9CCA-0E284DC8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C043-1613-4869-8AAE-7A2BC2BF7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69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8489-2C09-4C1A-89F2-E60C94309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0C352-18BD-440D-B2CF-B77B614D8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ED4A4-0A61-4969-B6D0-125835988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DF432-D189-4BA0-B4DF-C1D9B41FE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13D2CC-74B8-4312-98C2-EDF39C358C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14C702-5CFE-49B8-B935-2043CB50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893E-5E77-4F09-8EBB-40F58A4CF5DC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974AB-7562-4E2C-8EEB-C0270C072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6EF3F1-58FF-4AA0-A8F9-B1F1EFEE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C043-1613-4869-8AAE-7A2BC2BF7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41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A86C-39A8-4FA7-A012-5272E572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04A59-4845-4997-AB24-0ADA14B7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893E-5E77-4F09-8EBB-40F58A4CF5DC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57C0E-3F2A-4DB6-9430-5725A84A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2A398-D385-4378-8816-A0EB443A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C043-1613-4869-8AAE-7A2BC2BF7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1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64F2F-3BB5-49C3-B8B7-7DF017A2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893E-5E77-4F09-8EBB-40F58A4CF5DC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917C5E-3B55-4BDE-A6EC-D39EFFC8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8B623-294B-45D3-B150-94322662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C043-1613-4869-8AAE-7A2BC2BF7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7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1ED83-2AC8-4F2A-9760-3A731CD2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D154D-2092-4547-B983-7287301E5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EC0F5-2D10-457C-8C35-771B80F8F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AD20-341C-421C-8BC7-D19EFE23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893E-5E77-4F09-8EBB-40F58A4CF5DC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C22E7-A8F7-40DE-B811-8F658CD8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FB33E-01CC-4FB1-A8D5-82DA8BD5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C043-1613-4869-8AAE-7A2BC2BF7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50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2D05-07ED-489E-8622-DFF8C37F0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4DF7D6-F175-492D-B571-A4E49A903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EF695-7FEE-404C-90C9-EFBAE9092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E1C44-B44D-4945-9D6F-71CD8388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893E-5E77-4F09-8EBB-40F58A4CF5DC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6C121-9DFD-43AE-AE23-09907D562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3CDC5-86EE-45DE-A261-63B956DF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C043-1613-4869-8AAE-7A2BC2BF7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80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496A1E-63D2-472E-8756-1A251E6FF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56E46-76E4-4B72-9483-7C18E2997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FCC6B-1BB1-4F0D-BF02-1EAFDEDBD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C893E-5E77-4F09-8EBB-40F58A4CF5DC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4703F-5FA1-4391-9DBE-11416C0A9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BADBB-6D7C-4F08-ABDE-09412E1D9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4C043-1613-4869-8AAE-7A2BC2BF7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4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D2167B-D3BA-4A1A-A572-B38712B74284}"/>
              </a:ext>
            </a:extLst>
          </p:cNvPr>
          <p:cNvSpPr/>
          <p:nvPr/>
        </p:nvSpPr>
        <p:spPr>
          <a:xfrm>
            <a:off x="4242705" y="2284158"/>
            <a:ext cx="1815547" cy="5764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Salesperson Number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732A44-E46C-4747-A343-079205F4B92C}"/>
              </a:ext>
            </a:extLst>
          </p:cNvPr>
          <p:cNvSpPr/>
          <p:nvPr/>
        </p:nvSpPr>
        <p:spPr>
          <a:xfrm>
            <a:off x="7445831" y="2331213"/>
            <a:ext cx="1815547" cy="5764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Salesperson Name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617B41-E5CA-41EF-8E88-AB17B94535F7}"/>
              </a:ext>
            </a:extLst>
          </p:cNvPr>
          <p:cNvSpPr/>
          <p:nvPr/>
        </p:nvSpPr>
        <p:spPr>
          <a:xfrm>
            <a:off x="4242705" y="5104325"/>
            <a:ext cx="1815547" cy="4240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Number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2BF1A3-EB32-437F-8CD3-92A26B2AC93E}"/>
              </a:ext>
            </a:extLst>
          </p:cNvPr>
          <p:cNvSpPr/>
          <p:nvPr/>
        </p:nvSpPr>
        <p:spPr>
          <a:xfrm>
            <a:off x="7525343" y="4998438"/>
            <a:ext cx="1736035" cy="5299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Name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728CA-992B-4833-9E9B-39F7226C087C}"/>
              </a:ext>
            </a:extLst>
          </p:cNvPr>
          <p:cNvSpPr/>
          <p:nvPr/>
        </p:nvSpPr>
        <p:spPr>
          <a:xfrm>
            <a:off x="4242705" y="4063208"/>
            <a:ext cx="1815547" cy="4240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Number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45DDC6-83E5-46E4-8EAF-EC2A7D3ED67C}"/>
              </a:ext>
            </a:extLst>
          </p:cNvPr>
          <p:cNvSpPr/>
          <p:nvPr/>
        </p:nvSpPr>
        <p:spPr>
          <a:xfrm>
            <a:off x="7436365" y="3393024"/>
            <a:ext cx="1815547" cy="5764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Description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7C42B3-87F5-44A5-840A-0D8ED3A86B8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6058252" y="2572393"/>
            <a:ext cx="1387579" cy="470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F2AF41-7135-4693-8B41-A53B46A8598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058252" y="3681258"/>
            <a:ext cx="1378113" cy="5939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650640-7A50-46E1-B020-D00E9C5C95A2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6058252" y="4275243"/>
            <a:ext cx="1616651" cy="208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7AE501-3B0F-4A0F-ACE0-BEF1332109A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6058252" y="5263417"/>
            <a:ext cx="1467091" cy="52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35C00CF-66EC-48CF-9B8B-F9BB01235135}"/>
              </a:ext>
            </a:extLst>
          </p:cNvPr>
          <p:cNvSpPr/>
          <p:nvPr/>
        </p:nvSpPr>
        <p:spPr>
          <a:xfrm>
            <a:off x="7674903" y="4275243"/>
            <a:ext cx="1338469" cy="4174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Unit Price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6E0C12-FFF4-4240-9D23-C4D43B1504FF}"/>
              </a:ext>
            </a:extLst>
          </p:cNvPr>
          <p:cNvSpPr/>
          <p:nvPr/>
        </p:nvSpPr>
        <p:spPr>
          <a:xfrm>
            <a:off x="4532126" y="1311780"/>
            <a:ext cx="1192695" cy="4572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Month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201B6C-608B-4666-A2F7-4A626B623A69}"/>
              </a:ext>
            </a:extLst>
          </p:cNvPr>
          <p:cNvSpPr/>
          <p:nvPr/>
        </p:nvSpPr>
        <p:spPr>
          <a:xfrm>
            <a:off x="3505200" y="609601"/>
            <a:ext cx="3156857" cy="51978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94CDFD-F151-45AC-96BE-7E49CF73E924}"/>
              </a:ext>
            </a:extLst>
          </p:cNvPr>
          <p:cNvSpPr/>
          <p:nvPr/>
        </p:nvSpPr>
        <p:spPr>
          <a:xfrm>
            <a:off x="1225822" y="2952517"/>
            <a:ext cx="1416092" cy="5632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Quantity Sold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4AA77A-FFE0-4352-BDAA-6B3F782C75B3}"/>
              </a:ext>
            </a:extLst>
          </p:cNvPr>
          <p:cNvCxnSpPr>
            <a:cxnSpLocks/>
            <a:stCxn id="15" idx="1"/>
            <a:endCxn id="16" idx="3"/>
          </p:cNvCxnSpPr>
          <p:nvPr/>
        </p:nvCxnSpPr>
        <p:spPr>
          <a:xfrm flipH="1">
            <a:off x="2641914" y="3208540"/>
            <a:ext cx="863286" cy="255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0A580F8-6BCF-4144-838D-E8554982BCF0}"/>
              </a:ext>
            </a:extLst>
          </p:cNvPr>
          <p:cNvSpPr/>
          <p:nvPr/>
        </p:nvSpPr>
        <p:spPr>
          <a:xfrm>
            <a:off x="3897086" y="963274"/>
            <a:ext cx="2525485" cy="22708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9534FB-F21C-4DCE-88C5-E00DD9D3BB62}"/>
              </a:ext>
            </a:extLst>
          </p:cNvPr>
          <p:cNvCxnSpPr>
            <a:cxnSpLocks/>
            <a:stCxn id="23" idx="3"/>
            <a:endCxn id="34" idx="1"/>
          </p:cNvCxnSpPr>
          <p:nvPr/>
        </p:nvCxnSpPr>
        <p:spPr>
          <a:xfrm flipV="1">
            <a:off x="6422571" y="1603920"/>
            <a:ext cx="1102772" cy="494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43A4373-D151-4669-977C-4664ADB1318B}"/>
              </a:ext>
            </a:extLst>
          </p:cNvPr>
          <p:cNvSpPr/>
          <p:nvPr/>
        </p:nvSpPr>
        <p:spPr>
          <a:xfrm>
            <a:off x="7525343" y="1391884"/>
            <a:ext cx="1656522" cy="4240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Total Sales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13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73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Spyros Londos</dc:creator>
  <cp:lastModifiedBy>Spyros Londos</cp:lastModifiedBy>
  <cp:revision>20</cp:revision>
  <dcterms:created xsi:type="dcterms:W3CDTF">2018-11-07T19:04:13Z</dcterms:created>
  <dcterms:modified xsi:type="dcterms:W3CDTF">2018-11-08T12:57:28Z</dcterms:modified>
</cp:coreProperties>
</file>