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030B-647A-44CA-A37F-28D8829B8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E0B9A-EA06-44D4-8EFE-8577DE0E0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36ABD-1D80-4EF7-8020-AADCA7BA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247-8DF6-4341-B937-5BB5D384EDED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C0C4D-B3A9-44DA-94F0-7CABF029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94C0C-B701-46E2-9B6D-21E7C184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5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04A5-4515-47F8-BC73-5423F50E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74CE1-3157-4119-B3D7-580A81275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061F2-7F92-4311-A743-367BF7DF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247-8DF6-4341-B937-5BB5D384EDED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D0FDF-4023-4EC1-A593-EE643F49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E10C0-FBED-43D3-BAC7-A32C7C33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3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2F633-3DF7-41C2-B467-E2969820E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A53F7-135E-4794-AD75-DF541664F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A6A88-F8CA-4E66-97BD-B2EA1CC0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247-8DF6-4341-B937-5BB5D384EDED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0C439-CC05-4547-BB6D-00F50D62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6F51C-AB58-4646-9303-BD450D41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42FA-89E8-488C-A2F3-8A82AA80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2D2B-9B86-4EB9-91A2-BED9F387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3C575-9151-4E96-B2DF-4DF931B5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247-8DF6-4341-B937-5BB5D384EDED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0139E-F5DB-4329-B792-51C71EDC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70D7F-A632-41A3-A74E-41FF40F7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3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CF19-5619-46A1-810C-9BE39E06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A0C4B-9BAE-4F4F-98DE-A7B708BEB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341D4-A14E-4700-A77D-103B137A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247-8DF6-4341-B937-5BB5D384EDED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7A6A-CD69-4DC1-A3D9-DD737565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14668-A3E1-4E5E-A38E-475E3015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7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6D8D-0D96-468C-BBE4-96E0AE0A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1B438-9F00-4DE3-AA2C-BA1A38B50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7AFDA-D3BB-4E7E-988C-18FE60E01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7A40A-E4D5-43CD-B8BB-6F181A23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247-8DF6-4341-B937-5BB5D384EDED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7A410-4319-4C75-B093-3DF55944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7D358-AD06-42BF-94E3-2F6CA688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3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C479-FE97-48C2-8E0C-E9B0BD51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FA184-9FF9-4839-AB82-B98C63E78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86334-10A8-4879-9485-3628E89D2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49461-FD7B-462C-A924-1F5FBFCDD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0E2DA-750B-4A1B-816F-526B27059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C4258-4D51-4705-8B0F-E7823E0C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247-8DF6-4341-B937-5BB5D384EDED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5FE93-F5E9-470D-B86E-B379C366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7CEB7-C054-406B-906B-FCFDD0F8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DD5F-C689-4623-883C-B58CD1EA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6F787-7D3D-48FC-8C10-75DB42A4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247-8DF6-4341-B937-5BB5D384EDED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36162-A7A6-4900-9A3A-9276C4EE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AC442-7F94-406D-87F4-C2261F2E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4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BFB78-73DE-4651-8B9B-C1C34410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247-8DF6-4341-B937-5BB5D384EDED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5D51D-720C-4FB7-BFC9-B1C78323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A345D-08C5-4E0E-A933-CD1C75DB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2A91-4A33-4307-94DF-D4B7D300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440C5-8449-48CB-83DB-DC004E7A7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05A45-0AFE-46E5-8AAF-6D99099D7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11800-B575-4604-BADB-7BEF0157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247-8DF6-4341-B937-5BB5D384EDED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DD027-C539-4A33-9BF9-2FC0E244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E7AA1-7082-4051-8840-0F3B20A5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3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ECC5-488E-40B0-B02D-AC96F51F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A4C41-562D-4419-AA6C-D0ACC744A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E6BA0-F310-42EE-9FA4-5E52856B9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C70C2-2C11-4212-9F7A-E51E5CAB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247-8DF6-4341-B937-5BB5D384EDED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7AEFA-8582-4EE8-8753-FB3E6E89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F18C1-03D2-4E9D-A3C8-A82D9ED0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1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99B8D-070C-42D1-9C42-74A766EA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C730-3248-4B84-BEFF-CF1E2577E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D0143-89EF-45D8-A457-B5B711620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40247-8DF6-4341-B937-5BB5D384EDED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406DF-C505-4A32-95B1-BE3B3BDB2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B2ED1-31A9-4CC3-9E90-BEEAED03B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6EEBD9AA-C3AB-4E02-9095-7AF57149284E}"/>
              </a:ext>
            </a:extLst>
          </p:cNvPr>
          <p:cNvGrpSpPr/>
          <p:nvPr/>
        </p:nvGrpSpPr>
        <p:grpSpPr>
          <a:xfrm>
            <a:off x="1923441" y="1046922"/>
            <a:ext cx="6638501" cy="3935895"/>
            <a:chOff x="1923441" y="1046922"/>
            <a:chExt cx="6638501" cy="39358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EBAC0DD-DB72-4B25-B493-D5FE6FB52B46}"/>
                </a:ext>
              </a:extLst>
            </p:cNvPr>
            <p:cNvSpPr/>
            <p:nvPr/>
          </p:nvSpPr>
          <p:spPr>
            <a:xfrm>
              <a:off x="3108995" y="1046922"/>
              <a:ext cx="4461838" cy="393589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ECFE8D8-B219-4E9F-947B-AD06FD3DFC66}"/>
                </a:ext>
              </a:extLst>
            </p:cNvPr>
            <p:cNvGrpSpPr/>
            <p:nvPr/>
          </p:nvGrpSpPr>
          <p:grpSpPr>
            <a:xfrm>
              <a:off x="7681433" y="2392441"/>
              <a:ext cx="880509" cy="1318200"/>
              <a:chOff x="2678859" y="618103"/>
              <a:chExt cx="925268" cy="126734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A02A652-29A7-4C67-ADF8-C9988138AED7}"/>
                  </a:ext>
                </a:extLst>
              </p:cNvPr>
              <p:cNvGrpSpPr/>
              <p:nvPr/>
            </p:nvGrpSpPr>
            <p:grpSpPr>
              <a:xfrm>
                <a:off x="2941833" y="618103"/>
                <a:ext cx="404194" cy="954156"/>
                <a:chOff x="708990" y="1060174"/>
                <a:chExt cx="404194" cy="954156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385F10B-8AFA-47F3-87D3-2950D9EEBB70}"/>
                    </a:ext>
                  </a:extLst>
                </p:cNvPr>
                <p:cNvSpPr/>
                <p:nvPr/>
              </p:nvSpPr>
              <p:spPr>
                <a:xfrm>
                  <a:off x="708990" y="1060174"/>
                  <a:ext cx="381488" cy="366084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59B31B61-AECE-4E7C-B56F-8B2FC2341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277" y="1426258"/>
                  <a:ext cx="0" cy="43581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DFEDA616-2433-4FD4-B0A5-BD55FF787F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04277" y="1600855"/>
                  <a:ext cx="208907" cy="9751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266A9444-A7E0-4771-9B39-9665FBE555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8990" y="1600855"/>
                  <a:ext cx="195289" cy="10786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A0AD8D70-2A25-4763-A9A1-6823B8150B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04277" y="1848721"/>
                  <a:ext cx="199823" cy="165609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094E59A-BCE9-4570-8234-6C20F9574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0348" y="1848721"/>
                  <a:ext cx="179385" cy="165609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E27AC9-CC12-44ED-B2D6-37E0D2CA62EA}"/>
                  </a:ext>
                </a:extLst>
              </p:cNvPr>
              <p:cNvSpPr txBox="1"/>
              <p:nvPr/>
            </p:nvSpPr>
            <p:spPr>
              <a:xfrm>
                <a:off x="2678859" y="1570022"/>
                <a:ext cx="925268" cy="315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Student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F005C5D-4EED-4003-B3BF-0AF3D8647F15}"/>
                </a:ext>
              </a:extLst>
            </p:cNvPr>
            <p:cNvGrpSpPr/>
            <p:nvPr/>
          </p:nvGrpSpPr>
          <p:grpSpPr>
            <a:xfrm>
              <a:off x="1923441" y="2368349"/>
              <a:ext cx="1063952" cy="1374463"/>
              <a:chOff x="7266134" y="1130021"/>
              <a:chExt cx="1118037" cy="132144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36CF80A-D87F-44DF-9487-9F76E9BC99F7}"/>
                  </a:ext>
                </a:extLst>
              </p:cNvPr>
              <p:cNvGrpSpPr/>
              <p:nvPr/>
            </p:nvGrpSpPr>
            <p:grpSpPr>
              <a:xfrm>
                <a:off x="7616685" y="1130021"/>
                <a:ext cx="404194" cy="954156"/>
                <a:chOff x="708990" y="1060174"/>
                <a:chExt cx="404194" cy="954156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37CB410F-4B76-4742-B690-A96EE14AB2E7}"/>
                    </a:ext>
                  </a:extLst>
                </p:cNvPr>
                <p:cNvSpPr/>
                <p:nvPr/>
              </p:nvSpPr>
              <p:spPr>
                <a:xfrm>
                  <a:off x="708990" y="1060174"/>
                  <a:ext cx="381488" cy="366084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712A7D7-9445-4C6E-AEC8-0D1239C927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277" y="1426258"/>
                  <a:ext cx="0" cy="43581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B69F828-FA04-4140-8E3E-AEC7BBA05B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04277" y="1600855"/>
                  <a:ext cx="208907" cy="9751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721D3BE-4ECF-4326-92AD-8C14928121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8990" y="1600855"/>
                  <a:ext cx="195289" cy="10786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CEFC022C-2650-4CE8-8E62-99C8AB4F49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04277" y="1848721"/>
                  <a:ext cx="199823" cy="165609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BF3F5A5-45ED-486B-8D6A-879122CF4A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0348" y="1848721"/>
                  <a:ext cx="179385" cy="165609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723496-22A1-4EF3-989E-996E0F5CF9E8}"/>
                  </a:ext>
                </a:extLst>
              </p:cNvPr>
              <p:cNvSpPr txBox="1"/>
              <p:nvPr/>
            </p:nvSpPr>
            <p:spPr>
              <a:xfrm>
                <a:off x="7266134" y="2084492"/>
                <a:ext cx="1118037" cy="366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Engagement Team</a:t>
                </a:r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046F8F4-489D-4512-82D1-D9A51C8201FC}"/>
                </a:ext>
              </a:extLst>
            </p:cNvPr>
            <p:cNvSpPr/>
            <p:nvPr/>
          </p:nvSpPr>
          <p:spPr>
            <a:xfrm>
              <a:off x="3521531" y="2100261"/>
              <a:ext cx="1273602" cy="5843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Take Quiz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D2B2489-A375-4B18-851A-DEB0D9BE4EB8}"/>
                </a:ext>
              </a:extLst>
            </p:cNvPr>
            <p:cNvSpPr/>
            <p:nvPr/>
          </p:nvSpPr>
          <p:spPr>
            <a:xfrm>
              <a:off x="3338613" y="1199985"/>
              <a:ext cx="1639438" cy="5843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Setup the Quiz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2834C34-B125-44F8-8139-5360EC45FD0D}"/>
                </a:ext>
              </a:extLst>
            </p:cNvPr>
            <p:cNvSpPr/>
            <p:nvPr/>
          </p:nvSpPr>
          <p:spPr>
            <a:xfrm>
              <a:off x="3340937" y="3009624"/>
              <a:ext cx="1639438" cy="7761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Obtain statistics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A38DF2-DBE7-4C0A-A807-DAE586A12547}"/>
                </a:ext>
              </a:extLst>
            </p:cNvPr>
            <p:cNvSpPr/>
            <p:nvPr/>
          </p:nvSpPr>
          <p:spPr>
            <a:xfrm>
              <a:off x="5696028" y="2941149"/>
              <a:ext cx="1639438" cy="5771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Quit/Restart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60ED27-BE20-46EA-AF0F-A5B340F2D19F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2779758" y="2995049"/>
              <a:ext cx="561179" cy="402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73E9CF8-F4B6-4F9A-9A87-68F8CBE20F8F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flipH="1" flipV="1">
              <a:off x="2773544" y="2995049"/>
              <a:ext cx="565069" cy="14037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B289DF-9826-40C7-A9AA-C85E7EADE31C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 flipV="1">
              <a:off x="4795133" y="2392442"/>
              <a:ext cx="3019465" cy="6171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BB5543-6BDB-4452-AE70-CACFE42C7660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2771627" y="1492166"/>
              <a:ext cx="566986" cy="15028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74C1053-51E6-461D-9977-711B1741A89A}"/>
                </a:ext>
              </a:extLst>
            </p:cNvPr>
            <p:cNvSpPr/>
            <p:nvPr/>
          </p:nvSpPr>
          <p:spPr>
            <a:xfrm>
              <a:off x="3338613" y="4010688"/>
              <a:ext cx="1639438" cy="7761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Modify Questions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0EF77E4-D87C-432F-9EEB-E9F2F4F543AD}"/>
                </a:ext>
              </a:extLst>
            </p:cNvPr>
            <p:cNvSpPr/>
            <p:nvPr/>
          </p:nvSpPr>
          <p:spPr>
            <a:xfrm>
              <a:off x="5681648" y="1635678"/>
              <a:ext cx="1639438" cy="5771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Feedback after each Questions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99B2B7D-1D69-438D-959E-553D67016FD6}"/>
                </a:ext>
              </a:extLst>
            </p:cNvPr>
            <p:cNvCxnSpPr>
              <a:cxnSpLocks/>
              <a:stCxn id="6" idx="7"/>
              <a:endCxn id="34" idx="2"/>
            </p:cNvCxnSpPr>
            <p:nvPr/>
          </p:nvCxnSpPr>
          <p:spPr>
            <a:xfrm flipV="1">
              <a:off x="4608618" y="1924258"/>
              <a:ext cx="1073030" cy="26158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A960968-D7FC-4A48-99B5-3E701E8471E8}"/>
                </a:ext>
              </a:extLst>
            </p:cNvPr>
            <p:cNvCxnSpPr>
              <a:cxnSpLocks/>
              <a:stCxn id="9" idx="2"/>
              <a:endCxn id="6" idx="5"/>
            </p:cNvCxnSpPr>
            <p:nvPr/>
          </p:nvCxnSpPr>
          <p:spPr>
            <a:xfrm flipH="1" flipV="1">
              <a:off x="4608618" y="2599044"/>
              <a:ext cx="1087410" cy="63068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2CC2AFE-28E6-4AD3-B6B1-B50E9AB32B65}"/>
                </a:ext>
              </a:extLst>
            </p:cNvPr>
            <p:cNvSpPr/>
            <p:nvPr/>
          </p:nvSpPr>
          <p:spPr>
            <a:xfrm rot="20794763">
              <a:off x="4447657" y="1888092"/>
              <a:ext cx="1450465" cy="16368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&lt;&lt;include&gt;&gt;</a:t>
              </a:r>
              <a:endParaRPr lang="en-US" sz="11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971A235-D5F2-44A1-B9A5-12CA4FE75700}"/>
                </a:ext>
              </a:extLst>
            </p:cNvPr>
            <p:cNvSpPr/>
            <p:nvPr/>
          </p:nvSpPr>
          <p:spPr>
            <a:xfrm rot="1873582">
              <a:off x="4520348" y="2732468"/>
              <a:ext cx="1450465" cy="16368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&lt;&lt;extend&gt;&gt;</a:t>
              </a:r>
              <a:endParaRPr lang="en-US" sz="11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BFD3B35-D8D2-4017-928D-C3B261A67CDC}"/>
                </a:ext>
              </a:extLst>
            </p:cNvPr>
            <p:cNvSpPr/>
            <p:nvPr/>
          </p:nvSpPr>
          <p:spPr>
            <a:xfrm>
              <a:off x="5719464" y="3644789"/>
              <a:ext cx="1112279" cy="3583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Add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9405C3F-FBCD-4F09-A106-4AB25835F342}"/>
                </a:ext>
              </a:extLst>
            </p:cNvPr>
            <p:cNvSpPr/>
            <p:nvPr/>
          </p:nvSpPr>
          <p:spPr>
            <a:xfrm>
              <a:off x="5719464" y="4067015"/>
              <a:ext cx="1112280" cy="3583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Delete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7DCC1D5-2E85-4343-AE5D-551CD36083B5}"/>
                </a:ext>
              </a:extLst>
            </p:cNvPr>
            <p:cNvSpPr/>
            <p:nvPr/>
          </p:nvSpPr>
          <p:spPr>
            <a:xfrm>
              <a:off x="5719465" y="4489241"/>
              <a:ext cx="1112278" cy="3583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Amend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50DC86E-D6DD-4AF1-9A01-D8E76264F48A}"/>
                </a:ext>
              </a:extLst>
            </p:cNvPr>
            <p:cNvCxnSpPr>
              <a:cxnSpLocks/>
              <a:stCxn id="33" idx="7"/>
              <a:endCxn id="36" idx="2"/>
            </p:cNvCxnSpPr>
            <p:nvPr/>
          </p:nvCxnSpPr>
          <p:spPr>
            <a:xfrm flipV="1">
              <a:off x="4737961" y="3823951"/>
              <a:ext cx="981503" cy="30040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49D4445-622A-4AF6-B917-7C47D9E308AB}"/>
                </a:ext>
              </a:extLst>
            </p:cNvPr>
            <p:cNvCxnSpPr>
              <a:cxnSpLocks/>
              <a:stCxn id="33" idx="6"/>
              <a:endCxn id="37" idx="2"/>
            </p:cNvCxnSpPr>
            <p:nvPr/>
          </p:nvCxnSpPr>
          <p:spPr>
            <a:xfrm flipV="1">
              <a:off x="4978051" y="4246177"/>
              <a:ext cx="741413" cy="15260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8CA3EE3-673E-4836-84FD-5904327ED59B}"/>
                </a:ext>
              </a:extLst>
            </p:cNvPr>
            <p:cNvCxnSpPr>
              <a:cxnSpLocks/>
              <a:stCxn id="33" idx="5"/>
              <a:endCxn id="38" idx="2"/>
            </p:cNvCxnSpPr>
            <p:nvPr/>
          </p:nvCxnSpPr>
          <p:spPr>
            <a:xfrm flipV="1">
              <a:off x="4737961" y="4668403"/>
              <a:ext cx="981504" cy="480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737540D-5B8D-438B-BC78-BB2ADAB3F684}"/>
                </a:ext>
              </a:extLst>
            </p:cNvPr>
            <p:cNvSpPr/>
            <p:nvPr/>
          </p:nvSpPr>
          <p:spPr>
            <a:xfrm rot="20677583">
              <a:off x="4440973" y="3803470"/>
              <a:ext cx="1450465" cy="16368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&lt;&lt;include&gt;&gt;</a:t>
              </a:r>
              <a:endParaRPr lang="en-US" sz="11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4AFD0A2-651C-46A2-A671-626D28405B9E}"/>
                </a:ext>
              </a:extLst>
            </p:cNvPr>
            <p:cNvSpPr/>
            <p:nvPr/>
          </p:nvSpPr>
          <p:spPr>
            <a:xfrm rot="20809078">
              <a:off x="4645980" y="4141332"/>
              <a:ext cx="1450465" cy="16368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&lt;&lt;include&gt;&gt;</a:t>
              </a:r>
              <a:endParaRPr lang="en-US" sz="11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6C4844E-8121-47D8-8791-E58557AC6674}"/>
                </a:ext>
              </a:extLst>
            </p:cNvPr>
            <p:cNvSpPr/>
            <p:nvPr/>
          </p:nvSpPr>
          <p:spPr>
            <a:xfrm>
              <a:off x="4614681" y="4494048"/>
              <a:ext cx="1450465" cy="16368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&lt;&lt;include&gt;&gt;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874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A547B455-901B-4A41-9935-BB8C0ED2C195}"/>
              </a:ext>
            </a:extLst>
          </p:cNvPr>
          <p:cNvGrpSpPr/>
          <p:nvPr/>
        </p:nvGrpSpPr>
        <p:grpSpPr>
          <a:xfrm>
            <a:off x="3234147" y="1312853"/>
            <a:ext cx="5111360" cy="4232293"/>
            <a:chOff x="3234147" y="1312853"/>
            <a:chExt cx="5111360" cy="423229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1EE06E9-0922-4E25-A9B8-A483C1888C42}"/>
                </a:ext>
              </a:extLst>
            </p:cNvPr>
            <p:cNvSpPr/>
            <p:nvPr/>
          </p:nvSpPr>
          <p:spPr>
            <a:xfrm>
              <a:off x="4116770" y="1312853"/>
              <a:ext cx="3052808" cy="423229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C6701EF-4C1D-4B27-95C1-DBE81D16A750}"/>
                </a:ext>
              </a:extLst>
            </p:cNvPr>
            <p:cNvGrpSpPr/>
            <p:nvPr/>
          </p:nvGrpSpPr>
          <p:grpSpPr>
            <a:xfrm>
              <a:off x="3234147" y="2793710"/>
              <a:ext cx="880509" cy="1318200"/>
              <a:chOff x="2678859" y="618103"/>
              <a:chExt cx="925268" cy="1267349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D8727ED-F26E-4A8D-99BA-2A6D55DBBB6C}"/>
                  </a:ext>
                </a:extLst>
              </p:cNvPr>
              <p:cNvGrpSpPr/>
              <p:nvPr/>
            </p:nvGrpSpPr>
            <p:grpSpPr>
              <a:xfrm>
                <a:off x="2941833" y="618103"/>
                <a:ext cx="404194" cy="954156"/>
                <a:chOff x="708990" y="1060174"/>
                <a:chExt cx="404194" cy="954156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5F13D9D4-FCDD-42D8-BBF5-7CF740E60F9D}"/>
                    </a:ext>
                  </a:extLst>
                </p:cNvPr>
                <p:cNvSpPr/>
                <p:nvPr/>
              </p:nvSpPr>
              <p:spPr>
                <a:xfrm>
                  <a:off x="708990" y="1060174"/>
                  <a:ext cx="381488" cy="366084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82C1BE65-F79C-4E93-8F99-30574D2212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277" y="1426258"/>
                  <a:ext cx="0" cy="43581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500BB409-AE58-4EB6-83D4-7988FD5125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04277" y="1600855"/>
                  <a:ext cx="208907" cy="9751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B5FC8748-CCC6-41E7-A41F-C646634A78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8990" y="1600855"/>
                  <a:ext cx="195289" cy="10786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D03C74C9-9CF7-43BA-A1D4-41C17FCDB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04277" y="1848721"/>
                  <a:ext cx="199823" cy="165609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214D15BF-0E06-4438-8093-620AC4A92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0348" y="1848721"/>
                  <a:ext cx="179385" cy="165609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168F99D-C6AB-4ED9-A843-0E37AFAAFBC6}"/>
                  </a:ext>
                </a:extLst>
              </p:cNvPr>
              <p:cNvSpPr txBox="1"/>
              <p:nvPr/>
            </p:nvSpPr>
            <p:spPr>
              <a:xfrm>
                <a:off x="2678859" y="1570022"/>
                <a:ext cx="925268" cy="315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Student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2E5458E-A1EA-4546-894E-B78F788DBE27}"/>
                </a:ext>
              </a:extLst>
            </p:cNvPr>
            <p:cNvGrpSpPr/>
            <p:nvPr/>
          </p:nvGrpSpPr>
          <p:grpSpPr>
            <a:xfrm>
              <a:off x="7281555" y="2848067"/>
              <a:ext cx="1063952" cy="1374463"/>
              <a:chOff x="7266134" y="1130021"/>
              <a:chExt cx="1118037" cy="1321443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5F12A72-CF96-463E-B6C6-550C79A3062B}"/>
                  </a:ext>
                </a:extLst>
              </p:cNvPr>
              <p:cNvGrpSpPr/>
              <p:nvPr/>
            </p:nvGrpSpPr>
            <p:grpSpPr>
              <a:xfrm>
                <a:off x="7616685" y="1130021"/>
                <a:ext cx="404194" cy="954156"/>
                <a:chOff x="708990" y="1060174"/>
                <a:chExt cx="404194" cy="954156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7A7E0CF3-BFD8-4A31-BDC4-95AE2A07A46C}"/>
                    </a:ext>
                  </a:extLst>
                </p:cNvPr>
                <p:cNvSpPr/>
                <p:nvPr/>
              </p:nvSpPr>
              <p:spPr>
                <a:xfrm>
                  <a:off x="708990" y="1060174"/>
                  <a:ext cx="381488" cy="366084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B8C4BCB-66CE-42DA-8E00-65C4EE935C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277" y="1426258"/>
                  <a:ext cx="0" cy="43581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F2F04BFB-85E8-467D-8190-31D087B06D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04277" y="1600855"/>
                  <a:ext cx="208907" cy="9751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6189C09-E9DA-49B0-9E06-856815B0A3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8990" y="1600855"/>
                  <a:ext cx="195289" cy="10786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D2562516-2FC1-4EEF-AB4D-FE4E8B9A62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04277" y="1848721"/>
                  <a:ext cx="199823" cy="165609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FDB5DBD0-1461-4FBE-A37F-0B8F853BD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0348" y="1848721"/>
                  <a:ext cx="179385" cy="165609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078553-07FA-4AE6-B71C-E0A6BA49F5D3}"/>
                  </a:ext>
                </a:extLst>
              </p:cNvPr>
              <p:cNvSpPr txBox="1"/>
              <p:nvPr/>
            </p:nvSpPr>
            <p:spPr>
              <a:xfrm>
                <a:off x="7266134" y="2084492"/>
                <a:ext cx="1118037" cy="366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Engagement Team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C5BD45-0B02-49A5-A41E-0DDD10D788F6}"/>
                </a:ext>
              </a:extLst>
            </p:cNvPr>
            <p:cNvSpPr/>
            <p:nvPr/>
          </p:nvSpPr>
          <p:spPr>
            <a:xfrm>
              <a:off x="4822398" y="2357809"/>
              <a:ext cx="1641552" cy="865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Start the Quiz, answer all questions, get feedback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5638894-49D5-41C8-8A7D-BACCECCA7E8F}"/>
                </a:ext>
              </a:extLst>
            </p:cNvPr>
            <p:cNvSpPr/>
            <p:nvPr/>
          </p:nvSpPr>
          <p:spPr>
            <a:xfrm>
              <a:off x="4823455" y="1495421"/>
              <a:ext cx="1639438" cy="5843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Setup the Quiz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A1C882D-2811-41A4-B547-8F004483E297}"/>
                </a:ext>
              </a:extLst>
            </p:cNvPr>
            <p:cNvSpPr/>
            <p:nvPr/>
          </p:nvSpPr>
          <p:spPr>
            <a:xfrm>
              <a:off x="4822398" y="4505511"/>
              <a:ext cx="1639438" cy="7761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Obtain statistics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968DE95-44AD-4F4F-8C9A-70549D1EDB3D}"/>
                </a:ext>
              </a:extLst>
            </p:cNvPr>
            <p:cNvSpPr/>
            <p:nvPr/>
          </p:nvSpPr>
          <p:spPr>
            <a:xfrm>
              <a:off x="4822398" y="3446380"/>
              <a:ext cx="1639438" cy="85480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Quit/Restart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83BA1EF-5341-46FF-B976-2D0F41CDD2F4}"/>
                </a:ext>
              </a:extLst>
            </p:cNvPr>
            <p:cNvCxnSpPr>
              <a:cxnSpLocks/>
              <a:endCxn id="8" idx="6"/>
            </p:cNvCxnSpPr>
            <p:nvPr/>
          </p:nvCxnSpPr>
          <p:spPr>
            <a:xfrm flipH="1" flipV="1">
              <a:off x="6462893" y="1787602"/>
              <a:ext cx="976022" cy="173503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348741-3DD3-454E-9866-FB0BE35E333A}"/>
                </a:ext>
              </a:extLst>
            </p:cNvPr>
            <p:cNvCxnSpPr>
              <a:cxnSpLocks/>
              <a:stCxn id="7" idx="0"/>
              <a:endCxn id="8" idx="4"/>
            </p:cNvCxnSpPr>
            <p:nvPr/>
          </p:nvCxnSpPr>
          <p:spPr>
            <a:xfrm flipV="1">
              <a:off x="5643174" y="2079782"/>
              <a:ext cx="0" cy="278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FBF6A0-5B20-44C3-8205-9F7771853212}"/>
                </a:ext>
              </a:extLst>
            </p:cNvPr>
            <p:cNvCxnSpPr>
              <a:cxnSpLocks/>
              <a:stCxn id="17" idx="0"/>
              <a:endCxn id="7" idx="4"/>
            </p:cNvCxnSpPr>
            <p:nvPr/>
          </p:nvCxnSpPr>
          <p:spPr>
            <a:xfrm flipV="1">
              <a:off x="5642117" y="3222995"/>
              <a:ext cx="1057" cy="2233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99B8C36-6519-4EFB-AFBC-43618C237D6E}"/>
                </a:ext>
              </a:extLst>
            </p:cNvPr>
            <p:cNvCxnSpPr>
              <a:cxnSpLocks/>
              <a:stCxn id="17" idx="4"/>
              <a:endCxn id="10" idx="0"/>
            </p:cNvCxnSpPr>
            <p:nvPr/>
          </p:nvCxnSpPr>
          <p:spPr>
            <a:xfrm>
              <a:off x="5642117" y="4301182"/>
              <a:ext cx="0" cy="20432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4DAB210-EB70-43FD-B4C0-0A4E82551398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H="1">
              <a:off x="6461836" y="3522633"/>
              <a:ext cx="984790" cy="13709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2DD07F4-EFCB-406E-865C-A85F0D2A60F8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4004793" y="2790402"/>
              <a:ext cx="817605" cy="73223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E859C45-3FA0-4B9C-961D-FF7E168EFF0D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>
              <a:off x="4020278" y="3522633"/>
              <a:ext cx="802120" cy="3511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84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1812B42-EE9E-4FC0-962A-EC24FC3E30B1}"/>
              </a:ext>
            </a:extLst>
          </p:cNvPr>
          <p:cNvGrpSpPr/>
          <p:nvPr/>
        </p:nvGrpSpPr>
        <p:grpSpPr>
          <a:xfrm>
            <a:off x="2950770" y="1312853"/>
            <a:ext cx="5530621" cy="4232293"/>
            <a:chOff x="2076127" y="313203"/>
            <a:chExt cx="6374124" cy="51190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DAB393-DFCA-4A7B-A7F2-342D14184915}"/>
                </a:ext>
              </a:extLst>
            </p:cNvPr>
            <p:cNvSpPr/>
            <p:nvPr/>
          </p:nvSpPr>
          <p:spPr>
            <a:xfrm>
              <a:off x="2092861" y="313203"/>
              <a:ext cx="6357390" cy="511900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74D4B2F-C242-47AF-9F9C-C465C040FCAD}"/>
                </a:ext>
              </a:extLst>
            </p:cNvPr>
            <p:cNvGrpSpPr/>
            <p:nvPr/>
          </p:nvGrpSpPr>
          <p:grpSpPr>
            <a:xfrm>
              <a:off x="7370173" y="3837830"/>
              <a:ext cx="1014800" cy="1594377"/>
              <a:chOff x="2678859" y="618103"/>
              <a:chExt cx="925268" cy="126734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CE0DA2B-B3AC-4486-8462-4D9B31AE8A7E}"/>
                  </a:ext>
                </a:extLst>
              </p:cNvPr>
              <p:cNvGrpSpPr/>
              <p:nvPr/>
            </p:nvGrpSpPr>
            <p:grpSpPr>
              <a:xfrm>
                <a:off x="2941833" y="618103"/>
                <a:ext cx="404194" cy="954156"/>
                <a:chOff x="708990" y="1060174"/>
                <a:chExt cx="404194" cy="954156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A0BE9AC0-EB77-41FE-9E49-37C7D877CCA0}"/>
                    </a:ext>
                  </a:extLst>
                </p:cNvPr>
                <p:cNvSpPr/>
                <p:nvPr/>
              </p:nvSpPr>
              <p:spPr>
                <a:xfrm>
                  <a:off x="708990" y="1060174"/>
                  <a:ext cx="381488" cy="366084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CAC00718-A165-4B63-A344-4ACAB2EB77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277" y="1426258"/>
                  <a:ext cx="0" cy="43581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69DE31CA-6649-4DB4-9447-BE96101258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04277" y="1600855"/>
                  <a:ext cx="208907" cy="9751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C44804A-FD90-4EE8-8066-19AB2EE453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8990" y="1600855"/>
                  <a:ext cx="195289" cy="10786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3F223C74-C39C-4B47-9D44-0C8B343255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04277" y="1848721"/>
                  <a:ext cx="199823" cy="165609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B6B4FBCB-E5D2-43C3-8ABC-6DBF9E500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0348" y="1848721"/>
                  <a:ext cx="179385" cy="165609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A0AE59F-93A1-4F93-BCA9-D7DD6C71E2B2}"/>
                  </a:ext>
                </a:extLst>
              </p:cNvPr>
              <p:cNvSpPr txBox="1"/>
              <p:nvPr/>
            </p:nvSpPr>
            <p:spPr>
              <a:xfrm>
                <a:off x="2678859" y="1570022"/>
                <a:ext cx="925268" cy="315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Student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FE5696C-D678-4A35-AB3B-B68CA7F3019E}"/>
                </a:ext>
              </a:extLst>
            </p:cNvPr>
            <p:cNvGrpSpPr/>
            <p:nvPr/>
          </p:nvGrpSpPr>
          <p:grpSpPr>
            <a:xfrm>
              <a:off x="7168006" y="1135509"/>
              <a:ext cx="1226221" cy="1662428"/>
              <a:chOff x="7266134" y="1130021"/>
              <a:chExt cx="1118037" cy="1321443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3BEC916-2AFB-4681-9B43-783BB56250E8}"/>
                  </a:ext>
                </a:extLst>
              </p:cNvPr>
              <p:cNvGrpSpPr/>
              <p:nvPr/>
            </p:nvGrpSpPr>
            <p:grpSpPr>
              <a:xfrm>
                <a:off x="7616685" y="1130021"/>
                <a:ext cx="404194" cy="954156"/>
                <a:chOff x="708990" y="1060174"/>
                <a:chExt cx="404194" cy="954156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16D4757-A76D-4F95-A323-CC33F451AB02}"/>
                    </a:ext>
                  </a:extLst>
                </p:cNvPr>
                <p:cNvSpPr/>
                <p:nvPr/>
              </p:nvSpPr>
              <p:spPr>
                <a:xfrm>
                  <a:off x="708990" y="1060174"/>
                  <a:ext cx="381488" cy="366084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1693DE89-315A-4615-AD73-89E10FA4BE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277" y="1426258"/>
                  <a:ext cx="0" cy="43581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2A787DD2-86AC-4893-9F1F-1B24015D98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04277" y="1600855"/>
                  <a:ext cx="208907" cy="9751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C8AC85A8-AC87-4E52-9BE9-8BAE605179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8990" y="1600855"/>
                  <a:ext cx="195289" cy="10786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ACAD3AA-1F11-45E7-A332-7E809E582B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04277" y="1848721"/>
                  <a:ext cx="199823" cy="165609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D06E68C5-9B42-4764-AAC3-0685B49F9E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0348" y="1848721"/>
                  <a:ext cx="179385" cy="165609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12C53BF-69A5-411E-985D-90394E9034DA}"/>
                  </a:ext>
                </a:extLst>
              </p:cNvPr>
              <p:cNvSpPr txBox="1"/>
              <p:nvPr/>
            </p:nvSpPr>
            <p:spPr>
              <a:xfrm>
                <a:off x="7266134" y="2084492"/>
                <a:ext cx="1118037" cy="366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Engagement Team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229F01D-AF79-4A78-A1E8-465381F3A4C7}"/>
                </a:ext>
              </a:extLst>
            </p:cNvPr>
            <p:cNvGrpSpPr/>
            <p:nvPr/>
          </p:nvGrpSpPr>
          <p:grpSpPr>
            <a:xfrm>
              <a:off x="2076127" y="2155640"/>
              <a:ext cx="1362316" cy="1712560"/>
              <a:chOff x="6653762" y="3441408"/>
              <a:chExt cx="1242125" cy="1361292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50E2B53-9B64-438B-906E-F5953DD56D42}"/>
                  </a:ext>
                </a:extLst>
              </p:cNvPr>
              <p:cNvGrpSpPr/>
              <p:nvPr/>
            </p:nvGrpSpPr>
            <p:grpSpPr>
              <a:xfrm>
                <a:off x="7085171" y="3441408"/>
                <a:ext cx="404194" cy="954156"/>
                <a:chOff x="708990" y="1060174"/>
                <a:chExt cx="404194" cy="954156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D09A17A-D9FA-4D1D-A26B-E900313A79F0}"/>
                    </a:ext>
                  </a:extLst>
                </p:cNvPr>
                <p:cNvSpPr/>
                <p:nvPr/>
              </p:nvSpPr>
              <p:spPr>
                <a:xfrm>
                  <a:off x="708990" y="1060174"/>
                  <a:ext cx="381488" cy="366084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F63C8AA0-71CA-4A44-9590-C071286ED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277" y="1426258"/>
                  <a:ext cx="0" cy="43581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F5D43F2C-9540-441A-BBD3-321EDB7D6F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04277" y="1600855"/>
                  <a:ext cx="208907" cy="9751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91EF06D-0531-4A7E-AA83-F1E84DC1E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8990" y="1600855"/>
                  <a:ext cx="195289" cy="10786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E46A1D2-63E2-40CF-8C7F-BFDCD70BC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04277" y="1848721"/>
                  <a:ext cx="199823" cy="165609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0662DA9-9685-4707-B102-95796364FC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0348" y="1848721"/>
                  <a:ext cx="179385" cy="165609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9B60706-4F9D-4A14-9C82-C6EAEA2EE5F9}"/>
                  </a:ext>
                </a:extLst>
              </p:cNvPr>
              <p:cNvSpPr txBox="1"/>
              <p:nvPr/>
            </p:nvSpPr>
            <p:spPr>
              <a:xfrm>
                <a:off x="6653762" y="4435729"/>
                <a:ext cx="1242125" cy="366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Information Database</a:t>
                </a: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E94BD24-242C-4E00-99FB-274D5220A009}"/>
                </a:ext>
              </a:extLst>
            </p:cNvPr>
            <p:cNvSpPr/>
            <p:nvPr/>
          </p:nvSpPr>
          <p:spPr>
            <a:xfrm>
              <a:off x="4329249" y="2031343"/>
              <a:ext cx="1889482" cy="5482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Start the Quiz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59A41E2-39E4-49A5-9898-E797FEB0E95B}"/>
                </a:ext>
              </a:extLst>
            </p:cNvPr>
            <p:cNvSpPr/>
            <p:nvPr/>
          </p:nvSpPr>
          <p:spPr>
            <a:xfrm>
              <a:off x="4326816" y="558373"/>
              <a:ext cx="1889482" cy="5482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Setup the Schools/Year Groups attending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5763AE7-E87A-4C5B-85E8-D567FC16A446}"/>
                </a:ext>
              </a:extLst>
            </p:cNvPr>
            <p:cNvSpPr/>
            <p:nvPr/>
          </p:nvSpPr>
          <p:spPr>
            <a:xfrm>
              <a:off x="4326816" y="2773556"/>
              <a:ext cx="1889479" cy="4472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Answer questions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1F77890-6BBB-4552-A823-8ABAA9F58D5F}"/>
                </a:ext>
              </a:extLst>
            </p:cNvPr>
            <p:cNvSpPr/>
            <p:nvPr/>
          </p:nvSpPr>
          <p:spPr>
            <a:xfrm>
              <a:off x="4326816" y="4395763"/>
              <a:ext cx="1891298" cy="6591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Present a Summary at the end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4DF4FD8-F973-4AAA-A324-DF5A634CE23B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3135526" y="2997186"/>
              <a:ext cx="1191290" cy="9940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94D2757-6C93-44EF-BD84-003842661E4C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3098269" y="3172428"/>
              <a:ext cx="1228547" cy="15528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AA6922B-2B44-415A-807B-D6E5679A4309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6216298" y="832509"/>
              <a:ext cx="1071656" cy="9181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56AD53F-4B80-4340-A2F8-7FAA16AFCD75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 flipH="1" flipV="1">
              <a:off x="6216295" y="2997186"/>
              <a:ext cx="1257091" cy="1479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FD1ECCC-1645-4DAD-9C64-7BD23ACEE5B9}"/>
                </a:ext>
              </a:extLst>
            </p:cNvPr>
            <p:cNvCxnSpPr>
              <a:cxnSpLocks/>
              <a:endCxn id="48" idx="3"/>
            </p:cNvCxnSpPr>
            <p:nvPr/>
          </p:nvCxnSpPr>
          <p:spPr>
            <a:xfrm flipH="1">
              <a:off x="6218114" y="4567267"/>
              <a:ext cx="1205162" cy="1580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62562DD-8E2B-4323-98A2-B38876EBDFDA}"/>
                </a:ext>
              </a:extLst>
            </p:cNvPr>
            <p:cNvSpPr/>
            <p:nvPr/>
          </p:nvSpPr>
          <p:spPr>
            <a:xfrm>
              <a:off x="4326816" y="1288421"/>
              <a:ext cx="1889482" cy="5482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Select Topic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F3A96A4-F9C3-43F6-AB72-F09DBA5A973E}"/>
                </a:ext>
              </a:extLst>
            </p:cNvPr>
            <p:cNvSpPr/>
            <p:nvPr/>
          </p:nvSpPr>
          <p:spPr>
            <a:xfrm>
              <a:off x="4326816" y="3514165"/>
              <a:ext cx="1889482" cy="5482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Quit/Restart or Answer all the questions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DFE612B-44E2-458F-AFD4-BA7E4D44B27F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6216298" y="1562557"/>
              <a:ext cx="1071656" cy="1953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F0AB502-76E4-4483-8154-F22FB37849FC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3130541" y="3082124"/>
              <a:ext cx="1196275" cy="7061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F066E1D-5154-4FE6-8583-15CCE93ED3A9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H="1" flipV="1">
              <a:off x="6216298" y="3788301"/>
              <a:ext cx="1242564" cy="6886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44DA0C0-ABCB-45C8-A58D-0BC9F6F294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32638" y="2335876"/>
              <a:ext cx="1226224" cy="20956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3AABCA6-14DF-4362-A6F2-6B7E391BFDEE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flipV="1">
              <a:off x="3111946" y="832509"/>
              <a:ext cx="1214870" cy="21990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F5E1BBE-D6ED-48EF-951C-397FF66B891A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 flipV="1">
              <a:off x="3116017" y="1562557"/>
              <a:ext cx="1210799" cy="15340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66ED94B-E306-4341-9186-ECA205FD2EE9}"/>
                </a:ext>
              </a:extLst>
            </p:cNvPr>
            <p:cNvCxnSpPr>
              <a:cxnSpLocks/>
              <a:stCxn id="46" idx="2"/>
              <a:endCxn id="49" idx="0"/>
            </p:cNvCxnSpPr>
            <p:nvPr/>
          </p:nvCxnSpPr>
          <p:spPr>
            <a:xfrm>
              <a:off x="5271557" y="1106644"/>
              <a:ext cx="0" cy="181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11EA3E8-430F-4F54-8D16-1A3009EC8857}"/>
                </a:ext>
              </a:extLst>
            </p:cNvPr>
            <p:cNvCxnSpPr>
              <a:cxnSpLocks/>
              <a:stCxn id="49" idx="2"/>
              <a:endCxn id="45" idx="0"/>
            </p:cNvCxnSpPr>
            <p:nvPr/>
          </p:nvCxnSpPr>
          <p:spPr>
            <a:xfrm>
              <a:off x="5271557" y="1836692"/>
              <a:ext cx="2433" cy="1946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50DCD81-5E4E-4E5D-88FF-1BC87B1EAA42}"/>
                </a:ext>
              </a:extLst>
            </p:cNvPr>
            <p:cNvCxnSpPr>
              <a:cxnSpLocks/>
              <a:stCxn id="47" idx="0"/>
              <a:endCxn id="45" idx="2"/>
            </p:cNvCxnSpPr>
            <p:nvPr/>
          </p:nvCxnSpPr>
          <p:spPr>
            <a:xfrm flipV="1">
              <a:off x="5271556" y="2579614"/>
              <a:ext cx="2434" cy="1939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45439DF-E14B-41BF-82A3-9F07B91C41B1}"/>
                </a:ext>
              </a:extLst>
            </p:cNvPr>
            <p:cNvCxnSpPr>
              <a:cxnSpLocks/>
              <a:stCxn id="47" idx="2"/>
              <a:endCxn id="52" idx="0"/>
            </p:cNvCxnSpPr>
            <p:nvPr/>
          </p:nvCxnSpPr>
          <p:spPr>
            <a:xfrm>
              <a:off x="5271556" y="3220816"/>
              <a:ext cx="1" cy="29334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7CD523D-01D4-409A-AAF0-9385795E1B1C}"/>
                </a:ext>
              </a:extLst>
            </p:cNvPr>
            <p:cNvCxnSpPr>
              <a:cxnSpLocks/>
              <a:stCxn id="48" idx="0"/>
              <a:endCxn id="52" idx="2"/>
            </p:cNvCxnSpPr>
            <p:nvPr/>
          </p:nvCxnSpPr>
          <p:spPr>
            <a:xfrm flipH="1" flipV="1">
              <a:off x="5271557" y="4062436"/>
              <a:ext cx="908" cy="333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682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B1023A-26DE-48F5-99BC-89E083316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01564"/>
              </p:ext>
            </p:extLst>
          </p:nvPr>
        </p:nvGraphicFramePr>
        <p:xfrm>
          <a:off x="1908313" y="851673"/>
          <a:ext cx="5910470" cy="4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052">
                  <a:extLst>
                    <a:ext uri="{9D8B030D-6E8A-4147-A177-3AD203B41FA5}">
                      <a16:colId xmlns:a16="http://schemas.microsoft.com/office/drawing/2014/main" val="4172217241"/>
                    </a:ext>
                  </a:extLst>
                </a:gridCol>
                <a:gridCol w="741570">
                  <a:extLst>
                    <a:ext uri="{9D8B030D-6E8A-4147-A177-3AD203B41FA5}">
                      <a16:colId xmlns:a16="http://schemas.microsoft.com/office/drawing/2014/main" val="2494211650"/>
                    </a:ext>
                  </a:extLst>
                </a:gridCol>
                <a:gridCol w="1483139">
                  <a:extLst>
                    <a:ext uri="{9D8B030D-6E8A-4147-A177-3AD203B41FA5}">
                      <a16:colId xmlns:a16="http://schemas.microsoft.com/office/drawing/2014/main" val="1947665105"/>
                    </a:ext>
                  </a:extLst>
                </a:gridCol>
                <a:gridCol w="741570">
                  <a:extLst>
                    <a:ext uri="{9D8B030D-6E8A-4147-A177-3AD203B41FA5}">
                      <a16:colId xmlns:a16="http://schemas.microsoft.com/office/drawing/2014/main" val="4025091091"/>
                    </a:ext>
                  </a:extLst>
                </a:gridCol>
                <a:gridCol w="1483139">
                  <a:extLst>
                    <a:ext uri="{9D8B030D-6E8A-4147-A177-3AD203B41FA5}">
                      <a16:colId xmlns:a16="http://schemas.microsoft.com/office/drawing/2014/main" val="389460075"/>
                    </a:ext>
                  </a:extLst>
                </a:gridCol>
              </a:tblGrid>
              <a:tr h="336888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Use Case No: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Use Case Name: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Rating: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MoSCoW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639414"/>
                  </a:ext>
                </a:extLst>
              </a:tr>
              <a:tr h="336888">
                <a:tc gridSpan="5"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Purpose: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923388"/>
                  </a:ext>
                </a:extLst>
              </a:tr>
              <a:tr h="336888">
                <a:tc gridSpan="2"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Main Actor: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Secondary Actors: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472288"/>
                  </a:ext>
                </a:extLst>
              </a:tr>
              <a:tr h="336888">
                <a:tc gridSpan="5"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Pre Conditions: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835002"/>
                  </a:ext>
                </a:extLst>
              </a:tr>
              <a:tr h="336888">
                <a:tc gridSpan="5"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Trigger: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412288"/>
                  </a:ext>
                </a:extLst>
              </a:tr>
              <a:tr h="1028118">
                <a:tc gridSpan="5"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187939"/>
                  </a:ext>
                </a:extLst>
              </a:tr>
              <a:tr h="336888">
                <a:tc gridSpan="5"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Extension: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488239"/>
                  </a:ext>
                </a:extLst>
              </a:tr>
              <a:tr h="540440">
                <a:tc gridSpan="5"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Related Use Cases: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796239"/>
                  </a:ext>
                </a:extLst>
              </a:tr>
              <a:tr h="336888">
                <a:tc gridSpan="5"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Post-conditions: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347623"/>
                  </a:ext>
                </a:extLst>
              </a:tr>
              <a:tr h="336888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Author: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Date: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Approved: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Date: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Version: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575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90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134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Spyros Londos</dc:creator>
  <cp:lastModifiedBy>Spyros Londos</cp:lastModifiedBy>
  <cp:revision>18</cp:revision>
  <dcterms:created xsi:type="dcterms:W3CDTF">2017-11-19T17:15:45Z</dcterms:created>
  <dcterms:modified xsi:type="dcterms:W3CDTF">2017-12-05T21:07:43Z</dcterms:modified>
</cp:coreProperties>
</file>