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0" d="100"/>
          <a:sy n="60" d="100"/>
        </p:scale>
        <p:origin x="-330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4030B-647A-44CA-A37F-28D8829B8E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1E0B9A-EA06-44D4-8EFE-8577DE0E08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036ABD-1D80-4EF7-8020-AADCA7BA3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40247-8DF6-4341-B937-5BB5D384EDED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9C0C4D-B3A9-44DA-94F0-7CABF0295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894C0C-B701-46E2-9B6D-21E7C184B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C243F-6BE6-477F-9E2D-772EF4905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754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E04A5-4515-47F8-BC73-5423F50E7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974CE1-3157-4119-B3D7-580A812753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D061F2-7F92-4311-A743-367BF7DF8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40247-8DF6-4341-B937-5BB5D384EDED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BD0FDF-4023-4EC1-A593-EE643F494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6E10C0-FBED-43D3-BAC7-A32C7C33B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C243F-6BE6-477F-9E2D-772EF4905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332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F2F633-3DF7-41C2-B467-E2969820EC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DA53F7-135E-4794-AD75-DF541664F5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9A6A88-F8CA-4E66-97BD-B2EA1CC02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40247-8DF6-4341-B937-5BB5D384EDED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B0C439-CC05-4547-BB6D-00F50D621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E6F51C-AB58-4646-9303-BD450D419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C243F-6BE6-477F-9E2D-772EF4905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199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242FA-89E8-488C-A2F3-8A82AA80E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02D2B-9B86-4EB9-91A2-BED9F38735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C3C575-9151-4E96-B2DF-4DF931B5C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40247-8DF6-4341-B937-5BB5D384EDED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90139E-F5DB-4329-B792-51C71EDC7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870D7F-A632-41A3-A74E-41FF40F7C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C243F-6BE6-477F-9E2D-772EF4905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030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3CF19-5619-46A1-810C-9BE39E06C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BA0C4B-9BAE-4F4F-98DE-A7B708BEB9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4341D4-A14E-4700-A77D-103B137AF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40247-8DF6-4341-B937-5BB5D384EDED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657A6A-CD69-4DC1-A3D9-DD737565F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E14668-A3E1-4E5E-A38E-475E30151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C243F-6BE6-477F-9E2D-772EF4905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876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E6D8D-0D96-468C-BBE4-96E0AE0AA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1B438-9F00-4DE3-AA2C-BA1A38B500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97AFDA-D3BB-4E7E-988C-18FE60E017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27A40A-E4D5-43CD-B8BB-6F181A230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40247-8DF6-4341-B937-5BB5D384EDED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97A410-4319-4C75-B093-3DF559445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57D358-AD06-42BF-94E3-2F6CA6886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C243F-6BE6-477F-9E2D-772EF4905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634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5C479-FE97-48C2-8E0C-E9B0BD51E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8FA184-9FF9-4839-AB82-B98C63E789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886334-10A8-4879-9485-3628E89D26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F49461-FD7B-462C-A924-1F5FBFCDD4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50E2DA-750B-4A1B-816F-526B270592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EC4258-4D51-4705-8B0F-E7823E0CE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40247-8DF6-4341-B937-5BB5D384EDED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95FE93-F5E9-470D-B86E-B379C3668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67CEB7-C054-406B-906B-FCFDD0F87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C243F-6BE6-477F-9E2D-772EF4905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80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2DD5F-C689-4623-883C-B58CD1EAA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86F787-7D3D-48FC-8C10-75DB42A41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40247-8DF6-4341-B937-5BB5D384EDED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A36162-A7A6-4900-9A3A-9276C4EE4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EAC442-7F94-406D-87F4-C2261F2EE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C243F-6BE6-477F-9E2D-772EF4905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848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2BFB78-73DE-4651-8B9B-C1C344106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40247-8DF6-4341-B937-5BB5D384EDED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B5D51D-720C-4FB7-BFC9-B1C783230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9A345D-08C5-4E0E-A933-CD1C75DB2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C243F-6BE6-477F-9E2D-772EF4905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407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D2A91-4A33-4307-94DF-D4B7D3001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440C5-8449-48CB-83DB-DC004E7A7F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605A45-0AFE-46E5-8AAF-6D99099D70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E11800-B575-4604-BADB-7BEF01570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40247-8DF6-4341-B937-5BB5D384EDED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3DD027-C539-4A33-9BF9-2FC0E2444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3E7AA1-7082-4051-8840-0F3B20A52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C243F-6BE6-477F-9E2D-772EF4905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132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0ECC5-488E-40B0-B02D-AC96F51F9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2A4C41-562D-4419-AA6C-D0ACC744A5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2E6BA0-F310-42EE-9FA4-5E52856B95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1C70C2-2C11-4212-9F7A-E51E5CABE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40247-8DF6-4341-B937-5BB5D384EDED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77AEFA-8582-4EE8-8753-FB3E6E89C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AF18C1-03D2-4E9D-A3C8-A82D9ED05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C243F-6BE6-477F-9E2D-772EF4905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617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999B8D-070C-42D1-9C42-74A766EAE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2BC730-3248-4B84-BEFF-CF1E2577E6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8D0143-89EF-45D8-A457-B5B7116201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40247-8DF6-4341-B937-5BB5D384EDED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5406DF-C505-4A32-95B1-BE3B3BDB21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2B2ED1-31A9-4CC3-9E90-BEEAED03B2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4C243F-6BE6-477F-9E2D-772EF4905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79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2573726-8B08-4358-B347-6ED5E748E3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613094"/>
              </p:ext>
            </p:extLst>
          </p:nvPr>
        </p:nvGraphicFramePr>
        <p:xfrm>
          <a:off x="4069662" y="450670"/>
          <a:ext cx="1947547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7547">
                  <a:extLst>
                    <a:ext uri="{9D8B030D-6E8A-4147-A177-3AD203B41FA5}">
                      <a16:colId xmlns:a16="http://schemas.microsoft.com/office/drawing/2014/main" val="2775961680"/>
                    </a:ext>
                  </a:extLst>
                </a:gridCol>
              </a:tblGrid>
              <a:tr h="19924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ysClr val="windowText" lastClr="000000"/>
                          </a:solidFill>
                        </a:rPr>
                        <a:t>Student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8265938"/>
                  </a:ext>
                </a:extLst>
              </a:tr>
              <a:tr h="719916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ysClr val="windowText" lastClr="000000"/>
                          </a:solidFill>
                        </a:rPr>
                        <a:t>-School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ysClr val="windowText" lastClr="000000"/>
                          </a:solidFill>
                        </a:rPr>
                        <a:t>-Year Group</a:t>
                      </a:r>
                    </a:p>
                    <a:p>
                      <a:pPr algn="l"/>
                      <a:r>
                        <a:rPr lang="en-US" sz="1400" dirty="0">
                          <a:solidFill>
                            <a:sysClr val="windowText" lastClr="000000"/>
                          </a:solidFill>
                        </a:rPr>
                        <a:t>-Summary Performance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8396218"/>
                  </a:ext>
                </a:extLst>
              </a:tr>
              <a:tr h="271848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ysClr val="windowText" lastClr="000000"/>
                          </a:solidFill>
                        </a:rPr>
                        <a:t>+Take Quiz ( )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3439620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587012A-DD03-4185-B019-7DE466C7A4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3341111"/>
              </p:ext>
            </p:extLst>
          </p:nvPr>
        </p:nvGraphicFramePr>
        <p:xfrm>
          <a:off x="1815842" y="1924131"/>
          <a:ext cx="1561572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1572">
                  <a:extLst>
                    <a:ext uri="{9D8B030D-6E8A-4147-A177-3AD203B41FA5}">
                      <a16:colId xmlns:a16="http://schemas.microsoft.com/office/drawing/2014/main" val="2775961680"/>
                    </a:ext>
                  </a:extLst>
                </a:gridCol>
              </a:tblGrid>
              <a:tr h="24331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ysClr val="windowText" lastClr="000000"/>
                          </a:solidFill>
                        </a:rPr>
                        <a:t>Admin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8265938"/>
                  </a:ext>
                </a:extLst>
              </a:tr>
              <a:tr h="289020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ysClr val="windowText" lastClr="000000"/>
                          </a:solidFill>
                        </a:rPr>
                        <a:t>-Password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9908872"/>
                  </a:ext>
                </a:extLst>
              </a:tr>
              <a:tr h="289020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ysClr val="windowText" lastClr="000000"/>
                          </a:solidFill>
                        </a:rPr>
                        <a:t>Get Statistics ( )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2252582"/>
                  </a:ext>
                </a:extLst>
              </a:tr>
            </a:tbl>
          </a:graphicData>
        </a:graphic>
      </p:graphicFrame>
      <p:sp>
        <p:nvSpPr>
          <p:cNvPr id="8" name="Flowchart: Decision 7">
            <a:extLst>
              <a:ext uri="{FF2B5EF4-FFF2-40B4-BE49-F238E27FC236}">
                <a16:creationId xmlns:a16="http://schemas.microsoft.com/office/drawing/2014/main" id="{5448A032-9721-43E5-800D-E18353F41D83}"/>
              </a:ext>
            </a:extLst>
          </p:cNvPr>
          <p:cNvSpPr/>
          <p:nvPr/>
        </p:nvSpPr>
        <p:spPr>
          <a:xfrm>
            <a:off x="4947455" y="1819161"/>
            <a:ext cx="212036" cy="309661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B27FEE2-E06E-4D44-86A5-C6A0DD1B600A}"/>
              </a:ext>
            </a:extLst>
          </p:cNvPr>
          <p:cNvCxnSpPr>
            <a:cxnSpLocks/>
            <a:stCxn id="8" idx="2"/>
            <a:endCxn id="22" idx="0"/>
          </p:cNvCxnSpPr>
          <p:nvPr/>
        </p:nvCxnSpPr>
        <p:spPr>
          <a:xfrm flipH="1">
            <a:off x="5043436" y="2128822"/>
            <a:ext cx="10037" cy="87745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lowchart: Decision 8">
            <a:extLst>
              <a:ext uri="{FF2B5EF4-FFF2-40B4-BE49-F238E27FC236}">
                <a16:creationId xmlns:a16="http://schemas.microsoft.com/office/drawing/2014/main" id="{EF167614-67F9-4E6A-B884-EB15BC115E12}"/>
              </a:ext>
            </a:extLst>
          </p:cNvPr>
          <p:cNvSpPr/>
          <p:nvPr/>
        </p:nvSpPr>
        <p:spPr>
          <a:xfrm>
            <a:off x="2442674" y="2846390"/>
            <a:ext cx="249581" cy="318052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C12356D-1DEA-4745-9BCD-9497DE970A97}"/>
              </a:ext>
            </a:extLst>
          </p:cNvPr>
          <p:cNvCxnSpPr>
            <a:cxnSpLocks/>
            <a:stCxn id="9" idx="2"/>
            <a:endCxn id="93" idx="0"/>
          </p:cNvCxnSpPr>
          <p:nvPr/>
        </p:nvCxnSpPr>
        <p:spPr>
          <a:xfrm flipH="1">
            <a:off x="2559701" y="3164442"/>
            <a:ext cx="7764" cy="4929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C8B1F5C2-58BB-44A0-B18B-814BEE89AA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7978949"/>
              </p:ext>
            </p:extLst>
          </p:nvPr>
        </p:nvGraphicFramePr>
        <p:xfrm>
          <a:off x="3870689" y="3006280"/>
          <a:ext cx="2345494" cy="20385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5494">
                  <a:extLst>
                    <a:ext uri="{9D8B030D-6E8A-4147-A177-3AD203B41FA5}">
                      <a16:colId xmlns:a16="http://schemas.microsoft.com/office/drawing/2014/main" val="2775961680"/>
                    </a:ext>
                  </a:extLst>
                </a:gridCol>
              </a:tblGrid>
              <a:tr h="38568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ysClr val="windowText" lastClr="000000"/>
                          </a:solidFill>
                        </a:rPr>
                        <a:t>Quiz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8265938"/>
                  </a:ext>
                </a:extLst>
              </a:tr>
              <a:tr h="165288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ysClr val="windowText" lastClr="000000"/>
                          </a:solidFill>
                        </a:rPr>
                        <a:t>+Begin Quiz ( )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400" dirty="0">
                          <a:solidFill>
                            <a:sysClr val="windowText" lastClr="000000"/>
                          </a:solidFill>
                        </a:rPr>
                        <a:t>+Answer ( 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ysClr val="windowText" lastClr="000000"/>
                          </a:solidFill>
                        </a:rPr>
                        <a:t>+Get Feedback ( )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400" dirty="0">
                          <a:solidFill>
                            <a:sysClr val="windowText" lastClr="000000"/>
                          </a:solidFill>
                        </a:rPr>
                        <a:t>+Next Question ( 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ysClr val="windowText" lastClr="000000"/>
                          </a:solidFill>
                        </a:rPr>
                        <a:t>+Summary Feedback ( )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400" dirty="0">
                          <a:solidFill>
                            <a:sysClr val="windowText" lastClr="000000"/>
                          </a:solidFill>
                        </a:rPr>
                        <a:t>+Restart ( )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400" dirty="0">
                          <a:solidFill>
                            <a:sysClr val="windowText" lastClr="000000"/>
                          </a:solidFill>
                        </a:rPr>
                        <a:t>+Quit ( )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9908872"/>
                  </a:ext>
                </a:extLst>
              </a:tr>
            </a:tbl>
          </a:graphicData>
        </a:graphic>
      </p:graphicFrame>
      <p:graphicFrame>
        <p:nvGraphicFramePr>
          <p:cNvPr id="70" name="Table 69">
            <a:extLst>
              <a:ext uri="{FF2B5EF4-FFF2-40B4-BE49-F238E27FC236}">
                <a16:creationId xmlns:a16="http://schemas.microsoft.com/office/drawing/2014/main" id="{8647EABB-510F-4A67-8F3C-2503F8CA37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6389514"/>
              </p:ext>
            </p:extLst>
          </p:nvPr>
        </p:nvGraphicFramePr>
        <p:xfrm>
          <a:off x="6655073" y="2396566"/>
          <a:ext cx="2104598" cy="22878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4598">
                  <a:extLst>
                    <a:ext uri="{9D8B030D-6E8A-4147-A177-3AD203B41FA5}">
                      <a16:colId xmlns:a16="http://schemas.microsoft.com/office/drawing/2014/main" val="2775961680"/>
                    </a:ext>
                  </a:extLst>
                </a:gridCol>
              </a:tblGrid>
              <a:tr h="28817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ysClr val="windowText" lastClr="000000"/>
                          </a:solidFill>
                        </a:rPr>
                        <a:t>Questions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0663743"/>
                  </a:ext>
                </a:extLst>
              </a:tr>
              <a:tr h="893352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ysClr val="windowText" lastClr="000000"/>
                          </a:solidFill>
                        </a:rPr>
                        <a:t>-Questions Database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ysClr val="windowText" lastClr="000000"/>
                          </a:solidFill>
                        </a:rPr>
                        <a:t>-Topic</a:t>
                      </a:r>
                    </a:p>
                    <a:p>
                      <a:pPr algn="l"/>
                      <a:r>
                        <a:rPr lang="en-US" sz="1400" dirty="0">
                          <a:solidFill>
                            <a:sysClr val="windowText" lastClr="000000"/>
                          </a:solidFill>
                        </a:rPr>
                        <a:t>-Answer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ysClr val="windowText" lastClr="000000"/>
                          </a:solidFill>
                        </a:rPr>
                        <a:t>-Other Choices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2869896"/>
                  </a:ext>
                </a:extLst>
              </a:tr>
              <a:tr h="103814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ysClr val="windowText" lastClr="000000"/>
                          </a:solidFill>
                        </a:rPr>
                        <a:t>+Compare Answer ( 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ysClr val="windowText" lastClr="000000"/>
                          </a:solidFill>
                        </a:rPr>
                        <a:t>+Add Question ( 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ysClr val="windowText" lastClr="000000"/>
                          </a:solidFill>
                        </a:rPr>
                        <a:t>+Amend Question ( 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ysClr val="windowText" lastClr="000000"/>
                          </a:solidFill>
                        </a:rPr>
                        <a:t>+Delete Question ( )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2577668"/>
                  </a:ext>
                </a:extLst>
              </a:tr>
            </a:tbl>
          </a:graphicData>
        </a:graphic>
      </p:graphicFrame>
      <p:graphicFrame>
        <p:nvGraphicFramePr>
          <p:cNvPr id="93" name="Table 92">
            <a:extLst>
              <a:ext uri="{FF2B5EF4-FFF2-40B4-BE49-F238E27FC236}">
                <a16:creationId xmlns:a16="http://schemas.microsoft.com/office/drawing/2014/main" id="{8C72E584-1759-4E6B-AE44-E6B2C18C21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586175"/>
              </p:ext>
            </p:extLst>
          </p:nvPr>
        </p:nvGraphicFramePr>
        <p:xfrm>
          <a:off x="1647233" y="3657422"/>
          <a:ext cx="1824936" cy="13377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4936">
                  <a:extLst>
                    <a:ext uri="{9D8B030D-6E8A-4147-A177-3AD203B41FA5}">
                      <a16:colId xmlns:a16="http://schemas.microsoft.com/office/drawing/2014/main" val="2775961680"/>
                    </a:ext>
                  </a:extLst>
                </a:gridCol>
              </a:tblGrid>
              <a:tr h="28331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ysClr val="windowText" lastClr="000000"/>
                          </a:solidFill>
                        </a:rPr>
                        <a:t>Setup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8265938"/>
                  </a:ext>
                </a:extLst>
              </a:tr>
              <a:tr h="1032986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ysClr val="windowText" lastClr="000000"/>
                          </a:solidFill>
                        </a:rPr>
                        <a:t>+Set Year Group ( 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ysClr val="windowText" lastClr="000000"/>
                          </a:solidFill>
                        </a:rPr>
                        <a:t>+Set Schools ( 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ysClr val="windowText" lastClr="000000"/>
                          </a:solidFill>
                        </a:rPr>
                        <a:t>+Select Topic ( )</a:t>
                      </a:r>
                    </a:p>
                    <a:p>
                      <a:pPr algn="l"/>
                      <a:r>
                        <a:rPr lang="en-US" sz="1400" dirty="0">
                          <a:solidFill>
                            <a:sysClr val="windowText" lastClr="000000"/>
                          </a:solidFill>
                        </a:rPr>
                        <a:t>+Modify Questions ( )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8396218"/>
                  </a:ext>
                </a:extLst>
              </a:tr>
            </a:tbl>
          </a:graphicData>
        </a:graphic>
      </p:graphicFrame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AAA4B68-7D63-4AFA-ADE5-02FA7CFCACC7}"/>
              </a:ext>
            </a:extLst>
          </p:cNvPr>
          <p:cNvCxnSpPr>
            <a:cxnSpLocks/>
            <a:stCxn id="67" idx="2"/>
          </p:cNvCxnSpPr>
          <p:nvPr/>
        </p:nvCxnSpPr>
        <p:spPr>
          <a:xfrm flipH="1">
            <a:off x="5053473" y="5362900"/>
            <a:ext cx="2941" cy="78837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2D01193-3737-485F-8EE5-3A512EE1D8D1}"/>
              </a:ext>
            </a:extLst>
          </p:cNvPr>
          <p:cNvCxnSpPr>
            <a:cxnSpLocks/>
          </p:cNvCxnSpPr>
          <p:nvPr/>
        </p:nvCxnSpPr>
        <p:spPr>
          <a:xfrm>
            <a:off x="2575230" y="6151273"/>
            <a:ext cx="513214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Flowchart: Decision 66">
            <a:extLst>
              <a:ext uri="{FF2B5EF4-FFF2-40B4-BE49-F238E27FC236}">
                <a16:creationId xmlns:a16="http://schemas.microsoft.com/office/drawing/2014/main" id="{9F76E1E2-5C8E-4D11-AD2E-CEE1E68A9140}"/>
              </a:ext>
            </a:extLst>
          </p:cNvPr>
          <p:cNvSpPr/>
          <p:nvPr/>
        </p:nvSpPr>
        <p:spPr>
          <a:xfrm>
            <a:off x="4931623" y="5044848"/>
            <a:ext cx="249581" cy="318052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F1AD4853-6A77-41E0-9BC5-FACF444F34F2}"/>
              </a:ext>
            </a:extLst>
          </p:cNvPr>
          <p:cNvCxnSpPr>
            <a:cxnSpLocks/>
            <a:stCxn id="70" idx="2"/>
          </p:cNvCxnSpPr>
          <p:nvPr/>
        </p:nvCxnSpPr>
        <p:spPr>
          <a:xfrm>
            <a:off x="7707372" y="4684390"/>
            <a:ext cx="0" cy="146688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136ACA23-532C-4F6D-B221-578AC691B651}"/>
              </a:ext>
            </a:extLst>
          </p:cNvPr>
          <p:cNvSpPr txBox="1"/>
          <p:nvPr/>
        </p:nvSpPr>
        <p:spPr>
          <a:xfrm>
            <a:off x="5159491" y="5110054"/>
            <a:ext cx="57699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1..10</a:t>
            </a: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4BE5D75B-0D8D-4A50-A18B-F1D559C04CDB}"/>
              </a:ext>
            </a:extLst>
          </p:cNvPr>
          <p:cNvCxnSpPr>
            <a:cxnSpLocks/>
            <a:stCxn id="93" idx="2"/>
          </p:cNvCxnSpPr>
          <p:nvPr/>
        </p:nvCxnSpPr>
        <p:spPr>
          <a:xfrm>
            <a:off x="2559701" y="4995208"/>
            <a:ext cx="7764" cy="11560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EF276FB6-26F4-41A1-BE52-3B4BB02956F0}"/>
              </a:ext>
            </a:extLst>
          </p:cNvPr>
          <p:cNvSpPr txBox="1"/>
          <p:nvPr/>
        </p:nvSpPr>
        <p:spPr>
          <a:xfrm>
            <a:off x="5057832" y="2725874"/>
            <a:ext cx="57699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1..*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24739FB-0850-41EB-9006-EA7F5F845BAF}"/>
              </a:ext>
            </a:extLst>
          </p:cNvPr>
          <p:cNvSpPr txBox="1"/>
          <p:nvPr/>
        </p:nvSpPr>
        <p:spPr>
          <a:xfrm>
            <a:off x="5139870" y="1861334"/>
            <a:ext cx="25127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9463336-89B8-4EAB-9EFA-723FF57CFDAD}"/>
              </a:ext>
            </a:extLst>
          </p:cNvPr>
          <p:cNvSpPr txBox="1"/>
          <p:nvPr/>
        </p:nvSpPr>
        <p:spPr>
          <a:xfrm>
            <a:off x="2596628" y="3352510"/>
            <a:ext cx="25127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9F5FA37-8CBF-49C4-897F-2A0008507F93}"/>
              </a:ext>
            </a:extLst>
          </p:cNvPr>
          <p:cNvSpPr txBox="1"/>
          <p:nvPr/>
        </p:nvSpPr>
        <p:spPr>
          <a:xfrm>
            <a:off x="7692144" y="4742481"/>
            <a:ext cx="25127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2607A4C-6ED8-4DAD-971E-CBDD4ADE6EF4}"/>
              </a:ext>
            </a:extLst>
          </p:cNvPr>
          <p:cNvSpPr txBox="1"/>
          <p:nvPr/>
        </p:nvSpPr>
        <p:spPr>
          <a:xfrm>
            <a:off x="2551905" y="4970416"/>
            <a:ext cx="25127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929D8560-775D-4799-AECF-8D6E143E45BA}"/>
              </a:ext>
            </a:extLst>
          </p:cNvPr>
          <p:cNvCxnSpPr>
            <a:cxnSpLocks/>
          </p:cNvCxnSpPr>
          <p:nvPr/>
        </p:nvCxnSpPr>
        <p:spPr>
          <a:xfrm>
            <a:off x="3179572" y="2856443"/>
            <a:ext cx="1332" cy="48081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5BF3140-89F6-448B-960E-E442633B21F4}"/>
              </a:ext>
            </a:extLst>
          </p:cNvPr>
          <p:cNvCxnSpPr>
            <a:cxnSpLocks/>
          </p:cNvCxnSpPr>
          <p:nvPr/>
        </p:nvCxnSpPr>
        <p:spPr>
          <a:xfrm flipV="1">
            <a:off x="3180902" y="3331850"/>
            <a:ext cx="688457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08250B1A-9718-48D4-A003-DE1C3A804C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274526"/>
              </p:ext>
            </p:extLst>
          </p:nvPr>
        </p:nvGraphicFramePr>
        <p:xfrm>
          <a:off x="1744288" y="282257"/>
          <a:ext cx="1630616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0616">
                  <a:extLst>
                    <a:ext uri="{9D8B030D-6E8A-4147-A177-3AD203B41FA5}">
                      <a16:colId xmlns:a16="http://schemas.microsoft.com/office/drawing/2014/main" val="2775961680"/>
                    </a:ext>
                  </a:extLst>
                </a:gridCol>
              </a:tblGrid>
              <a:tr h="24331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ysClr val="windowText" lastClr="000000"/>
                          </a:solidFill>
                        </a:rPr>
                        <a:t>Statistics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8265938"/>
                  </a:ext>
                </a:extLst>
              </a:tr>
              <a:tr h="289020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ysClr val="windowText" lastClr="000000"/>
                          </a:solidFill>
                        </a:rPr>
                        <a:t>-Statistics Database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9908872"/>
                  </a:ext>
                </a:extLst>
              </a:tr>
              <a:tr h="289020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ysClr val="windowText" lastClr="000000"/>
                          </a:solidFill>
                        </a:rPr>
                        <a:t>+Return Statistics ( )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2252582"/>
                  </a:ext>
                </a:extLst>
              </a:tr>
            </a:tbl>
          </a:graphicData>
        </a:graphic>
      </p:graphicFrame>
      <p:sp>
        <p:nvSpPr>
          <p:cNvPr id="35" name="Flowchart: Decision 34">
            <a:extLst>
              <a:ext uri="{FF2B5EF4-FFF2-40B4-BE49-F238E27FC236}">
                <a16:creationId xmlns:a16="http://schemas.microsoft.com/office/drawing/2014/main" id="{79FE3338-9727-45DC-9AA3-4CD7D132636A}"/>
              </a:ext>
            </a:extLst>
          </p:cNvPr>
          <p:cNvSpPr/>
          <p:nvPr/>
        </p:nvSpPr>
        <p:spPr>
          <a:xfrm>
            <a:off x="2472686" y="1199475"/>
            <a:ext cx="249581" cy="318052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5C37914-5CD4-4E2D-910E-D2D878F393E3}"/>
              </a:ext>
            </a:extLst>
          </p:cNvPr>
          <p:cNvCxnSpPr>
            <a:cxnSpLocks/>
            <a:stCxn id="35" idx="2"/>
            <a:endCxn id="7" idx="0"/>
          </p:cNvCxnSpPr>
          <p:nvPr/>
        </p:nvCxnSpPr>
        <p:spPr>
          <a:xfrm flipH="1">
            <a:off x="2596628" y="1517527"/>
            <a:ext cx="849" cy="40660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5699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762</TotalTime>
  <Words>125</Words>
  <Application>Microsoft Office PowerPoint</Application>
  <PresentationFormat>Widescreen</PresentationFormat>
  <Paragraphs>39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Spyros Londos</dc:creator>
  <cp:lastModifiedBy>Spyros Londos</cp:lastModifiedBy>
  <cp:revision>57</cp:revision>
  <dcterms:created xsi:type="dcterms:W3CDTF">2017-11-19T17:15:45Z</dcterms:created>
  <dcterms:modified xsi:type="dcterms:W3CDTF">2018-02-15T15:33:42Z</dcterms:modified>
</cp:coreProperties>
</file>