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Marcellus" panose="020B0604020202020204" charset="0"/>
      <p:regular r:id="rId8"/>
    </p:embeddedFont>
    <p:embeddedFont>
      <p:font typeface="Raleway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64A16-FA15-4A41-8B22-D9CBCB1E4964}">
  <a:tblStyle styleId="{17B64A16-FA15-4A41-8B22-D9CBCB1E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1189773"/>
            <a:ext cx="5064600" cy="14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606843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5232BDF-AB02-46A4-97FE-8333246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79" y="1293170"/>
            <a:ext cx="4840641" cy="174145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UA" dirty="0"/>
          </a:p>
        </p:txBody>
      </p:sp>
      <p:sp>
        <p:nvSpPr>
          <p:cNvPr id="53" name="Google Shape;251;p7">
            <a:extLst>
              <a:ext uri="{FF2B5EF4-FFF2-40B4-BE49-F238E27FC236}">
                <a16:creationId xmlns:a16="http://schemas.microsoft.com/office/drawing/2014/main" id="{BA029C35-FE12-4034-A69A-01C2F6F2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1678" y="3051251"/>
            <a:ext cx="4840641" cy="90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 rot="-10289456">
            <a:off x="7166504" y="1794198"/>
            <a:ext cx="1914523" cy="2271937"/>
            <a:chOff x="-2116240" y="1240210"/>
            <a:chExt cx="1286485" cy="1526349"/>
          </a:xfrm>
        </p:grpSpPr>
        <p:sp>
          <p:nvSpPr>
            <p:cNvPr id="220" name="Google Shape;220;p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1901" y="1115707"/>
            <a:ext cx="6254506" cy="301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endParaRPr lang="ru-UA" dirty="0"/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4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6284670" y="240950"/>
            <a:ext cx="2810180" cy="259340"/>
            <a:chOff x="6284670" y="240950"/>
            <a:chExt cx="2810180" cy="259340"/>
          </a:xfrm>
        </p:grpSpPr>
        <p:sp>
          <p:nvSpPr>
            <p:cNvPr id="254" name="Google Shape;254;p7"/>
            <p:cNvSpPr/>
            <p:nvPr/>
          </p:nvSpPr>
          <p:spPr>
            <a:xfrm>
              <a:off x="6284670" y="240950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850038" y="37475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57" name="Google Shape;257;p7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7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83864" flipH="1">
              <a:off x="-200183" y="3924279"/>
              <a:ext cx="1567942" cy="127247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;p2">
            <a:extLst>
              <a:ext uri="{FF2B5EF4-FFF2-40B4-BE49-F238E27FC236}">
                <a16:creationId xmlns:a16="http://schemas.microsoft.com/office/drawing/2014/main" id="{DECE838C-9623-4081-9BE8-FD45A44BE8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5773" y="1248408"/>
            <a:ext cx="5813308" cy="251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" name="Google Shape;75;p2">
            <a:extLst>
              <a:ext uri="{FF2B5EF4-FFF2-40B4-BE49-F238E27FC236}">
                <a16:creationId xmlns:a16="http://schemas.microsoft.com/office/drawing/2014/main" id="{1F8E1894-9A30-49E3-976E-712CD32E45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773" y="3772421"/>
            <a:ext cx="5813308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64" name="Google Shape;164;p5"/>
            <p:cNvSpPr/>
            <p:nvPr/>
          </p:nvSpPr>
          <p:spPr>
            <a:xfrm rot="10800000" flipH="1">
              <a:off x="8180796" y="4298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439150" y="143815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057749" y="736250"/>
              <a:ext cx="1091654" cy="11009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68" name="Google Shape;168;p5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14400" y="727874"/>
              <a:ext cx="1258248" cy="12684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316377" y="3029272"/>
            <a:ext cx="11657249" cy="3599989"/>
            <a:chOff x="-316377" y="3029272"/>
            <a:chExt cx="11657249" cy="3599989"/>
          </a:xfrm>
        </p:grpSpPr>
        <p:sp>
          <p:nvSpPr>
            <p:cNvPr id="171" name="Google Shape;171;p5"/>
            <p:cNvSpPr/>
            <p:nvPr/>
          </p:nvSpPr>
          <p:spPr>
            <a:xfrm>
              <a:off x="1692224" y="4347900"/>
              <a:ext cx="5241580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73" name="Google Shape;173;p5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avLst/>
                <a:gdLst/>
                <a:ahLst/>
                <a:cxnLst/>
                <a:rect l="l" t="t" r="r" b="b"/>
                <a:pathLst>
                  <a:path w="94251" h="24271" extrusionOk="0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1885505" flipH="1">
                <a:off x="7496935" y="4192301"/>
                <a:ext cx="1951023" cy="2080960"/>
              </a:xfrm>
              <a:custGeom>
                <a:avLst/>
                <a:gdLst/>
                <a:ahLst/>
                <a:cxnLst/>
                <a:rect l="l" t="t" r="r" b="b"/>
                <a:pathLst>
                  <a:path w="64280" h="68561" extrusionOk="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69585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B1073-80CA-40D3-9E31-54A573E8DC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6932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BF144BB7-2D5B-47CF-9559-68EFD6BF361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08316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86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-1469255" y="3500900"/>
            <a:ext cx="10794289" cy="2841706"/>
            <a:chOff x="-1469255" y="3500900"/>
            <a:chExt cx="10794289" cy="2841706"/>
          </a:xfrm>
        </p:grpSpPr>
        <p:sp>
          <p:nvSpPr>
            <p:cNvPr id="676" name="Google Shape;676;p18"/>
            <p:cNvSpPr/>
            <p:nvPr/>
          </p:nvSpPr>
          <p:spPr>
            <a:xfrm rot="-5260089" flipH="1">
              <a:off x="3804089" y="3184699"/>
              <a:ext cx="972159" cy="403856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-792110" flipH="1">
              <a:off x="4126606" y="4574175"/>
              <a:ext cx="4601775" cy="1259595"/>
            </a:xfrm>
            <a:custGeom>
              <a:avLst/>
              <a:gdLst/>
              <a:ahLst/>
              <a:cxnLst/>
              <a:rect l="l" t="t" r="r" b="b"/>
              <a:pathLst>
                <a:path w="83476" h="22849" extrusionOk="0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31513" y="3500902"/>
              <a:ext cx="2093521" cy="189482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18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p18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 rot="-190790" flipH="1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8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p18"/>
            <p:cNvSpPr/>
            <p:nvPr/>
          </p:nvSpPr>
          <p:spPr>
            <a:xfrm>
              <a:off x="-503625" y="282472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p18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8806563" y="914588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565963" y="561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18"/>
          <p:cNvSpPr txBox="1">
            <a:spLocks noGrp="1"/>
          </p:cNvSpPr>
          <p:nvPr>
            <p:ph type="title"/>
          </p:nvPr>
        </p:nvSpPr>
        <p:spPr>
          <a:xfrm>
            <a:off x="676395" y="625535"/>
            <a:ext cx="511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8" name="Google Shape;698;p18"/>
          <p:cNvSpPr txBox="1">
            <a:spLocks noGrp="1"/>
          </p:cNvSpPr>
          <p:nvPr>
            <p:ph type="title" idx="2"/>
          </p:nvPr>
        </p:nvSpPr>
        <p:spPr>
          <a:xfrm>
            <a:off x="938774" y="1636359"/>
            <a:ext cx="313187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5073348" y="1636359"/>
            <a:ext cx="3131878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0802B-C46F-431E-B96E-3CF14AFA181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7394" y="2117427"/>
            <a:ext cx="3131878" cy="17291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DAD99DB-39C5-42D2-85A9-EF4DCF62EE5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73348" y="2123300"/>
            <a:ext cx="3131878" cy="17289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91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1997904" y="1275983"/>
            <a:ext cx="5605500" cy="24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 dirty="0"/>
          </a:p>
        </p:txBody>
      </p: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 txBox="1">
            <a:spLocks noGrp="1"/>
          </p:cNvSpPr>
          <p:nvPr>
            <p:ph type="title"/>
          </p:nvPr>
        </p:nvSpPr>
        <p:spPr>
          <a:xfrm>
            <a:off x="192912" y="1603868"/>
            <a:ext cx="42204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DB9-38B2-4AC6-821A-EE974681A8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912" y="2350642"/>
            <a:ext cx="4220399" cy="18524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45E7-3809-4958-934E-9317F8F86A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20751" y="1062367"/>
            <a:ext cx="3937000" cy="28876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42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502629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6D39C8A-2BB5-448A-A99A-450F7B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094" y="1853986"/>
            <a:ext cx="4674983" cy="2077890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827-F029-4CD1-8BB0-E7F74F7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9" y="1219666"/>
            <a:ext cx="4679768" cy="61855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UA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6625CC5D-7817-4670-AB63-855C870F63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20746" y="1219937"/>
            <a:ext cx="3471752" cy="2703625"/>
          </a:xfrm>
          <a:prstGeom prst="roundRect">
            <a:avLst>
              <a:gd name="adj" fmla="val 281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38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  <p:sldLayoutId id="2147483658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E1781-59A8-4419-95AD-85C6A1367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32EE0D-EA26-4061-83CD-F8E0E91A7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7594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Marcellus</vt:lpstr>
      <vt:lpstr>Arial</vt:lpstr>
      <vt:lpstr>Lato</vt:lpstr>
      <vt:lpstr>Raleway</vt:lpstr>
      <vt:lpstr>Simple East Asian Landscape Campaign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East Asian Landscape Campaign</dc:title>
  <cp:lastModifiedBy>Myshko Ivan</cp:lastModifiedBy>
  <cp:revision>30</cp:revision>
  <dcterms:modified xsi:type="dcterms:W3CDTF">2023-04-12T20:37:02Z</dcterms:modified>
</cp:coreProperties>
</file>