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9" d="100"/>
          <a:sy n="89" d="100"/>
        </p:scale>
        <p:origin x="618" y="6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4/12/2023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690101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693658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52" r:id="rId4"/>
    <p:sldLayoutId id="2147483653" r:id="rId5"/>
    <p:sldLayoutId id="2147483666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64" r:id="rId12"/>
    <p:sldLayoutId id="2147483661" r:id="rId13"/>
    <p:sldLayoutId id="2147483662" r:id="rId14"/>
    <p:sldLayoutId id="2147483663" r:id="rId15"/>
    <p:sldLayoutId id="2147483654" r:id="rId16"/>
    <p:sldLayoutId id="2147483667" r:id="rId17"/>
    <p:sldLayoutId id="2147483665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483C-BECD-4DF0-88E3-F4F9907DB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8E33B-4F33-4AFD-9AE0-C19174A48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7631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Myshko Ivan</dc:creator>
  <cp:lastModifiedBy>Myshko Ivan</cp:lastModifiedBy>
  <cp:revision>4</cp:revision>
  <dcterms:created xsi:type="dcterms:W3CDTF">2023-04-11T19:37:41Z</dcterms:created>
  <dcterms:modified xsi:type="dcterms:W3CDTF">2023-04-12T20:27:46Z</dcterms:modified>
</cp:coreProperties>
</file>