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0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5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9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5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4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8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oundRect">
            <a:avLst>
              <a:gd name="adj" fmla="val 4618"/>
            </a:avLst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4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5/1/2023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5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2B009-AFD1-4551-B4C2-00AE45A7B2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5CDEA-2243-400C-BC0B-DA661BAC1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14004331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Explore</Template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AvenirNext LT Pro Medium</vt:lpstr>
      <vt:lpstr>Posterama</vt:lpstr>
      <vt:lpstr>ExploreVTI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Myshko Ivan</dc:creator>
  <cp:lastModifiedBy>Myshko Ivan</cp:lastModifiedBy>
  <cp:revision>11</cp:revision>
  <dcterms:created xsi:type="dcterms:W3CDTF">2023-04-13T07:54:42Z</dcterms:created>
  <dcterms:modified xsi:type="dcterms:W3CDTF">2023-04-30T22:29:27Z</dcterms:modified>
</cp:coreProperties>
</file>