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74" d="100"/>
          <a:sy n="74" d="100"/>
        </p:scale>
        <p:origin x="714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690101"/>
            <a:ext cx="6502620" cy="67665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693658"/>
            <a:ext cx="4823242" cy="4070729"/>
          </a:xfrm>
        </p:spPr>
        <p:txBody>
          <a:bodyPr wrap="square">
            <a:norm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1693658"/>
            <a:ext cx="5519929" cy="4070729"/>
          </a:xfrm>
          <a:prstGeom prst="roundRect">
            <a:avLst>
              <a:gd name="adj" fmla="val 6389"/>
            </a:avLst>
          </a:pr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66" r:id="rId6"/>
    <p:sldLayoutId id="2147483655" r:id="rId7"/>
    <p:sldLayoutId id="2147483656" r:id="rId8"/>
    <p:sldLayoutId id="2147483668" r:id="rId9"/>
    <p:sldLayoutId id="2147483660" r:id="rId10"/>
    <p:sldLayoutId id="2147483658" r:id="rId11"/>
    <p:sldLayoutId id="2147483664" r:id="rId12"/>
    <p:sldLayoutId id="2147483661" r:id="rId13"/>
    <p:sldLayoutId id="2147483657" r:id="rId14"/>
    <p:sldLayoutId id="2147483662" r:id="rId15"/>
    <p:sldLayoutId id="2147483663" r:id="rId16"/>
    <p:sldLayoutId id="2147483654" r:id="rId17"/>
    <p:sldLayoutId id="2147483667" r:id="rId18"/>
    <p:sldLayoutId id="2147483665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483C-BECD-4DF0-88E3-F4F9907DB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8E33B-4F33-4AFD-9AE0-C19174A48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631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13</cp:revision>
  <dcterms:created xsi:type="dcterms:W3CDTF">2023-04-11T19:37:41Z</dcterms:created>
  <dcterms:modified xsi:type="dcterms:W3CDTF">2023-05-01T08:14:52Z</dcterms:modified>
</cp:coreProperties>
</file>