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oundRect">
            <a:avLst>
              <a:gd name="adj" fmla="val 3377"/>
            </a:avLst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913C-CDFC-4B57-A980-539072422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CF762-A842-4459-91DE-D4DD631D5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4663764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Dappled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Sabon Next LT</vt:lpstr>
      <vt:lpstr>DappledVTI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1</cp:revision>
  <dcterms:created xsi:type="dcterms:W3CDTF">2023-05-02T14:19:10Z</dcterms:created>
  <dcterms:modified xsi:type="dcterms:W3CDTF">2023-05-02T14:21:04Z</dcterms:modified>
</cp:coreProperties>
</file>