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inzel Medium" panose="020B0604020202020204" charset="0"/>
      <p:regular r:id="rId4"/>
      <p:bold r:id="rId5"/>
    </p:embeddedFont>
    <p:embeddedFont>
      <p:font typeface="Cinzel SemiBold" panose="020B0604020202020204" charset="0"/>
      <p:regular r:id="rId6"/>
      <p:bold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11800E-69AE-44C3-A797-9B0C28E87BE1}">
  <a:tblStyle styleId="{C611800E-69AE-44C3-A797-9B0C28E87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8EB17-631E-4144-92C6-4A73B6605A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67443" y="1790706"/>
            <a:ext cx="11703406" cy="5172277"/>
            <a:chOff x="-1267443" y="1790706"/>
            <a:chExt cx="11703406" cy="5172277"/>
          </a:xfrm>
        </p:grpSpPr>
        <p:sp>
          <p:nvSpPr>
            <p:cNvPr id="10" name="Google Shape;10;p2"/>
            <p:cNvSpPr/>
            <p:nvPr/>
          </p:nvSpPr>
          <p:spPr>
            <a:xfrm>
              <a:off x="4399463" y="351451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98800" y="265121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1267443" y="22640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5600319" y="1790706"/>
              <a:ext cx="4352469" cy="3091057"/>
              <a:chOff x="-1004964" y="-5171055"/>
              <a:chExt cx="3317937" cy="2356348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743713" y="-5171055"/>
                <a:ext cx="2643264" cy="2356348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44176" extrusionOk="0">
                    <a:moveTo>
                      <a:pt x="44628" y="0"/>
                    </a:moveTo>
                    <a:cubicBezTo>
                      <a:pt x="43814" y="0"/>
                      <a:pt x="42978" y="797"/>
                      <a:pt x="42625" y="1621"/>
                    </a:cubicBezTo>
                    <a:cubicBezTo>
                      <a:pt x="42162" y="2667"/>
                      <a:pt x="41953" y="3936"/>
                      <a:pt x="40997" y="4578"/>
                    </a:cubicBezTo>
                    <a:cubicBezTo>
                      <a:pt x="40818" y="4683"/>
                      <a:pt x="40654" y="4817"/>
                      <a:pt x="40504" y="4952"/>
                    </a:cubicBezTo>
                    <a:cubicBezTo>
                      <a:pt x="40041" y="5519"/>
                      <a:pt x="40624" y="6445"/>
                      <a:pt x="40265" y="7072"/>
                    </a:cubicBezTo>
                    <a:cubicBezTo>
                      <a:pt x="40026" y="7490"/>
                      <a:pt x="39459" y="7610"/>
                      <a:pt x="39145" y="7983"/>
                    </a:cubicBezTo>
                    <a:cubicBezTo>
                      <a:pt x="38757" y="8446"/>
                      <a:pt x="38891" y="9148"/>
                      <a:pt x="38846" y="9776"/>
                    </a:cubicBezTo>
                    <a:cubicBezTo>
                      <a:pt x="38757" y="10851"/>
                      <a:pt x="36875" y="11329"/>
                      <a:pt x="36113" y="11986"/>
                    </a:cubicBezTo>
                    <a:cubicBezTo>
                      <a:pt x="35023" y="12912"/>
                      <a:pt x="34381" y="14271"/>
                      <a:pt x="33246" y="15167"/>
                    </a:cubicBezTo>
                    <a:cubicBezTo>
                      <a:pt x="31125" y="16855"/>
                      <a:pt x="28467" y="17228"/>
                      <a:pt x="26182" y="18617"/>
                    </a:cubicBezTo>
                    <a:cubicBezTo>
                      <a:pt x="23658" y="20125"/>
                      <a:pt x="22119" y="22799"/>
                      <a:pt x="20118" y="24964"/>
                    </a:cubicBezTo>
                    <a:cubicBezTo>
                      <a:pt x="17265" y="28041"/>
                      <a:pt x="13502" y="30027"/>
                      <a:pt x="9664" y="31595"/>
                    </a:cubicBezTo>
                    <a:cubicBezTo>
                      <a:pt x="6647" y="32835"/>
                      <a:pt x="1" y="34194"/>
                      <a:pt x="2435" y="39287"/>
                    </a:cubicBezTo>
                    <a:cubicBezTo>
                      <a:pt x="3376" y="41243"/>
                      <a:pt x="5512" y="42363"/>
                      <a:pt x="7603" y="43021"/>
                    </a:cubicBezTo>
                    <a:cubicBezTo>
                      <a:pt x="10290" y="43866"/>
                      <a:pt x="13070" y="44175"/>
                      <a:pt x="15881" y="44175"/>
                    </a:cubicBezTo>
                    <a:cubicBezTo>
                      <a:pt x="19676" y="44175"/>
                      <a:pt x="23528" y="43610"/>
                      <a:pt x="27287" y="43035"/>
                    </a:cubicBezTo>
                    <a:cubicBezTo>
                      <a:pt x="33007" y="42184"/>
                      <a:pt x="38787" y="41288"/>
                      <a:pt x="44014" y="38869"/>
                    </a:cubicBezTo>
                    <a:cubicBezTo>
                      <a:pt x="46075" y="37913"/>
                      <a:pt x="48644" y="36569"/>
                      <a:pt x="49196" y="34149"/>
                    </a:cubicBezTo>
                    <a:cubicBezTo>
                      <a:pt x="49555" y="32581"/>
                      <a:pt x="48793" y="30550"/>
                      <a:pt x="48689" y="28892"/>
                    </a:cubicBezTo>
                    <a:cubicBezTo>
                      <a:pt x="48435" y="25323"/>
                      <a:pt x="48569" y="21738"/>
                      <a:pt x="48345" y="18169"/>
                    </a:cubicBezTo>
                    <a:cubicBezTo>
                      <a:pt x="48091" y="14017"/>
                      <a:pt x="46478" y="10358"/>
                      <a:pt x="46433" y="6206"/>
                    </a:cubicBezTo>
                    <a:cubicBezTo>
                      <a:pt x="46403" y="4548"/>
                      <a:pt x="46553" y="2831"/>
                      <a:pt x="46000" y="1263"/>
                    </a:cubicBezTo>
                    <a:cubicBezTo>
                      <a:pt x="45851" y="844"/>
                      <a:pt x="45642" y="426"/>
                      <a:pt x="45268" y="187"/>
                    </a:cubicBezTo>
                    <a:cubicBezTo>
                      <a:pt x="45063" y="58"/>
                      <a:pt x="44846" y="0"/>
                      <a:pt x="446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1004964" y="-4358921"/>
                <a:ext cx="2036201" cy="1246662"/>
              </a:xfrm>
              <a:custGeom>
                <a:avLst/>
                <a:gdLst/>
                <a:ahLst/>
                <a:cxnLst/>
                <a:rect l="l" t="t" r="r" b="b"/>
                <a:pathLst>
                  <a:path w="38174" h="23372" extrusionOk="0">
                    <a:moveTo>
                      <a:pt x="38125" y="0"/>
                    </a:moveTo>
                    <a:cubicBezTo>
                      <a:pt x="36745" y="0"/>
                      <a:pt x="35664" y="1260"/>
                      <a:pt x="34320" y="1629"/>
                    </a:cubicBezTo>
                    <a:cubicBezTo>
                      <a:pt x="33753" y="1778"/>
                      <a:pt x="33200" y="1763"/>
                      <a:pt x="32633" y="1853"/>
                    </a:cubicBezTo>
                    <a:cubicBezTo>
                      <a:pt x="30333" y="2256"/>
                      <a:pt x="29093" y="4362"/>
                      <a:pt x="27435" y="5766"/>
                    </a:cubicBezTo>
                    <a:cubicBezTo>
                      <a:pt x="26629" y="6438"/>
                      <a:pt x="25718" y="7020"/>
                      <a:pt x="24702" y="7229"/>
                    </a:cubicBezTo>
                    <a:cubicBezTo>
                      <a:pt x="23926" y="7379"/>
                      <a:pt x="23045" y="7364"/>
                      <a:pt x="22507" y="7931"/>
                    </a:cubicBezTo>
                    <a:cubicBezTo>
                      <a:pt x="22074" y="8364"/>
                      <a:pt x="21999" y="9036"/>
                      <a:pt x="21626" y="9529"/>
                    </a:cubicBezTo>
                    <a:cubicBezTo>
                      <a:pt x="20760" y="10649"/>
                      <a:pt x="19012" y="10216"/>
                      <a:pt x="17623" y="10500"/>
                    </a:cubicBezTo>
                    <a:cubicBezTo>
                      <a:pt x="16384" y="10769"/>
                      <a:pt x="16279" y="11590"/>
                      <a:pt x="15443" y="12217"/>
                    </a:cubicBezTo>
                    <a:cubicBezTo>
                      <a:pt x="14681" y="12785"/>
                      <a:pt x="13725" y="12845"/>
                      <a:pt x="12964" y="13382"/>
                    </a:cubicBezTo>
                    <a:cubicBezTo>
                      <a:pt x="12023" y="14040"/>
                      <a:pt x="11739" y="15608"/>
                      <a:pt x="10604" y="15772"/>
                    </a:cubicBezTo>
                    <a:cubicBezTo>
                      <a:pt x="10539" y="15782"/>
                      <a:pt x="10474" y="15787"/>
                      <a:pt x="10409" y="15787"/>
                    </a:cubicBezTo>
                    <a:cubicBezTo>
                      <a:pt x="9877" y="15787"/>
                      <a:pt x="9355" y="15484"/>
                      <a:pt x="8833" y="15484"/>
                    </a:cubicBezTo>
                    <a:cubicBezTo>
                      <a:pt x="8761" y="15484"/>
                      <a:pt x="8689" y="15490"/>
                      <a:pt x="8617" y="15503"/>
                    </a:cubicBezTo>
                    <a:cubicBezTo>
                      <a:pt x="7920" y="15605"/>
                      <a:pt x="7393" y="16356"/>
                      <a:pt x="6691" y="16356"/>
                    </a:cubicBezTo>
                    <a:cubicBezTo>
                      <a:pt x="6671" y="16356"/>
                      <a:pt x="6651" y="16356"/>
                      <a:pt x="6631" y="16354"/>
                    </a:cubicBezTo>
                    <a:cubicBezTo>
                      <a:pt x="6288" y="16325"/>
                      <a:pt x="5989" y="16115"/>
                      <a:pt x="5645" y="16056"/>
                    </a:cubicBezTo>
                    <a:cubicBezTo>
                      <a:pt x="5592" y="16051"/>
                      <a:pt x="5540" y="16048"/>
                      <a:pt x="5488" y="16048"/>
                    </a:cubicBezTo>
                    <a:cubicBezTo>
                      <a:pt x="5231" y="16048"/>
                      <a:pt x="4985" y="16108"/>
                      <a:pt x="4749" y="16220"/>
                    </a:cubicBezTo>
                    <a:cubicBezTo>
                      <a:pt x="4660" y="16265"/>
                      <a:pt x="4570" y="16310"/>
                      <a:pt x="4480" y="16354"/>
                    </a:cubicBezTo>
                    <a:cubicBezTo>
                      <a:pt x="2300" y="17445"/>
                      <a:pt x="0" y="19192"/>
                      <a:pt x="821" y="22000"/>
                    </a:cubicBezTo>
                    <a:cubicBezTo>
                      <a:pt x="1168" y="23163"/>
                      <a:pt x="1774" y="23371"/>
                      <a:pt x="2646" y="23371"/>
                    </a:cubicBezTo>
                    <a:cubicBezTo>
                      <a:pt x="2939" y="23371"/>
                      <a:pt x="3262" y="23348"/>
                      <a:pt x="3614" y="23329"/>
                    </a:cubicBezTo>
                    <a:cubicBezTo>
                      <a:pt x="4316" y="23284"/>
                      <a:pt x="5377" y="23329"/>
                      <a:pt x="6034" y="23210"/>
                    </a:cubicBezTo>
                    <a:cubicBezTo>
                      <a:pt x="7049" y="23015"/>
                      <a:pt x="7736" y="22119"/>
                      <a:pt x="8752" y="21955"/>
                    </a:cubicBezTo>
                    <a:cubicBezTo>
                      <a:pt x="8881" y="21929"/>
                      <a:pt x="9013" y="21919"/>
                      <a:pt x="9146" y="21919"/>
                    </a:cubicBezTo>
                    <a:cubicBezTo>
                      <a:pt x="9474" y="21919"/>
                      <a:pt x="9811" y="21979"/>
                      <a:pt x="10141" y="22000"/>
                    </a:cubicBezTo>
                    <a:cubicBezTo>
                      <a:pt x="10234" y="22005"/>
                      <a:pt x="10325" y="22007"/>
                      <a:pt x="10416" y="22007"/>
                    </a:cubicBezTo>
                    <a:cubicBezTo>
                      <a:pt x="15103" y="22007"/>
                      <a:pt x="16402" y="15661"/>
                      <a:pt x="20476" y="14532"/>
                    </a:cubicBezTo>
                    <a:cubicBezTo>
                      <a:pt x="21043" y="14368"/>
                      <a:pt x="21656" y="14338"/>
                      <a:pt x="22208" y="14114"/>
                    </a:cubicBezTo>
                    <a:cubicBezTo>
                      <a:pt x="22761" y="13875"/>
                      <a:pt x="23284" y="13397"/>
                      <a:pt x="23299" y="12800"/>
                    </a:cubicBezTo>
                    <a:cubicBezTo>
                      <a:pt x="23269" y="12606"/>
                      <a:pt x="23269" y="12412"/>
                      <a:pt x="23299" y="12232"/>
                    </a:cubicBezTo>
                    <a:cubicBezTo>
                      <a:pt x="23358" y="11964"/>
                      <a:pt x="23612" y="11799"/>
                      <a:pt x="23836" y="11650"/>
                    </a:cubicBezTo>
                    <a:cubicBezTo>
                      <a:pt x="25001" y="10873"/>
                      <a:pt x="26196" y="10097"/>
                      <a:pt x="27540" y="9723"/>
                    </a:cubicBezTo>
                    <a:cubicBezTo>
                      <a:pt x="29108" y="9290"/>
                      <a:pt x="30288" y="9201"/>
                      <a:pt x="31767" y="8454"/>
                    </a:cubicBezTo>
                    <a:cubicBezTo>
                      <a:pt x="31901" y="8394"/>
                      <a:pt x="32035" y="8305"/>
                      <a:pt x="32155" y="8200"/>
                    </a:cubicBezTo>
                    <a:cubicBezTo>
                      <a:pt x="32304" y="8006"/>
                      <a:pt x="32424" y="7782"/>
                      <a:pt x="32483" y="7543"/>
                    </a:cubicBezTo>
                    <a:cubicBezTo>
                      <a:pt x="32797" y="6677"/>
                      <a:pt x="33350" y="5915"/>
                      <a:pt x="34082" y="5332"/>
                    </a:cubicBezTo>
                    <a:cubicBezTo>
                      <a:pt x="33932" y="5206"/>
                      <a:pt x="33754" y="5152"/>
                      <a:pt x="33569" y="5152"/>
                    </a:cubicBezTo>
                    <a:cubicBezTo>
                      <a:pt x="33164" y="5152"/>
                      <a:pt x="32725" y="5412"/>
                      <a:pt x="32469" y="5751"/>
                    </a:cubicBezTo>
                    <a:cubicBezTo>
                      <a:pt x="31959" y="6388"/>
                      <a:pt x="30983" y="7252"/>
                      <a:pt x="30542" y="7252"/>
                    </a:cubicBezTo>
                    <a:cubicBezTo>
                      <a:pt x="30260" y="7252"/>
                      <a:pt x="30197" y="6897"/>
                      <a:pt x="30617" y="5900"/>
                    </a:cubicBezTo>
                    <a:cubicBezTo>
                      <a:pt x="31095" y="4750"/>
                      <a:pt x="32902" y="3316"/>
                      <a:pt x="34082" y="2913"/>
                    </a:cubicBezTo>
                    <a:cubicBezTo>
                      <a:pt x="34559" y="2764"/>
                      <a:pt x="35082" y="2749"/>
                      <a:pt x="35545" y="2540"/>
                    </a:cubicBezTo>
                    <a:cubicBezTo>
                      <a:pt x="36083" y="2316"/>
                      <a:pt x="36486" y="1883"/>
                      <a:pt x="36874" y="1449"/>
                    </a:cubicBezTo>
                    <a:lnTo>
                      <a:pt x="38174" y="1"/>
                    </a:lnTo>
                    <a:cubicBezTo>
                      <a:pt x="38158" y="0"/>
                      <a:pt x="38142" y="0"/>
                      <a:pt x="381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903835" y="-3688401"/>
                <a:ext cx="751294" cy="567751"/>
              </a:xfrm>
              <a:custGeom>
                <a:avLst/>
                <a:gdLst/>
                <a:ahLst/>
                <a:cxnLst/>
                <a:rect l="l" t="t" r="r" b="b"/>
                <a:pathLst>
                  <a:path w="14085" h="10644" extrusionOk="0">
                    <a:moveTo>
                      <a:pt x="13803" y="1"/>
                    </a:moveTo>
                    <a:cubicBezTo>
                      <a:pt x="13728" y="1"/>
                      <a:pt x="13646" y="22"/>
                      <a:pt x="13577" y="50"/>
                    </a:cubicBezTo>
                    <a:lnTo>
                      <a:pt x="11486" y="722"/>
                    </a:lnTo>
                    <a:cubicBezTo>
                      <a:pt x="11142" y="811"/>
                      <a:pt x="10814" y="961"/>
                      <a:pt x="10530" y="1200"/>
                    </a:cubicBezTo>
                    <a:cubicBezTo>
                      <a:pt x="10261" y="1454"/>
                      <a:pt x="10142" y="1827"/>
                      <a:pt x="9932" y="2141"/>
                    </a:cubicBezTo>
                    <a:cubicBezTo>
                      <a:pt x="9508" y="2758"/>
                      <a:pt x="8818" y="3109"/>
                      <a:pt x="8101" y="3109"/>
                    </a:cubicBezTo>
                    <a:cubicBezTo>
                      <a:pt x="7985" y="3109"/>
                      <a:pt x="7868" y="3100"/>
                      <a:pt x="7752" y="3081"/>
                    </a:cubicBezTo>
                    <a:cubicBezTo>
                      <a:pt x="7408" y="3022"/>
                      <a:pt x="7080" y="2872"/>
                      <a:pt x="6736" y="2872"/>
                    </a:cubicBezTo>
                    <a:cubicBezTo>
                      <a:pt x="6064" y="2902"/>
                      <a:pt x="5766" y="3515"/>
                      <a:pt x="5213" y="3679"/>
                    </a:cubicBezTo>
                    <a:cubicBezTo>
                      <a:pt x="5105" y="3711"/>
                      <a:pt x="4991" y="3724"/>
                      <a:pt x="4873" y="3724"/>
                    </a:cubicBezTo>
                    <a:cubicBezTo>
                      <a:pt x="4408" y="3724"/>
                      <a:pt x="3880" y="3528"/>
                      <a:pt x="3447" y="3528"/>
                    </a:cubicBezTo>
                    <a:cubicBezTo>
                      <a:pt x="3423" y="3528"/>
                      <a:pt x="3399" y="3528"/>
                      <a:pt x="3376" y="3530"/>
                    </a:cubicBezTo>
                    <a:cubicBezTo>
                      <a:pt x="2823" y="3574"/>
                      <a:pt x="2316" y="3843"/>
                      <a:pt x="1838" y="4127"/>
                    </a:cubicBezTo>
                    <a:cubicBezTo>
                      <a:pt x="1046" y="4605"/>
                      <a:pt x="210" y="5217"/>
                      <a:pt x="60" y="6128"/>
                    </a:cubicBezTo>
                    <a:cubicBezTo>
                      <a:pt x="1" y="6516"/>
                      <a:pt x="60" y="6920"/>
                      <a:pt x="225" y="7278"/>
                    </a:cubicBezTo>
                    <a:cubicBezTo>
                      <a:pt x="434" y="7726"/>
                      <a:pt x="703" y="8159"/>
                      <a:pt x="1016" y="8548"/>
                    </a:cubicBezTo>
                    <a:cubicBezTo>
                      <a:pt x="1584" y="9324"/>
                      <a:pt x="2211" y="10146"/>
                      <a:pt x="3122" y="10489"/>
                    </a:cubicBezTo>
                    <a:cubicBezTo>
                      <a:pt x="3414" y="10597"/>
                      <a:pt x="3682" y="10644"/>
                      <a:pt x="3935" y="10644"/>
                    </a:cubicBezTo>
                    <a:cubicBezTo>
                      <a:pt x="4836" y="10644"/>
                      <a:pt x="5542" y="10056"/>
                      <a:pt x="6393" y="9578"/>
                    </a:cubicBezTo>
                    <a:cubicBezTo>
                      <a:pt x="7558" y="8936"/>
                      <a:pt x="8827" y="9265"/>
                      <a:pt x="9708" y="8189"/>
                    </a:cubicBezTo>
                    <a:cubicBezTo>
                      <a:pt x="9858" y="8010"/>
                      <a:pt x="9977" y="7831"/>
                      <a:pt x="10142" y="7666"/>
                    </a:cubicBezTo>
                    <a:cubicBezTo>
                      <a:pt x="10515" y="7308"/>
                      <a:pt x="10963" y="7069"/>
                      <a:pt x="11471" y="6950"/>
                    </a:cubicBezTo>
                    <a:cubicBezTo>
                      <a:pt x="11769" y="6875"/>
                      <a:pt x="12068" y="6770"/>
                      <a:pt x="12352" y="6651"/>
                    </a:cubicBezTo>
                    <a:cubicBezTo>
                      <a:pt x="12636" y="6531"/>
                      <a:pt x="12860" y="6292"/>
                      <a:pt x="12964" y="5994"/>
                    </a:cubicBezTo>
                    <a:cubicBezTo>
                      <a:pt x="12964" y="5964"/>
                      <a:pt x="12964" y="5919"/>
                      <a:pt x="12964" y="5889"/>
                    </a:cubicBezTo>
                    <a:cubicBezTo>
                      <a:pt x="12944" y="5834"/>
                      <a:pt x="12895" y="5814"/>
                      <a:pt x="12838" y="5814"/>
                    </a:cubicBezTo>
                    <a:cubicBezTo>
                      <a:pt x="12770" y="5814"/>
                      <a:pt x="12692" y="5842"/>
                      <a:pt x="12636" y="5874"/>
                    </a:cubicBezTo>
                    <a:cubicBezTo>
                      <a:pt x="12232" y="6158"/>
                      <a:pt x="11829" y="6487"/>
                      <a:pt x="11351" y="6591"/>
                    </a:cubicBezTo>
                    <a:cubicBezTo>
                      <a:pt x="11212" y="6626"/>
                      <a:pt x="11071" y="6638"/>
                      <a:pt x="10929" y="6638"/>
                    </a:cubicBezTo>
                    <a:cubicBezTo>
                      <a:pt x="10644" y="6638"/>
                      <a:pt x="10356" y="6591"/>
                      <a:pt x="10067" y="6591"/>
                    </a:cubicBezTo>
                    <a:cubicBezTo>
                      <a:pt x="10042" y="6591"/>
                      <a:pt x="10018" y="6590"/>
                      <a:pt x="9993" y="6590"/>
                    </a:cubicBezTo>
                    <a:cubicBezTo>
                      <a:pt x="9333" y="6590"/>
                      <a:pt x="8702" y="6783"/>
                      <a:pt x="8140" y="7129"/>
                    </a:cubicBezTo>
                    <a:cubicBezTo>
                      <a:pt x="7304" y="7666"/>
                      <a:pt x="6871" y="7607"/>
                      <a:pt x="5900" y="7652"/>
                    </a:cubicBezTo>
                    <a:cubicBezTo>
                      <a:pt x="5034" y="7681"/>
                      <a:pt x="4197" y="7995"/>
                      <a:pt x="3525" y="8533"/>
                    </a:cubicBezTo>
                    <a:cubicBezTo>
                      <a:pt x="3406" y="7995"/>
                      <a:pt x="3854" y="7502"/>
                      <a:pt x="4287" y="7174"/>
                    </a:cubicBezTo>
                    <a:cubicBezTo>
                      <a:pt x="5228" y="6442"/>
                      <a:pt x="6273" y="5844"/>
                      <a:pt x="7394" y="5411"/>
                    </a:cubicBezTo>
                    <a:cubicBezTo>
                      <a:pt x="7692" y="5322"/>
                      <a:pt x="7976" y="5172"/>
                      <a:pt x="8215" y="4963"/>
                    </a:cubicBezTo>
                    <a:cubicBezTo>
                      <a:pt x="8320" y="4829"/>
                      <a:pt x="8424" y="4694"/>
                      <a:pt x="8514" y="4545"/>
                    </a:cubicBezTo>
                    <a:cubicBezTo>
                      <a:pt x="8872" y="4052"/>
                      <a:pt x="9455" y="3798"/>
                      <a:pt x="9992" y="3515"/>
                    </a:cubicBezTo>
                    <a:cubicBezTo>
                      <a:pt x="11471" y="2738"/>
                      <a:pt x="12785" y="1693"/>
                      <a:pt x="13890" y="453"/>
                    </a:cubicBezTo>
                    <a:cubicBezTo>
                      <a:pt x="13980" y="348"/>
                      <a:pt x="14084" y="259"/>
                      <a:pt x="14010" y="109"/>
                    </a:cubicBezTo>
                    <a:cubicBezTo>
                      <a:pt x="13970" y="29"/>
                      <a:pt x="13891" y="1"/>
                      <a:pt x="1380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58249" y="-4876039"/>
                <a:ext cx="1371051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25704" h="27298" extrusionOk="0">
                    <a:moveTo>
                      <a:pt x="17337" y="1"/>
                    </a:moveTo>
                    <a:cubicBezTo>
                      <a:pt x="17226" y="1"/>
                      <a:pt x="17113" y="20"/>
                      <a:pt x="16997" y="63"/>
                    </a:cubicBezTo>
                    <a:cubicBezTo>
                      <a:pt x="16668" y="212"/>
                      <a:pt x="16399" y="466"/>
                      <a:pt x="16250" y="795"/>
                    </a:cubicBezTo>
                    <a:cubicBezTo>
                      <a:pt x="14995" y="2930"/>
                      <a:pt x="15503" y="6052"/>
                      <a:pt x="13562" y="7590"/>
                    </a:cubicBezTo>
                    <a:cubicBezTo>
                      <a:pt x="12427" y="8501"/>
                      <a:pt x="11755" y="8740"/>
                      <a:pt x="11142" y="10129"/>
                    </a:cubicBezTo>
                    <a:cubicBezTo>
                      <a:pt x="10709" y="11115"/>
                      <a:pt x="10560" y="12354"/>
                      <a:pt x="9798" y="13161"/>
                    </a:cubicBezTo>
                    <a:cubicBezTo>
                      <a:pt x="9036" y="13982"/>
                      <a:pt x="8096" y="14057"/>
                      <a:pt x="7827" y="15401"/>
                    </a:cubicBezTo>
                    <a:cubicBezTo>
                      <a:pt x="7722" y="15953"/>
                      <a:pt x="7737" y="16596"/>
                      <a:pt x="7349" y="16984"/>
                    </a:cubicBezTo>
                    <a:cubicBezTo>
                      <a:pt x="7005" y="17313"/>
                      <a:pt x="6498" y="17357"/>
                      <a:pt x="6049" y="17432"/>
                    </a:cubicBezTo>
                    <a:cubicBezTo>
                      <a:pt x="3779" y="17880"/>
                      <a:pt x="2181" y="19881"/>
                      <a:pt x="792" y="21733"/>
                    </a:cubicBezTo>
                    <a:cubicBezTo>
                      <a:pt x="494" y="22077"/>
                      <a:pt x="270" y="22480"/>
                      <a:pt x="120" y="22913"/>
                    </a:cubicBezTo>
                    <a:cubicBezTo>
                      <a:pt x="1" y="23361"/>
                      <a:pt x="90" y="23884"/>
                      <a:pt x="449" y="24168"/>
                    </a:cubicBezTo>
                    <a:cubicBezTo>
                      <a:pt x="942" y="23570"/>
                      <a:pt x="1554" y="23092"/>
                      <a:pt x="2241" y="22764"/>
                    </a:cubicBezTo>
                    <a:cubicBezTo>
                      <a:pt x="2641" y="22570"/>
                      <a:pt x="3015" y="22519"/>
                      <a:pt x="3381" y="22519"/>
                    </a:cubicBezTo>
                    <a:cubicBezTo>
                      <a:pt x="3793" y="22519"/>
                      <a:pt x="4194" y="22585"/>
                      <a:pt x="4608" y="22585"/>
                    </a:cubicBezTo>
                    <a:cubicBezTo>
                      <a:pt x="5045" y="22585"/>
                      <a:pt x="5496" y="22512"/>
                      <a:pt x="5990" y="22211"/>
                    </a:cubicBezTo>
                    <a:cubicBezTo>
                      <a:pt x="7573" y="21255"/>
                      <a:pt x="8857" y="20658"/>
                      <a:pt x="10784" y="20404"/>
                    </a:cubicBezTo>
                    <a:cubicBezTo>
                      <a:pt x="10926" y="20383"/>
                      <a:pt x="11079" y="20370"/>
                      <a:pt x="11232" y="20370"/>
                    </a:cubicBezTo>
                    <a:cubicBezTo>
                      <a:pt x="11738" y="20370"/>
                      <a:pt x="12248" y="20510"/>
                      <a:pt x="12397" y="20957"/>
                    </a:cubicBezTo>
                    <a:cubicBezTo>
                      <a:pt x="12710" y="21823"/>
                      <a:pt x="11262" y="22585"/>
                      <a:pt x="11546" y="23466"/>
                    </a:cubicBezTo>
                    <a:cubicBezTo>
                      <a:pt x="11590" y="23630"/>
                      <a:pt x="11695" y="23779"/>
                      <a:pt x="11650" y="23944"/>
                    </a:cubicBezTo>
                    <a:cubicBezTo>
                      <a:pt x="11605" y="24108"/>
                      <a:pt x="11411" y="24183"/>
                      <a:pt x="11247" y="24242"/>
                    </a:cubicBezTo>
                    <a:cubicBezTo>
                      <a:pt x="10500" y="24526"/>
                      <a:pt x="9918" y="25094"/>
                      <a:pt x="9604" y="25810"/>
                    </a:cubicBezTo>
                    <a:cubicBezTo>
                      <a:pt x="9455" y="26109"/>
                      <a:pt x="9425" y="26468"/>
                      <a:pt x="9544" y="26781"/>
                    </a:cubicBezTo>
                    <a:cubicBezTo>
                      <a:pt x="9696" y="27142"/>
                      <a:pt x="10078" y="27298"/>
                      <a:pt x="10478" y="27298"/>
                    </a:cubicBezTo>
                    <a:cubicBezTo>
                      <a:pt x="10707" y="27298"/>
                      <a:pt x="10941" y="27247"/>
                      <a:pt x="11142" y="27155"/>
                    </a:cubicBezTo>
                    <a:cubicBezTo>
                      <a:pt x="11695" y="26901"/>
                      <a:pt x="12128" y="26438"/>
                      <a:pt x="12666" y="26154"/>
                    </a:cubicBezTo>
                    <a:cubicBezTo>
                      <a:pt x="13905" y="25512"/>
                      <a:pt x="15503" y="25930"/>
                      <a:pt x="16713" y="25258"/>
                    </a:cubicBezTo>
                    <a:cubicBezTo>
                      <a:pt x="17968" y="24556"/>
                      <a:pt x="18311" y="23062"/>
                      <a:pt x="18938" y="21883"/>
                    </a:cubicBezTo>
                    <a:cubicBezTo>
                      <a:pt x="19566" y="20703"/>
                      <a:pt x="20402" y="19851"/>
                      <a:pt x="21298" y="18866"/>
                    </a:cubicBezTo>
                    <a:cubicBezTo>
                      <a:pt x="22119" y="17940"/>
                      <a:pt x="24972" y="13877"/>
                      <a:pt x="23001" y="12907"/>
                    </a:cubicBezTo>
                    <a:lnTo>
                      <a:pt x="20969" y="11921"/>
                    </a:lnTo>
                    <a:lnTo>
                      <a:pt x="20969" y="11921"/>
                    </a:lnTo>
                    <a:cubicBezTo>
                      <a:pt x="20982" y="11927"/>
                      <a:pt x="20996" y="11930"/>
                      <a:pt x="21011" y="11930"/>
                    </a:cubicBezTo>
                    <a:cubicBezTo>
                      <a:pt x="21692" y="11930"/>
                      <a:pt x="25141" y="6156"/>
                      <a:pt x="25330" y="5499"/>
                    </a:cubicBezTo>
                    <a:cubicBezTo>
                      <a:pt x="25674" y="4349"/>
                      <a:pt x="25704" y="3184"/>
                      <a:pt x="24360" y="2811"/>
                    </a:cubicBezTo>
                    <a:cubicBezTo>
                      <a:pt x="24222" y="2772"/>
                      <a:pt x="24093" y="2756"/>
                      <a:pt x="23968" y="2756"/>
                    </a:cubicBezTo>
                    <a:cubicBezTo>
                      <a:pt x="23258" y="2756"/>
                      <a:pt x="22730" y="3292"/>
                      <a:pt x="22046" y="3292"/>
                    </a:cubicBezTo>
                    <a:cubicBezTo>
                      <a:pt x="22016" y="3292"/>
                      <a:pt x="21986" y="3291"/>
                      <a:pt x="21955" y="3289"/>
                    </a:cubicBezTo>
                    <a:cubicBezTo>
                      <a:pt x="20895" y="3229"/>
                      <a:pt x="19775" y="2169"/>
                      <a:pt x="19147" y="1392"/>
                    </a:cubicBezTo>
                    <a:cubicBezTo>
                      <a:pt x="18657" y="785"/>
                      <a:pt x="18044" y="1"/>
                      <a:pt x="173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4807" y="-4144606"/>
                <a:ext cx="1512029" cy="880323"/>
              </a:xfrm>
              <a:custGeom>
                <a:avLst/>
                <a:gdLst/>
                <a:ahLst/>
                <a:cxnLst/>
                <a:rect l="l" t="t" r="r" b="b"/>
                <a:pathLst>
                  <a:path w="28347" h="16504" fill="none" extrusionOk="0">
                    <a:moveTo>
                      <a:pt x="28347" y="299"/>
                    </a:moveTo>
                    <a:cubicBezTo>
                      <a:pt x="27958" y="792"/>
                      <a:pt x="27197" y="717"/>
                      <a:pt x="26584" y="598"/>
                    </a:cubicBezTo>
                    <a:cubicBezTo>
                      <a:pt x="25972" y="478"/>
                      <a:pt x="25225" y="374"/>
                      <a:pt x="24792" y="822"/>
                    </a:cubicBezTo>
                    <a:cubicBezTo>
                      <a:pt x="24598" y="1031"/>
                      <a:pt x="24464" y="1344"/>
                      <a:pt x="24180" y="1419"/>
                    </a:cubicBezTo>
                    <a:cubicBezTo>
                      <a:pt x="23732" y="1524"/>
                      <a:pt x="23433" y="911"/>
                      <a:pt x="22970" y="852"/>
                    </a:cubicBezTo>
                    <a:cubicBezTo>
                      <a:pt x="22567" y="822"/>
                      <a:pt x="22283" y="1225"/>
                      <a:pt x="21910" y="1404"/>
                    </a:cubicBezTo>
                    <a:cubicBezTo>
                      <a:pt x="20745" y="1987"/>
                      <a:pt x="19953" y="0"/>
                      <a:pt x="19012" y="627"/>
                    </a:cubicBezTo>
                    <a:cubicBezTo>
                      <a:pt x="18639" y="881"/>
                      <a:pt x="18579" y="1419"/>
                      <a:pt x="18639" y="1867"/>
                    </a:cubicBezTo>
                    <a:cubicBezTo>
                      <a:pt x="18684" y="2315"/>
                      <a:pt x="18788" y="2793"/>
                      <a:pt x="18579" y="3196"/>
                    </a:cubicBezTo>
                    <a:cubicBezTo>
                      <a:pt x="18146" y="4063"/>
                      <a:pt x="16683" y="4242"/>
                      <a:pt x="16040" y="5003"/>
                    </a:cubicBezTo>
                    <a:cubicBezTo>
                      <a:pt x="14980" y="6288"/>
                      <a:pt x="13950" y="7378"/>
                      <a:pt x="12576" y="8349"/>
                    </a:cubicBezTo>
                    <a:cubicBezTo>
                      <a:pt x="12277" y="8573"/>
                      <a:pt x="11963" y="8752"/>
                      <a:pt x="11635" y="8916"/>
                    </a:cubicBezTo>
                    <a:cubicBezTo>
                      <a:pt x="10634" y="9364"/>
                      <a:pt x="9469" y="9275"/>
                      <a:pt x="8558" y="8677"/>
                    </a:cubicBezTo>
                    <a:cubicBezTo>
                      <a:pt x="8155" y="8423"/>
                      <a:pt x="7796" y="8050"/>
                      <a:pt x="7333" y="7901"/>
                    </a:cubicBezTo>
                    <a:cubicBezTo>
                      <a:pt x="6885" y="7751"/>
                      <a:pt x="6258" y="7916"/>
                      <a:pt x="6153" y="8394"/>
                    </a:cubicBezTo>
                    <a:cubicBezTo>
                      <a:pt x="6034" y="8931"/>
                      <a:pt x="6646" y="9588"/>
                      <a:pt x="6258" y="9992"/>
                    </a:cubicBezTo>
                    <a:cubicBezTo>
                      <a:pt x="6004" y="10246"/>
                      <a:pt x="5541" y="10111"/>
                      <a:pt x="5213" y="10290"/>
                    </a:cubicBezTo>
                    <a:cubicBezTo>
                      <a:pt x="4720" y="10574"/>
                      <a:pt x="4884" y="11396"/>
                      <a:pt x="4496" y="11814"/>
                    </a:cubicBezTo>
                    <a:cubicBezTo>
                      <a:pt x="4137" y="12187"/>
                      <a:pt x="3674" y="12157"/>
                      <a:pt x="3376" y="12560"/>
                    </a:cubicBezTo>
                    <a:cubicBezTo>
                      <a:pt x="3107" y="12919"/>
                      <a:pt x="3077" y="13427"/>
                      <a:pt x="2689" y="13860"/>
                    </a:cubicBezTo>
                    <a:cubicBezTo>
                      <a:pt x="1837" y="14801"/>
                      <a:pt x="702" y="15428"/>
                      <a:pt x="0" y="16503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31506" y="-4334415"/>
                <a:ext cx="2544478" cy="1214552"/>
              </a:xfrm>
              <a:custGeom>
                <a:avLst/>
                <a:gdLst/>
                <a:ahLst/>
                <a:cxnLst/>
                <a:rect l="l" t="t" r="r" b="b"/>
                <a:pathLst>
                  <a:path w="47703" h="22770" extrusionOk="0">
                    <a:moveTo>
                      <a:pt x="43763" y="0"/>
                    </a:moveTo>
                    <a:cubicBezTo>
                      <a:pt x="43227" y="0"/>
                      <a:pt x="42670" y="198"/>
                      <a:pt x="42192" y="468"/>
                    </a:cubicBezTo>
                    <a:cubicBezTo>
                      <a:pt x="39937" y="1768"/>
                      <a:pt x="37876" y="3351"/>
                      <a:pt x="35501" y="4501"/>
                    </a:cubicBezTo>
                    <a:cubicBezTo>
                      <a:pt x="33141" y="5651"/>
                      <a:pt x="30528" y="6592"/>
                      <a:pt x="29004" y="8862"/>
                    </a:cubicBezTo>
                    <a:cubicBezTo>
                      <a:pt x="28691" y="9325"/>
                      <a:pt x="28437" y="9847"/>
                      <a:pt x="28004" y="10221"/>
                    </a:cubicBezTo>
                    <a:cubicBezTo>
                      <a:pt x="27496" y="10684"/>
                      <a:pt x="26809" y="10878"/>
                      <a:pt x="26152" y="11072"/>
                    </a:cubicBezTo>
                    <a:lnTo>
                      <a:pt x="16818" y="13716"/>
                    </a:lnTo>
                    <a:cubicBezTo>
                      <a:pt x="15249" y="14119"/>
                      <a:pt x="13696" y="14627"/>
                      <a:pt x="12173" y="15209"/>
                    </a:cubicBezTo>
                    <a:cubicBezTo>
                      <a:pt x="11471" y="15493"/>
                      <a:pt x="10754" y="15836"/>
                      <a:pt x="10351" y="16479"/>
                    </a:cubicBezTo>
                    <a:cubicBezTo>
                      <a:pt x="10112" y="16852"/>
                      <a:pt x="10007" y="17300"/>
                      <a:pt x="9738" y="17658"/>
                    </a:cubicBezTo>
                    <a:cubicBezTo>
                      <a:pt x="9260" y="18286"/>
                      <a:pt x="8424" y="18465"/>
                      <a:pt x="7662" y="18644"/>
                    </a:cubicBezTo>
                    <a:cubicBezTo>
                      <a:pt x="4899" y="19301"/>
                      <a:pt x="2286" y="20511"/>
                      <a:pt x="1" y="22184"/>
                    </a:cubicBezTo>
                    <a:cubicBezTo>
                      <a:pt x="780" y="22596"/>
                      <a:pt x="1567" y="22770"/>
                      <a:pt x="2360" y="22770"/>
                    </a:cubicBezTo>
                    <a:cubicBezTo>
                      <a:pt x="6387" y="22770"/>
                      <a:pt x="10560" y="18306"/>
                      <a:pt x="14503" y="18106"/>
                    </a:cubicBezTo>
                    <a:cubicBezTo>
                      <a:pt x="14662" y="18098"/>
                      <a:pt x="14821" y="18095"/>
                      <a:pt x="14980" y="18095"/>
                    </a:cubicBezTo>
                    <a:cubicBezTo>
                      <a:pt x="15475" y="18095"/>
                      <a:pt x="15972" y="18125"/>
                      <a:pt x="16465" y="18125"/>
                    </a:cubicBezTo>
                    <a:cubicBezTo>
                      <a:pt x="16961" y="18125"/>
                      <a:pt x="17453" y="18095"/>
                      <a:pt x="17938" y="17972"/>
                    </a:cubicBezTo>
                    <a:cubicBezTo>
                      <a:pt x="18625" y="17793"/>
                      <a:pt x="19103" y="17419"/>
                      <a:pt x="19700" y="17076"/>
                    </a:cubicBezTo>
                    <a:cubicBezTo>
                      <a:pt x="20238" y="16777"/>
                      <a:pt x="20865" y="16643"/>
                      <a:pt x="21418" y="16329"/>
                    </a:cubicBezTo>
                    <a:cubicBezTo>
                      <a:pt x="22553" y="15717"/>
                      <a:pt x="23568" y="14895"/>
                      <a:pt x="24778" y="14403"/>
                    </a:cubicBezTo>
                    <a:cubicBezTo>
                      <a:pt x="25330" y="14164"/>
                      <a:pt x="25943" y="14014"/>
                      <a:pt x="26466" y="13716"/>
                    </a:cubicBezTo>
                    <a:cubicBezTo>
                      <a:pt x="27720" y="13044"/>
                      <a:pt x="27705" y="11774"/>
                      <a:pt x="29273" y="11655"/>
                    </a:cubicBezTo>
                    <a:cubicBezTo>
                      <a:pt x="29766" y="11610"/>
                      <a:pt x="30184" y="11281"/>
                      <a:pt x="30603" y="11027"/>
                    </a:cubicBezTo>
                    <a:cubicBezTo>
                      <a:pt x="30907" y="10838"/>
                      <a:pt x="31264" y="10679"/>
                      <a:pt x="31604" y="10679"/>
                    </a:cubicBezTo>
                    <a:cubicBezTo>
                      <a:pt x="31748" y="10679"/>
                      <a:pt x="31888" y="10707"/>
                      <a:pt x="32021" y="10773"/>
                    </a:cubicBezTo>
                    <a:cubicBezTo>
                      <a:pt x="32066" y="11266"/>
                      <a:pt x="31618" y="11640"/>
                      <a:pt x="31260" y="11968"/>
                    </a:cubicBezTo>
                    <a:cubicBezTo>
                      <a:pt x="30886" y="12297"/>
                      <a:pt x="30543" y="12834"/>
                      <a:pt x="30812" y="13238"/>
                    </a:cubicBezTo>
                    <a:cubicBezTo>
                      <a:pt x="31379" y="12954"/>
                      <a:pt x="31902" y="12581"/>
                      <a:pt x="32380" y="12147"/>
                    </a:cubicBezTo>
                    <a:cubicBezTo>
                      <a:pt x="32813" y="11744"/>
                      <a:pt x="33261" y="11445"/>
                      <a:pt x="33724" y="11057"/>
                    </a:cubicBezTo>
                    <a:cubicBezTo>
                      <a:pt x="33989" y="10872"/>
                      <a:pt x="34301" y="10768"/>
                      <a:pt x="34619" y="10768"/>
                    </a:cubicBezTo>
                    <a:cubicBezTo>
                      <a:pt x="34659" y="10768"/>
                      <a:pt x="34699" y="10770"/>
                      <a:pt x="34739" y="10773"/>
                    </a:cubicBezTo>
                    <a:cubicBezTo>
                      <a:pt x="34967" y="10802"/>
                      <a:pt x="35194" y="10812"/>
                      <a:pt x="35421" y="10812"/>
                    </a:cubicBezTo>
                    <a:cubicBezTo>
                      <a:pt x="35552" y="10812"/>
                      <a:pt x="35684" y="10809"/>
                      <a:pt x="35815" y="10803"/>
                    </a:cubicBezTo>
                    <a:cubicBezTo>
                      <a:pt x="36263" y="10699"/>
                      <a:pt x="36696" y="10520"/>
                      <a:pt x="37069" y="10251"/>
                    </a:cubicBezTo>
                    <a:lnTo>
                      <a:pt x="37069" y="10251"/>
                    </a:lnTo>
                    <a:cubicBezTo>
                      <a:pt x="36995" y="11102"/>
                      <a:pt x="36621" y="11894"/>
                      <a:pt x="36024" y="12491"/>
                    </a:cubicBezTo>
                    <a:cubicBezTo>
                      <a:pt x="35426" y="13073"/>
                      <a:pt x="36009" y="13925"/>
                      <a:pt x="34904" y="14134"/>
                    </a:cubicBezTo>
                    <a:cubicBezTo>
                      <a:pt x="34456" y="14208"/>
                      <a:pt x="33963" y="14164"/>
                      <a:pt x="33589" y="14403"/>
                    </a:cubicBezTo>
                    <a:cubicBezTo>
                      <a:pt x="33082" y="14716"/>
                      <a:pt x="32947" y="15388"/>
                      <a:pt x="32574" y="15866"/>
                    </a:cubicBezTo>
                    <a:cubicBezTo>
                      <a:pt x="32290" y="16240"/>
                      <a:pt x="31857" y="16479"/>
                      <a:pt x="31603" y="16867"/>
                    </a:cubicBezTo>
                    <a:cubicBezTo>
                      <a:pt x="31275" y="17375"/>
                      <a:pt x="31275" y="18047"/>
                      <a:pt x="30931" y="18540"/>
                    </a:cubicBezTo>
                    <a:cubicBezTo>
                      <a:pt x="30886" y="18599"/>
                      <a:pt x="30841" y="18659"/>
                      <a:pt x="30827" y="18734"/>
                    </a:cubicBezTo>
                    <a:cubicBezTo>
                      <a:pt x="30797" y="19003"/>
                      <a:pt x="31230" y="19047"/>
                      <a:pt x="31394" y="19256"/>
                    </a:cubicBezTo>
                    <a:cubicBezTo>
                      <a:pt x="31499" y="19406"/>
                      <a:pt x="31484" y="19630"/>
                      <a:pt x="31618" y="19764"/>
                    </a:cubicBezTo>
                    <a:cubicBezTo>
                      <a:pt x="31708" y="19831"/>
                      <a:pt x="31814" y="19865"/>
                      <a:pt x="31925" y="19865"/>
                    </a:cubicBezTo>
                    <a:cubicBezTo>
                      <a:pt x="31962" y="19865"/>
                      <a:pt x="31999" y="19861"/>
                      <a:pt x="32036" y="19854"/>
                    </a:cubicBezTo>
                    <a:cubicBezTo>
                      <a:pt x="33948" y="19675"/>
                      <a:pt x="35606" y="18599"/>
                      <a:pt x="37383" y="17897"/>
                    </a:cubicBezTo>
                    <a:cubicBezTo>
                      <a:pt x="38787" y="17345"/>
                      <a:pt x="40265" y="16807"/>
                      <a:pt x="41415" y="15821"/>
                    </a:cubicBezTo>
                    <a:cubicBezTo>
                      <a:pt x="42371" y="15015"/>
                      <a:pt x="44387" y="10908"/>
                      <a:pt x="42864" y="10161"/>
                    </a:cubicBezTo>
                    <a:lnTo>
                      <a:pt x="40818" y="9160"/>
                    </a:lnTo>
                    <a:cubicBezTo>
                      <a:pt x="41863" y="7831"/>
                      <a:pt x="47703" y="1409"/>
                      <a:pt x="44447" y="125"/>
                    </a:cubicBezTo>
                    <a:cubicBezTo>
                      <a:pt x="44229" y="38"/>
                      <a:pt x="43998" y="0"/>
                      <a:pt x="437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alpha val="56019"/>
                    </a:schemeClr>
                  </a:gs>
                  <a:gs pos="100000">
                    <a:schemeClr val="accent2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6041" y="-3645143"/>
                <a:ext cx="650108" cy="2509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05" extrusionOk="0">
                    <a:moveTo>
                      <a:pt x="12188" y="0"/>
                    </a:moveTo>
                    <a:cubicBezTo>
                      <a:pt x="11680" y="0"/>
                      <a:pt x="11202" y="105"/>
                      <a:pt x="10739" y="299"/>
                    </a:cubicBezTo>
                    <a:cubicBezTo>
                      <a:pt x="10470" y="433"/>
                      <a:pt x="10231" y="583"/>
                      <a:pt x="9992" y="762"/>
                    </a:cubicBezTo>
                    <a:cubicBezTo>
                      <a:pt x="9156" y="1240"/>
                      <a:pt x="8230" y="1569"/>
                      <a:pt x="7274" y="1718"/>
                    </a:cubicBezTo>
                    <a:cubicBezTo>
                      <a:pt x="6214" y="1897"/>
                      <a:pt x="5108" y="1598"/>
                      <a:pt x="4108" y="2136"/>
                    </a:cubicBezTo>
                    <a:cubicBezTo>
                      <a:pt x="3734" y="2345"/>
                      <a:pt x="3421" y="2644"/>
                      <a:pt x="3062" y="2883"/>
                    </a:cubicBezTo>
                    <a:cubicBezTo>
                      <a:pt x="2062" y="3555"/>
                      <a:pt x="703" y="3734"/>
                      <a:pt x="1" y="4705"/>
                    </a:cubicBezTo>
                    <a:cubicBezTo>
                      <a:pt x="1629" y="4705"/>
                      <a:pt x="2734" y="3540"/>
                      <a:pt x="4272" y="3361"/>
                    </a:cubicBezTo>
                    <a:cubicBezTo>
                      <a:pt x="4645" y="3316"/>
                      <a:pt x="5019" y="3346"/>
                      <a:pt x="5392" y="3316"/>
                    </a:cubicBezTo>
                    <a:cubicBezTo>
                      <a:pt x="6336" y="3230"/>
                      <a:pt x="6869" y="2310"/>
                      <a:pt x="7947" y="2310"/>
                    </a:cubicBezTo>
                    <a:cubicBezTo>
                      <a:pt x="7996" y="2310"/>
                      <a:pt x="8045" y="2311"/>
                      <a:pt x="8095" y="2315"/>
                    </a:cubicBezTo>
                    <a:cubicBezTo>
                      <a:pt x="8375" y="2340"/>
                      <a:pt x="8677" y="2401"/>
                      <a:pt x="8959" y="2401"/>
                    </a:cubicBezTo>
                    <a:cubicBezTo>
                      <a:pt x="9190" y="2401"/>
                      <a:pt x="9407" y="2360"/>
                      <a:pt x="9589" y="2226"/>
                    </a:cubicBezTo>
                    <a:cubicBezTo>
                      <a:pt x="9813" y="2061"/>
                      <a:pt x="9917" y="1778"/>
                      <a:pt x="10112" y="1569"/>
                    </a:cubicBezTo>
                    <a:cubicBezTo>
                      <a:pt x="10395" y="1210"/>
                      <a:pt x="10858" y="1031"/>
                      <a:pt x="11277" y="822"/>
                    </a:cubicBezTo>
                    <a:cubicBezTo>
                      <a:pt x="11665" y="628"/>
                      <a:pt x="12038" y="404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84804" y="-4130258"/>
                <a:ext cx="650108" cy="2517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20" extrusionOk="0">
                    <a:moveTo>
                      <a:pt x="12188" y="0"/>
                    </a:moveTo>
                    <a:lnTo>
                      <a:pt x="12188" y="0"/>
                    </a:lnTo>
                    <a:cubicBezTo>
                      <a:pt x="11695" y="15"/>
                      <a:pt x="11202" y="120"/>
                      <a:pt x="10739" y="299"/>
                    </a:cubicBezTo>
                    <a:cubicBezTo>
                      <a:pt x="10485" y="448"/>
                      <a:pt x="10231" y="597"/>
                      <a:pt x="9977" y="777"/>
                    </a:cubicBezTo>
                    <a:cubicBezTo>
                      <a:pt x="9141" y="1255"/>
                      <a:pt x="8215" y="1583"/>
                      <a:pt x="7259" y="1718"/>
                    </a:cubicBezTo>
                    <a:cubicBezTo>
                      <a:pt x="6199" y="1897"/>
                      <a:pt x="5094" y="1613"/>
                      <a:pt x="4108" y="2151"/>
                    </a:cubicBezTo>
                    <a:cubicBezTo>
                      <a:pt x="3720" y="2345"/>
                      <a:pt x="3406" y="2658"/>
                      <a:pt x="3048" y="2897"/>
                    </a:cubicBezTo>
                    <a:cubicBezTo>
                      <a:pt x="2047" y="3555"/>
                      <a:pt x="703" y="3749"/>
                      <a:pt x="1" y="4719"/>
                    </a:cubicBezTo>
                    <a:cubicBezTo>
                      <a:pt x="1614" y="4705"/>
                      <a:pt x="2719" y="3555"/>
                      <a:pt x="4272" y="3360"/>
                    </a:cubicBezTo>
                    <a:cubicBezTo>
                      <a:pt x="4459" y="3345"/>
                      <a:pt x="4646" y="3345"/>
                      <a:pt x="4832" y="3345"/>
                    </a:cubicBezTo>
                    <a:cubicBezTo>
                      <a:pt x="5019" y="3345"/>
                      <a:pt x="5206" y="3345"/>
                      <a:pt x="5392" y="3331"/>
                    </a:cubicBezTo>
                    <a:cubicBezTo>
                      <a:pt x="6336" y="3230"/>
                      <a:pt x="6869" y="2309"/>
                      <a:pt x="7948" y="2309"/>
                    </a:cubicBezTo>
                    <a:cubicBezTo>
                      <a:pt x="7996" y="2309"/>
                      <a:pt x="8045" y="2311"/>
                      <a:pt x="8096" y="2315"/>
                    </a:cubicBezTo>
                    <a:cubicBezTo>
                      <a:pt x="8378" y="2340"/>
                      <a:pt x="8680" y="2407"/>
                      <a:pt x="8963" y="2407"/>
                    </a:cubicBezTo>
                    <a:cubicBezTo>
                      <a:pt x="9189" y="2407"/>
                      <a:pt x="9404" y="2364"/>
                      <a:pt x="9589" y="2225"/>
                    </a:cubicBezTo>
                    <a:cubicBezTo>
                      <a:pt x="9813" y="2061"/>
                      <a:pt x="9918" y="1792"/>
                      <a:pt x="10112" y="1568"/>
                    </a:cubicBezTo>
                    <a:cubicBezTo>
                      <a:pt x="10396" y="1225"/>
                      <a:pt x="10858" y="1031"/>
                      <a:pt x="11277" y="821"/>
                    </a:cubicBezTo>
                    <a:cubicBezTo>
                      <a:pt x="11665" y="627"/>
                      <a:pt x="12038" y="403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652878" y="-4449703"/>
                <a:ext cx="2601819" cy="1364651"/>
              </a:xfrm>
              <a:custGeom>
                <a:avLst/>
                <a:gdLst/>
                <a:ahLst/>
                <a:cxnLst/>
                <a:rect l="l" t="t" r="r" b="b"/>
                <a:pathLst>
                  <a:path w="48778" h="25584" fill="none" extrusionOk="0">
                    <a:moveTo>
                      <a:pt x="48778" y="5272"/>
                    </a:moveTo>
                    <a:cubicBezTo>
                      <a:pt x="46776" y="5690"/>
                      <a:pt x="44790" y="4421"/>
                      <a:pt x="42744" y="4436"/>
                    </a:cubicBezTo>
                    <a:cubicBezTo>
                      <a:pt x="40265" y="4466"/>
                      <a:pt x="38592" y="4182"/>
                      <a:pt x="37248" y="1852"/>
                    </a:cubicBezTo>
                    <a:cubicBezTo>
                      <a:pt x="36994" y="1389"/>
                      <a:pt x="36770" y="866"/>
                      <a:pt x="36367" y="508"/>
                    </a:cubicBezTo>
                    <a:cubicBezTo>
                      <a:pt x="35978" y="150"/>
                      <a:pt x="35306" y="0"/>
                      <a:pt x="34903" y="359"/>
                    </a:cubicBezTo>
                    <a:cubicBezTo>
                      <a:pt x="34634" y="612"/>
                      <a:pt x="34560" y="1016"/>
                      <a:pt x="34500" y="1374"/>
                    </a:cubicBezTo>
                    <a:cubicBezTo>
                      <a:pt x="34336" y="2240"/>
                      <a:pt x="34097" y="3092"/>
                      <a:pt x="33768" y="3913"/>
                    </a:cubicBezTo>
                    <a:cubicBezTo>
                      <a:pt x="33708" y="4107"/>
                      <a:pt x="33604" y="4286"/>
                      <a:pt x="33454" y="4421"/>
                    </a:cubicBezTo>
                    <a:cubicBezTo>
                      <a:pt x="33320" y="4525"/>
                      <a:pt x="33156" y="4570"/>
                      <a:pt x="33006" y="4675"/>
                    </a:cubicBezTo>
                    <a:cubicBezTo>
                      <a:pt x="32394" y="5078"/>
                      <a:pt x="32618" y="6004"/>
                      <a:pt x="32110" y="6452"/>
                    </a:cubicBezTo>
                    <a:cubicBezTo>
                      <a:pt x="31528" y="6975"/>
                      <a:pt x="30736" y="6512"/>
                      <a:pt x="30005" y="6796"/>
                    </a:cubicBezTo>
                    <a:cubicBezTo>
                      <a:pt x="29407" y="7034"/>
                      <a:pt x="28959" y="7736"/>
                      <a:pt x="29243" y="8304"/>
                    </a:cubicBezTo>
                    <a:cubicBezTo>
                      <a:pt x="29332" y="8438"/>
                      <a:pt x="29407" y="8588"/>
                      <a:pt x="29437" y="8737"/>
                    </a:cubicBezTo>
                    <a:cubicBezTo>
                      <a:pt x="29407" y="8886"/>
                      <a:pt x="29347" y="9021"/>
                      <a:pt x="29243" y="9125"/>
                    </a:cubicBezTo>
                    <a:lnTo>
                      <a:pt x="28197" y="10440"/>
                    </a:lnTo>
                    <a:cubicBezTo>
                      <a:pt x="28123" y="10559"/>
                      <a:pt x="28018" y="10649"/>
                      <a:pt x="27914" y="10708"/>
                    </a:cubicBezTo>
                    <a:cubicBezTo>
                      <a:pt x="27690" y="10798"/>
                      <a:pt x="27451" y="10679"/>
                      <a:pt x="27212" y="10634"/>
                    </a:cubicBezTo>
                    <a:cubicBezTo>
                      <a:pt x="26525" y="10529"/>
                      <a:pt x="25882" y="10992"/>
                      <a:pt x="25763" y="11679"/>
                    </a:cubicBezTo>
                    <a:cubicBezTo>
                      <a:pt x="24852" y="11366"/>
                      <a:pt x="23851" y="11605"/>
                      <a:pt x="23194" y="12306"/>
                    </a:cubicBezTo>
                    <a:cubicBezTo>
                      <a:pt x="22447" y="13113"/>
                      <a:pt x="21088" y="13277"/>
                      <a:pt x="20043" y="13232"/>
                    </a:cubicBezTo>
                    <a:cubicBezTo>
                      <a:pt x="19625" y="13218"/>
                      <a:pt x="19222" y="13158"/>
                      <a:pt x="18818" y="13262"/>
                    </a:cubicBezTo>
                    <a:cubicBezTo>
                      <a:pt x="18430" y="13352"/>
                      <a:pt x="18042" y="13666"/>
                      <a:pt x="18012" y="14069"/>
                    </a:cubicBezTo>
                    <a:cubicBezTo>
                      <a:pt x="17997" y="14562"/>
                      <a:pt x="18460" y="14920"/>
                      <a:pt x="18654" y="15383"/>
                    </a:cubicBezTo>
                    <a:cubicBezTo>
                      <a:pt x="18878" y="15906"/>
                      <a:pt x="18714" y="16518"/>
                      <a:pt x="18266" y="16877"/>
                    </a:cubicBezTo>
                    <a:cubicBezTo>
                      <a:pt x="17982" y="17086"/>
                      <a:pt x="17594" y="17175"/>
                      <a:pt x="17370" y="17459"/>
                    </a:cubicBezTo>
                    <a:cubicBezTo>
                      <a:pt x="17205" y="17638"/>
                      <a:pt x="17146" y="17892"/>
                      <a:pt x="17011" y="18101"/>
                    </a:cubicBezTo>
                    <a:cubicBezTo>
                      <a:pt x="16309" y="19147"/>
                      <a:pt x="14816" y="17593"/>
                      <a:pt x="14114" y="18728"/>
                    </a:cubicBezTo>
                    <a:cubicBezTo>
                      <a:pt x="13979" y="18953"/>
                      <a:pt x="14009" y="19251"/>
                      <a:pt x="13875" y="19490"/>
                    </a:cubicBezTo>
                    <a:cubicBezTo>
                      <a:pt x="13606" y="19998"/>
                      <a:pt x="12889" y="19968"/>
                      <a:pt x="12322" y="19893"/>
                    </a:cubicBezTo>
                    <a:cubicBezTo>
                      <a:pt x="10664" y="19669"/>
                      <a:pt x="8349" y="22193"/>
                      <a:pt x="6945" y="23045"/>
                    </a:cubicBezTo>
                    <a:cubicBezTo>
                      <a:pt x="4824" y="24344"/>
                      <a:pt x="2524" y="25434"/>
                      <a:pt x="0" y="25584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62509" y="-4959567"/>
                <a:ext cx="508330" cy="530626"/>
              </a:xfrm>
              <a:custGeom>
                <a:avLst/>
                <a:gdLst/>
                <a:ahLst/>
                <a:cxnLst/>
                <a:rect l="l" t="t" r="r" b="b"/>
                <a:pathLst>
                  <a:path w="9530" h="9948" fill="none" extrusionOk="0">
                    <a:moveTo>
                      <a:pt x="2883" y="4885"/>
                    </a:moveTo>
                    <a:cubicBezTo>
                      <a:pt x="2674" y="4929"/>
                      <a:pt x="2495" y="4989"/>
                      <a:pt x="2316" y="5094"/>
                    </a:cubicBezTo>
                    <a:cubicBezTo>
                      <a:pt x="1867" y="5422"/>
                      <a:pt x="1927" y="6169"/>
                      <a:pt x="1524" y="6557"/>
                    </a:cubicBezTo>
                    <a:cubicBezTo>
                      <a:pt x="867" y="7199"/>
                      <a:pt x="1" y="7214"/>
                      <a:pt x="493" y="8424"/>
                    </a:cubicBezTo>
                    <a:cubicBezTo>
                      <a:pt x="732" y="9036"/>
                      <a:pt x="1673" y="9947"/>
                      <a:pt x="2375" y="9679"/>
                    </a:cubicBezTo>
                    <a:cubicBezTo>
                      <a:pt x="2629" y="9604"/>
                      <a:pt x="2808" y="9380"/>
                      <a:pt x="3032" y="9260"/>
                    </a:cubicBezTo>
                    <a:cubicBezTo>
                      <a:pt x="3391" y="9066"/>
                      <a:pt x="3839" y="9111"/>
                      <a:pt x="4167" y="9365"/>
                    </a:cubicBezTo>
                    <a:cubicBezTo>
                      <a:pt x="4302" y="9499"/>
                      <a:pt x="4436" y="9619"/>
                      <a:pt x="4601" y="9723"/>
                    </a:cubicBezTo>
                    <a:cubicBezTo>
                      <a:pt x="4974" y="9873"/>
                      <a:pt x="5362" y="9574"/>
                      <a:pt x="5736" y="9440"/>
                    </a:cubicBezTo>
                    <a:cubicBezTo>
                      <a:pt x="6184" y="9275"/>
                      <a:pt x="6691" y="9335"/>
                      <a:pt x="7125" y="9141"/>
                    </a:cubicBezTo>
                    <a:cubicBezTo>
                      <a:pt x="7573" y="8902"/>
                      <a:pt x="7886" y="8469"/>
                      <a:pt x="7991" y="7976"/>
                    </a:cubicBezTo>
                    <a:cubicBezTo>
                      <a:pt x="8499" y="5766"/>
                      <a:pt x="9529" y="2943"/>
                      <a:pt x="7453" y="1121"/>
                    </a:cubicBezTo>
                    <a:cubicBezTo>
                      <a:pt x="6751" y="494"/>
                      <a:pt x="5930" y="1"/>
                      <a:pt x="5198" y="748"/>
                    </a:cubicBezTo>
                    <a:cubicBezTo>
                      <a:pt x="4780" y="1166"/>
                      <a:pt x="4795" y="2420"/>
                      <a:pt x="4451" y="3003"/>
                    </a:cubicBezTo>
                    <a:cubicBezTo>
                      <a:pt x="4182" y="3451"/>
                      <a:pt x="3585" y="4661"/>
                      <a:pt x="3077" y="4840"/>
                    </a:cubicBezTo>
                    <a:cubicBezTo>
                      <a:pt x="3003" y="4855"/>
                      <a:pt x="2943" y="4870"/>
                      <a:pt x="2883" y="4885"/>
                    </a:cubicBezTo>
                    <a:close/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404375" y="-3611433"/>
                <a:ext cx="439042" cy="222054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163" extrusionOk="0">
                    <a:moveTo>
                      <a:pt x="8138" y="1"/>
                    </a:moveTo>
                    <a:cubicBezTo>
                      <a:pt x="8123" y="1"/>
                      <a:pt x="8108" y="4"/>
                      <a:pt x="8096" y="11"/>
                    </a:cubicBezTo>
                    <a:cubicBezTo>
                      <a:pt x="7588" y="123"/>
                      <a:pt x="7121" y="462"/>
                      <a:pt x="6605" y="462"/>
                    </a:cubicBezTo>
                    <a:cubicBezTo>
                      <a:pt x="6574" y="462"/>
                      <a:pt x="6544" y="461"/>
                      <a:pt x="6513" y="459"/>
                    </a:cubicBezTo>
                    <a:cubicBezTo>
                      <a:pt x="6260" y="445"/>
                      <a:pt x="6020" y="338"/>
                      <a:pt x="5768" y="338"/>
                    </a:cubicBezTo>
                    <a:cubicBezTo>
                      <a:pt x="5752" y="338"/>
                      <a:pt x="5737" y="338"/>
                      <a:pt x="5721" y="339"/>
                    </a:cubicBezTo>
                    <a:cubicBezTo>
                      <a:pt x="5497" y="369"/>
                      <a:pt x="5273" y="459"/>
                      <a:pt x="5079" y="593"/>
                    </a:cubicBezTo>
                    <a:lnTo>
                      <a:pt x="4228" y="1071"/>
                    </a:lnTo>
                    <a:cubicBezTo>
                      <a:pt x="3511" y="1489"/>
                      <a:pt x="2883" y="2101"/>
                      <a:pt x="2107" y="2520"/>
                    </a:cubicBezTo>
                    <a:cubicBezTo>
                      <a:pt x="1689" y="2744"/>
                      <a:pt x="1270" y="2998"/>
                      <a:pt x="882" y="3266"/>
                    </a:cubicBezTo>
                    <a:cubicBezTo>
                      <a:pt x="675" y="3444"/>
                      <a:pt x="217" y="4108"/>
                      <a:pt x="6" y="4161"/>
                    </a:cubicBezTo>
                    <a:lnTo>
                      <a:pt x="6" y="4161"/>
                    </a:lnTo>
                    <a:lnTo>
                      <a:pt x="1913" y="3714"/>
                    </a:lnTo>
                    <a:cubicBezTo>
                      <a:pt x="2391" y="3625"/>
                      <a:pt x="2854" y="3461"/>
                      <a:pt x="3287" y="3207"/>
                    </a:cubicBezTo>
                    <a:cubicBezTo>
                      <a:pt x="3675" y="2953"/>
                      <a:pt x="3899" y="2669"/>
                      <a:pt x="4362" y="2520"/>
                    </a:cubicBezTo>
                    <a:cubicBezTo>
                      <a:pt x="4720" y="2415"/>
                      <a:pt x="5124" y="2490"/>
                      <a:pt x="5422" y="2206"/>
                    </a:cubicBezTo>
                    <a:cubicBezTo>
                      <a:pt x="5572" y="2072"/>
                      <a:pt x="5661" y="1848"/>
                      <a:pt x="5811" y="1698"/>
                    </a:cubicBezTo>
                    <a:cubicBezTo>
                      <a:pt x="6050" y="1429"/>
                      <a:pt x="6423" y="1370"/>
                      <a:pt x="6766" y="1265"/>
                    </a:cubicBezTo>
                    <a:cubicBezTo>
                      <a:pt x="7185" y="1131"/>
                      <a:pt x="7558" y="937"/>
                      <a:pt x="7887" y="668"/>
                    </a:cubicBezTo>
                    <a:cubicBezTo>
                      <a:pt x="8081" y="533"/>
                      <a:pt x="8215" y="339"/>
                      <a:pt x="8230" y="100"/>
                    </a:cubicBezTo>
                    <a:cubicBezTo>
                      <a:pt x="8230" y="70"/>
                      <a:pt x="8215" y="40"/>
                      <a:pt x="8200" y="26"/>
                    </a:cubicBezTo>
                    <a:cubicBezTo>
                      <a:pt x="8183" y="8"/>
                      <a:pt x="8160" y="1"/>
                      <a:pt x="8138" y="1"/>
                    </a:cubicBezTo>
                    <a:close/>
                    <a:moveTo>
                      <a:pt x="6" y="4161"/>
                    </a:moveTo>
                    <a:lnTo>
                      <a:pt x="1" y="4162"/>
                    </a:lnTo>
                    <a:cubicBezTo>
                      <a:pt x="3" y="4162"/>
                      <a:pt x="4" y="4162"/>
                      <a:pt x="6" y="416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54219" y="-3867405"/>
                <a:ext cx="384848" cy="231869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4347" extrusionOk="0">
                    <a:moveTo>
                      <a:pt x="7214" y="1"/>
                    </a:moveTo>
                    <a:lnTo>
                      <a:pt x="7214" y="1"/>
                    </a:lnTo>
                    <a:cubicBezTo>
                      <a:pt x="7105" y="35"/>
                      <a:pt x="6999" y="76"/>
                      <a:pt x="6894" y="123"/>
                    </a:cubicBezTo>
                    <a:lnTo>
                      <a:pt x="6894" y="123"/>
                    </a:lnTo>
                    <a:cubicBezTo>
                      <a:pt x="7017" y="121"/>
                      <a:pt x="7128" y="93"/>
                      <a:pt x="7214" y="1"/>
                    </a:cubicBezTo>
                    <a:close/>
                    <a:moveTo>
                      <a:pt x="6368" y="74"/>
                    </a:moveTo>
                    <a:cubicBezTo>
                      <a:pt x="5689" y="74"/>
                      <a:pt x="5261" y="812"/>
                      <a:pt x="4660" y="1046"/>
                    </a:cubicBezTo>
                    <a:cubicBezTo>
                      <a:pt x="3958" y="1315"/>
                      <a:pt x="3002" y="1195"/>
                      <a:pt x="2510" y="1897"/>
                    </a:cubicBezTo>
                    <a:cubicBezTo>
                      <a:pt x="2405" y="2062"/>
                      <a:pt x="2300" y="2226"/>
                      <a:pt x="2166" y="2375"/>
                    </a:cubicBezTo>
                    <a:cubicBezTo>
                      <a:pt x="1972" y="2525"/>
                      <a:pt x="1748" y="2554"/>
                      <a:pt x="1539" y="2659"/>
                    </a:cubicBezTo>
                    <a:cubicBezTo>
                      <a:pt x="1479" y="2689"/>
                      <a:pt x="1419" y="2734"/>
                      <a:pt x="1360" y="2764"/>
                    </a:cubicBezTo>
                    <a:cubicBezTo>
                      <a:pt x="807" y="3182"/>
                      <a:pt x="628" y="4018"/>
                      <a:pt x="1" y="4347"/>
                    </a:cubicBezTo>
                    <a:cubicBezTo>
                      <a:pt x="673" y="4227"/>
                      <a:pt x="1285" y="3839"/>
                      <a:pt x="1658" y="3271"/>
                    </a:cubicBezTo>
                    <a:cubicBezTo>
                      <a:pt x="1733" y="3122"/>
                      <a:pt x="1838" y="2988"/>
                      <a:pt x="1942" y="2868"/>
                    </a:cubicBezTo>
                    <a:cubicBezTo>
                      <a:pt x="2554" y="2226"/>
                      <a:pt x="4347" y="1987"/>
                      <a:pt x="5183" y="1823"/>
                    </a:cubicBezTo>
                    <a:cubicBezTo>
                      <a:pt x="5512" y="1763"/>
                      <a:pt x="5855" y="1614"/>
                      <a:pt x="5974" y="1300"/>
                    </a:cubicBezTo>
                    <a:cubicBezTo>
                      <a:pt x="6034" y="1121"/>
                      <a:pt x="6004" y="927"/>
                      <a:pt x="6079" y="747"/>
                    </a:cubicBezTo>
                    <a:cubicBezTo>
                      <a:pt x="6154" y="598"/>
                      <a:pt x="6273" y="478"/>
                      <a:pt x="6408" y="389"/>
                    </a:cubicBezTo>
                    <a:cubicBezTo>
                      <a:pt x="6564" y="288"/>
                      <a:pt x="6726" y="198"/>
                      <a:pt x="6894" y="123"/>
                    </a:cubicBezTo>
                    <a:lnTo>
                      <a:pt x="6894" y="123"/>
                    </a:lnTo>
                    <a:cubicBezTo>
                      <a:pt x="6890" y="123"/>
                      <a:pt x="6887" y="123"/>
                      <a:pt x="6883" y="123"/>
                    </a:cubicBezTo>
                    <a:cubicBezTo>
                      <a:pt x="6731" y="123"/>
                      <a:pt x="6563" y="83"/>
                      <a:pt x="6408" y="75"/>
                    </a:cubicBezTo>
                    <a:cubicBezTo>
                      <a:pt x="6394" y="75"/>
                      <a:pt x="6381" y="74"/>
                      <a:pt x="6368" y="7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37" name="Google Shape;37;p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42" name="Google Shape;42;p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485300" y="837925"/>
            <a:ext cx="6173400" cy="21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1485300" y="2967421"/>
            <a:ext cx="6173400" cy="606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1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099331" scaled="0"/>
        </a:gra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41"/>
          <p:cNvGrpSpPr/>
          <p:nvPr/>
        </p:nvGrpSpPr>
        <p:grpSpPr>
          <a:xfrm>
            <a:off x="-1890437" y="1031222"/>
            <a:ext cx="11805486" cy="6008672"/>
            <a:chOff x="-1890437" y="1031222"/>
            <a:chExt cx="11805486" cy="6008672"/>
          </a:xfrm>
        </p:grpSpPr>
        <p:sp>
          <p:nvSpPr>
            <p:cNvPr id="1006" name="Google Shape;1006;p41"/>
            <p:cNvSpPr/>
            <p:nvPr/>
          </p:nvSpPr>
          <p:spPr>
            <a:xfrm>
              <a:off x="4478264" y="3752335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41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1012" name="Google Shape;1012;p41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41"/>
            <p:cNvSpPr/>
            <p:nvPr/>
          </p:nvSpPr>
          <p:spPr>
            <a:xfrm rot="10800000" flipH="1">
              <a:off x="6267483" y="1031222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41"/>
            <p:cNvGrpSpPr/>
            <p:nvPr/>
          </p:nvGrpSpPr>
          <p:grpSpPr>
            <a:xfrm>
              <a:off x="182696" y="3501411"/>
              <a:ext cx="1542304" cy="1451519"/>
              <a:chOff x="74046" y="3879511"/>
              <a:chExt cx="1542304" cy="1451519"/>
            </a:xfrm>
          </p:grpSpPr>
          <p:sp>
            <p:nvSpPr>
              <p:cNvPr id="1021" name="Google Shape;1021;p41"/>
              <p:cNvSpPr/>
              <p:nvPr/>
            </p:nvSpPr>
            <p:spPr>
              <a:xfrm>
                <a:off x="74046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753575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591757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601401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335870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1"/>
            <p:cNvGrpSpPr/>
            <p:nvPr/>
          </p:nvGrpSpPr>
          <p:grpSpPr>
            <a:xfrm>
              <a:off x="7114955" y="3376214"/>
              <a:ext cx="1022901" cy="2581549"/>
              <a:chOff x="11154330" y="4002664"/>
              <a:chExt cx="1022901" cy="2581549"/>
            </a:xfrm>
          </p:grpSpPr>
          <p:sp>
            <p:nvSpPr>
              <p:cNvPr id="1027" name="Google Shape;1027;p41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7939304" y="2484399"/>
              <a:ext cx="982950" cy="2635954"/>
              <a:chOff x="12581304" y="967774"/>
              <a:chExt cx="982950" cy="2635954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7" name="Google Shape;1037;p41"/>
          <p:cNvSpPr txBox="1">
            <a:spLocks noGrp="1"/>
          </p:cNvSpPr>
          <p:nvPr>
            <p:ph type="subTitle" idx="1"/>
          </p:nvPr>
        </p:nvSpPr>
        <p:spPr>
          <a:xfrm>
            <a:off x="3729750" y="145775"/>
            <a:ext cx="16845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2"/>
          <p:cNvGrpSpPr/>
          <p:nvPr/>
        </p:nvGrpSpPr>
        <p:grpSpPr>
          <a:xfrm>
            <a:off x="-2258043" y="-33672"/>
            <a:ext cx="13360756" cy="6996654"/>
            <a:chOff x="-2258043" y="-33672"/>
            <a:chExt cx="13360756" cy="6996654"/>
          </a:xfrm>
        </p:grpSpPr>
        <p:sp>
          <p:nvSpPr>
            <p:cNvPr id="1040" name="Google Shape;1040;p42"/>
            <p:cNvSpPr/>
            <p:nvPr/>
          </p:nvSpPr>
          <p:spPr>
            <a:xfrm>
              <a:off x="6134213" y="3380832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365550" y="247976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43800" y="725400"/>
              <a:ext cx="2100841" cy="342177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 flipH="1">
              <a:off x="-2258043" y="238191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 rot="-550798" flipH="1">
              <a:off x="6907551" y="218397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1049" name="Google Shape;1049;p4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5" name="Google Shape;1055;p4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1056" name="Google Shape;1056;p4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4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1061" name="Google Shape;1061;p4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42"/>
            <p:cNvGrpSpPr/>
            <p:nvPr/>
          </p:nvGrpSpPr>
          <p:grpSpPr>
            <a:xfrm>
              <a:off x="320705" y="3024514"/>
              <a:ext cx="1022901" cy="2581549"/>
              <a:chOff x="11154330" y="4002664"/>
              <a:chExt cx="1022901" cy="2581549"/>
            </a:xfrm>
          </p:grpSpPr>
          <p:sp>
            <p:nvSpPr>
              <p:cNvPr id="1070" name="Google Shape;1070;p42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2"/>
            <p:cNvGrpSpPr/>
            <p:nvPr/>
          </p:nvGrpSpPr>
          <p:grpSpPr>
            <a:xfrm>
              <a:off x="1029804" y="2522786"/>
              <a:ext cx="982950" cy="2635954"/>
              <a:chOff x="12581304" y="967774"/>
              <a:chExt cx="982950" cy="2635954"/>
            </a:xfrm>
          </p:grpSpPr>
          <p:sp>
            <p:nvSpPr>
              <p:cNvPr id="1075" name="Google Shape;1075;p42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0" name="Google Shape;1080;p42"/>
          <p:cNvSpPr txBox="1">
            <a:spLocks noGrp="1"/>
          </p:cNvSpPr>
          <p:nvPr>
            <p:ph type="subTitle" idx="1"/>
          </p:nvPr>
        </p:nvSpPr>
        <p:spPr>
          <a:xfrm>
            <a:off x="40842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42"/>
          <p:cNvSpPr txBox="1">
            <a:spLocks noGrp="1"/>
          </p:cNvSpPr>
          <p:nvPr>
            <p:ph type="subTitle" idx="2"/>
          </p:nvPr>
        </p:nvSpPr>
        <p:spPr>
          <a:xfrm>
            <a:off x="843317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-1183031" y="1938601"/>
            <a:ext cx="12804265" cy="4318933"/>
            <a:chOff x="-1183031" y="1938601"/>
            <a:chExt cx="12804265" cy="4318933"/>
          </a:xfrm>
        </p:grpSpPr>
        <p:sp>
          <p:nvSpPr>
            <p:cNvPr id="73" name="Google Shape;73;p4"/>
            <p:cNvSpPr/>
            <p:nvPr/>
          </p:nvSpPr>
          <p:spPr>
            <a:xfrm rot="-188664">
              <a:off x="5053035" y="3500098"/>
              <a:ext cx="6524193" cy="1783515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348921">
              <a:off x="442202" y="4621301"/>
              <a:ext cx="5952203" cy="1280256"/>
            </a:xfrm>
            <a:custGeom>
              <a:avLst/>
              <a:gdLst/>
              <a:ahLst/>
              <a:cxnLst/>
              <a:rect l="l" t="t" r="r" b="b"/>
              <a:pathLst>
                <a:path w="90014" h="24002" extrusionOk="0">
                  <a:moveTo>
                    <a:pt x="70435" y="1"/>
                  </a:moveTo>
                  <a:cubicBezTo>
                    <a:pt x="63854" y="1"/>
                    <a:pt x="57563" y="2451"/>
                    <a:pt x="51213" y="4153"/>
                  </a:cubicBezTo>
                  <a:cubicBezTo>
                    <a:pt x="43715" y="6154"/>
                    <a:pt x="36009" y="7140"/>
                    <a:pt x="28317" y="8111"/>
                  </a:cubicBezTo>
                  <a:cubicBezTo>
                    <a:pt x="26495" y="8335"/>
                    <a:pt x="24688" y="8574"/>
                    <a:pt x="22851" y="8678"/>
                  </a:cubicBezTo>
                  <a:cubicBezTo>
                    <a:pt x="20566" y="8828"/>
                    <a:pt x="18251" y="8783"/>
                    <a:pt x="15966" y="8992"/>
                  </a:cubicBezTo>
                  <a:cubicBezTo>
                    <a:pt x="11396" y="9395"/>
                    <a:pt x="6961" y="10799"/>
                    <a:pt x="2973" y="13069"/>
                  </a:cubicBezTo>
                  <a:cubicBezTo>
                    <a:pt x="1823" y="13726"/>
                    <a:pt x="613" y="14593"/>
                    <a:pt x="300" y="15877"/>
                  </a:cubicBezTo>
                  <a:cubicBezTo>
                    <a:pt x="1" y="17131"/>
                    <a:pt x="658" y="18461"/>
                    <a:pt x="1644" y="19297"/>
                  </a:cubicBezTo>
                  <a:cubicBezTo>
                    <a:pt x="2614" y="20118"/>
                    <a:pt x="3884" y="20552"/>
                    <a:pt x="5109" y="20910"/>
                  </a:cubicBezTo>
                  <a:cubicBezTo>
                    <a:pt x="15802" y="24001"/>
                    <a:pt x="27138" y="23314"/>
                    <a:pt x="38264" y="23479"/>
                  </a:cubicBezTo>
                  <a:cubicBezTo>
                    <a:pt x="44827" y="23581"/>
                    <a:pt x="51472" y="23984"/>
                    <a:pt x="58062" y="23984"/>
                  </a:cubicBezTo>
                  <a:cubicBezTo>
                    <a:pt x="65868" y="23984"/>
                    <a:pt x="73597" y="23419"/>
                    <a:pt x="81023" y="21119"/>
                  </a:cubicBezTo>
                  <a:cubicBezTo>
                    <a:pt x="83547" y="20328"/>
                    <a:pt x="86131" y="19282"/>
                    <a:pt x="87818" y="17251"/>
                  </a:cubicBezTo>
                  <a:cubicBezTo>
                    <a:pt x="89521" y="15220"/>
                    <a:pt x="90014" y="11979"/>
                    <a:pt x="88281" y="9978"/>
                  </a:cubicBezTo>
                  <a:cubicBezTo>
                    <a:pt x="86922" y="8409"/>
                    <a:pt x="86175" y="7767"/>
                    <a:pt x="85324" y="5945"/>
                  </a:cubicBezTo>
                  <a:cubicBezTo>
                    <a:pt x="84577" y="4302"/>
                    <a:pt x="84428" y="3944"/>
                    <a:pt x="82427" y="2928"/>
                  </a:cubicBezTo>
                  <a:cubicBezTo>
                    <a:pt x="78768" y="1032"/>
                    <a:pt x="74720" y="31"/>
                    <a:pt x="70613" y="1"/>
                  </a:cubicBezTo>
                  <a:cubicBezTo>
                    <a:pt x="70554" y="1"/>
                    <a:pt x="70495" y="1"/>
                    <a:pt x="7043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flipH="1">
              <a:off x="-1183031" y="4415022"/>
              <a:ext cx="2411404" cy="1263038"/>
            </a:xfrm>
            <a:custGeom>
              <a:avLst/>
              <a:gdLst/>
              <a:ahLst/>
              <a:cxnLst/>
              <a:rect l="l" t="t" r="r" b="b"/>
              <a:pathLst>
                <a:path w="33515" h="17555" extrusionOk="0">
                  <a:moveTo>
                    <a:pt x="23472" y="0"/>
                  </a:moveTo>
                  <a:cubicBezTo>
                    <a:pt x="23216" y="0"/>
                    <a:pt x="22968" y="39"/>
                    <a:pt x="22732" y="124"/>
                  </a:cubicBezTo>
                  <a:cubicBezTo>
                    <a:pt x="22224" y="318"/>
                    <a:pt x="21806" y="692"/>
                    <a:pt x="21552" y="1169"/>
                  </a:cubicBezTo>
                  <a:cubicBezTo>
                    <a:pt x="21298" y="1588"/>
                    <a:pt x="21238" y="2110"/>
                    <a:pt x="20910" y="2484"/>
                  </a:cubicBezTo>
                  <a:cubicBezTo>
                    <a:pt x="20656" y="2723"/>
                    <a:pt x="20342" y="2902"/>
                    <a:pt x="19999" y="2962"/>
                  </a:cubicBezTo>
                  <a:cubicBezTo>
                    <a:pt x="19656" y="3044"/>
                    <a:pt x="19311" y="3075"/>
                    <a:pt x="18964" y="3075"/>
                  </a:cubicBezTo>
                  <a:cubicBezTo>
                    <a:pt x="17813" y="3075"/>
                    <a:pt x="16642" y="2729"/>
                    <a:pt x="15488" y="2729"/>
                  </a:cubicBezTo>
                  <a:cubicBezTo>
                    <a:pt x="15213" y="2729"/>
                    <a:pt x="14939" y="2749"/>
                    <a:pt x="14667" y="2797"/>
                  </a:cubicBezTo>
                  <a:cubicBezTo>
                    <a:pt x="10829" y="3484"/>
                    <a:pt x="11202" y="7711"/>
                    <a:pt x="6931" y="8293"/>
                  </a:cubicBezTo>
                  <a:cubicBezTo>
                    <a:pt x="3421" y="8771"/>
                    <a:pt x="434" y="11833"/>
                    <a:pt x="31" y="15358"/>
                  </a:cubicBezTo>
                  <a:cubicBezTo>
                    <a:pt x="1" y="15492"/>
                    <a:pt x="16" y="15641"/>
                    <a:pt x="61" y="15776"/>
                  </a:cubicBezTo>
                  <a:cubicBezTo>
                    <a:pt x="165" y="16030"/>
                    <a:pt x="464" y="16134"/>
                    <a:pt x="748" y="16179"/>
                  </a:cubicBezTo>
                  <a:cubicBezTo>
                    <a:pt x="1020" y="16224"/>
                    <a:pt x="1293" y="16243"/>
                    <a:pt x="1567" y="16243"/>
                  </a:cubicBezTo>
                  <a:cubicBezTo>
                    <a:pt x="2736" y="16243"/>
                    <a:pt x="3920" y="15897"/>
                    <a:pt x="5094" y="15776"/>
                  </a:cubicBezTo>
                  <a:cubicBezTo>
                    <a:pt x="5290" y="15755"/>
                    <a:pt x="5488" y="15746"/>
                    <a:pt x="5687" y="15746"/>
                  </a:cubicBezTo>
                  <a:cubicBezTo>
                    <a:pt x="8092" y="15746"/>
                    <a:pt x="10759" y="17128"/>
                    <a:pt x="13338" y="17224"/>
                  </a:cubicBezTo>
                  <a:cubicBezTo>
                    <a:pt x="16668" y="17359"/>
                    <a:pt x="19984" y="17523"/>
                    <a:pt x="23299" y="17553"/>
                  </a:cubicBezTo>
                  <a:cubicBezTo>
                    <a:pt x="23371" y="17554"/>
                    <a:pt x="23441" y="17555"/>
                    <a:pt x="23512" y="17555"/>
                  </a:cubicBezTo>
                  <a:cubicBezTo>
                    <a:pt x="26185" y="17555"/>
                    <a:pt x="28504" y="16739"/>
                    <a:pt x="31021" y="15880"/>
                  </a:cubicBezTo>
                  <a:cubicBezTo>
                    <a:pt x="32141" y="15492"/>
                    <a:pt x="33470" y="14835"/>
                    <a:pt x="33500" y="13655"/>
                  </a:cubicBezTo>
                  <a:cubicBezTo>
                    <a:pt x="33515" y="13162"/>
                    <a:pt x="33276" y="12699"/>
                    <a:pt x="33127" y="12221"/>
                  </a:cubicBezTo>
                  <a:cubicBezTo>
                    <a:pt x="32559" y="10369"/>
                    <a:pt x="33291" y="8398"/>
                    <a:pt x="32260" y="6666"/>
                  </a:cubicBezTo>
                  <a:cubicBezTo>
                    <a:pt x="31529" y="5441"/>
                    <a:pt x="29497" y="3858"/>
                    <a:pt x="28437" y="2842"/>
                  </a:cubicBezTo>
                  <a:cubicBezTo>
                    <a:pt x="27469" y="1914"/>
                    <a:pt x="25276" y="0"/>
                    <a:pt x="234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flipH="1">
              <a:off x="-370262" y="4717916"/>
              <a:ext cx="1103281" cy="675947"/>
            </a:xfrm>
            <a:custGeom>
              <a:avLst/>
              <a:gdLst/>
              <a:ahLst/>
              <a:cxnLst/>
              <a:rect l="l" t="t" r="r" b="b"/>
              <a:pathLst>
                <a:path w="15334" h="9395" extrusionOk="0">
                  <a:moveTo>
                    <a:pt x="14824" y="1"/>
                  </a:moveTo>
                  <a:cubicBezTo>
                    <a:pt x="14791" y="1"/>
                    <a:pt x="14758" y="3"/>
                    <a:pt x="14727" y="6"/>
                  </a:cubicBezTo>
                  <a:cubicBezTo>
                    <a:pt x="14234" y="66"/>
                    <a:pt x="13666" y="111"/>
                    <a:pt x="13203" y="320"/>
                  </a:cubicBezTo>
                  <a:cubicBezTo>
                    <a:pt x="12770" y="484"/>
                    <a:pt x="12501" y="798"/>
                    <a:pt x="12038" y="872"/>
                  </a:cubicBezTo>
                  <a:cubicBezTo>
                    <a:pt x="11950" y="887"/>
                    <a:pt x="11861" y="894"/>
                    <a:pt x="11772" y="894"/>
                  </a:cubicBezTo>
                  <a:cubicBezTo>
                    <a:pt x="11179" y="894"/>
                    <a:pt x="10586" y="603"/>
                    <a:pt x="9999" y="603"/>
                  </a:cubicBezTo>
                  <a:cubicBezTo>
                    <a:pt x="9802" y="603"/>
                    <a:pt x="9606" y="635"/>
                    <a:pt x="9410" y="723"/>
                  </a:cubicBezTo>
                  <a:cubicBezTo>
                    <a:pt x="8305" y="1216"/>
                    <a:pt x="8320" y="3068"/>
                    <a:pt x="7185" y="3426"/>
                  </a:cubicBezTo>
                  <a:cubicBezTo>
                    <a:pt x="7065" y="3456"/>
                    <a:pt x="6946" y="3471"/>
                    <a:pt x="6841" y="3486"/>
                  </a:cubicBezTo>
                  <a:cubicBezTo>
                    <a:pt x="6557" y="3501"/>
                    <a:pt x="6244" y="3501"/>
                    <a:pt x="5990" y="3635"/>
                  </a:cubicBezTo>
                  <a:cubicBezTo>
                    <a:pt x="5826" y="3785"/>
                    <a:pt x="5646" y="3919"/>
                    <a:pt x="5497" y="4083"/>
                  </a:cubicBezTo>
                  <a:cubicBezTo>
                    <a:pt x="5273" y="4218"/>
                    <a:pt x="5049" y="4307"/>
                    <a:pt x="4795" y="4367"/>
                  </a:cubicBezTo>
                  <a:cubicBezTo>
                    <a:pt x="2928" y="4950"/>
                    <a:pt x="1270" y="6040"/>
                    <a:pt x="1" y="7518"/>
                  </a:cubicBezTo>
                  <a:lnTo>
                    <a:pt x="1181" y="7294"/>
                  </a:lnTo>
                  <a:cubicBezTo>
                    <a:pt x="1241" y="7286"/>
                    <a:pt x="1306" y="7280"/>
                    <a:pt x="1368" y="7280"/>
                  </a:cubicBezTo>
                  <a:cubicBezTo>
                    <a:pt x="1522" y="7280"/>
                    <a:pt x="1665" y="7317"/>
                    <a:pt x="1718" y="7444"/>
                  </a:cubicBezTo>
                  <a:cubicBezTo>
                    <a:pt x="1748" y="7563"/>
                    <a:pt x="1689" y="7668"/>
                    <a:pt x="1718" y="7802"/>
                  </a:cubicBezTo>
                  <a:cubicBezTo>
                    <a:pt x="1748" y="7952"/>
                    <a:pt x="1898" y="8026"/>
                    <a:pt x="2032" y="8086"/>
                  </a:cubicBezTo>
                  <a:cubicBezTo>
                    <a:pt x="3257" y="8639"/>
                    <a:pt x="4541" y="9057"/>
                    <a:pt x="5870" y="9326"/>
                  </a:cubicBezTo>
                  <a:cubicBezTo>
                    <a:pt x="6177" y="9369"/>
                    <a:pt x="6502" y="9394"/>
                    <a:pt x="6831" y="9394"/>
                  </a:cubicBezTo>
                  <a:cubicBezTo>
                    <a:pt x="7850" y="9394"/>
                    <a:pt x="8919" y="9155"/>
                    <a:pt x="9664" y="8489"/>
                  </a:cubicBezTo>
                  <a:cubicBezTo>
                    <a:pt x="10396" y="7832"/>
                    <a:pt x="10590" y="6443"/>
                    <a:pt x="11381" y="5950"/>
                  </a:cubicBezTo>
                  <a:cubicBezTo>
                    <a:pt x="12352" y="5353"/>
                    <a:pt x="13144" y="4502"/>
                    <a:pt x="13696" y="3501"/>
                  </a:cubicBezTo>
                  <a:cubicBezTo>
                    <a:pt x="13323" y="3501"/>
                    <a:pt x="12949" y="3591"/>
                    <a:pt x="12636" y="3785"/>
                  </a:cubicBezTo>
                  <a:cubicBezTo>
                    <a:pt x="12412" y="3908"/>
                    <a:pt x="12155" y="4072"/>
                    <a:pt x="11921" y="4072"/>
                  </a:cubicBezTo>
                  <a:cubicBezTo>
                    <a:pt x="11842" y="4072"/>
                    <a:pt x="11766" y="4054"/>
                    <a:pt x="11695" y="4009"/>
                  </a:cubicBezTo>
                  <a:cubicBezTo>
                    <a:pt x="11516" y="3859"/>
                    <a:pt x="11456" y="3606"/>
                    <a:pt x="11561" y="3396"/>
                  </a:cubicBezTo>
                  <a:cubicBezTo>
                    <a:pt x="11665" y="3202"/>
                    <a:pt x="11814" y="3038"/>
                    <a:pt x="12009" y="2919"/>
                  </a:cubicBezTo>
                  <a:cubicBezTo>
                    <a:pt x="12516" y="2545"/>
                    <a:pt x="13084" y="2261"/>
                    <a:pt x="13562" y="1858"/>
                  </a:cubicBezTo>
                  <a:cubicBezTo>
                    <a:pt x="14099" y="1440"/>
                    <a:pt x="14577" y="947"/>
                    <a:pt x="15130" y="514"/>
                  </a:cubicBezTo>
                  <a:cubicBezTo>
                    <a:pt x="15205" y="469"/>
                    <a:pt x="15264" y="395"/>
                    <a:pt x="15294" y="305"/>
                  </a:cubicBezTo>
                  <a:cubicBezTo>
                    <a:pt x="15334" y="95"/>
                    <a:pt x="15063" y="1"/>
                    <a:pt x="14824" y="1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-679817" y="4751731"/>
              <a:ext cx="365146" cy="335707"/>
            </a:xfrm>
            <a:custGeom>
              <a:avLst/>
              <a:gdLst/>
              <a:ahLst/>
              <a:cxnLst/>
              <a:rect l="l" t="t" r="r" b="b"/>
              <a:pathLst>
                <a:path w="5075" h="4666" extrusionOk="0">
                  <a:moveTo>
                    <a:pt x="4261" y="0"/>
                  </a:moveTo>
                  <a:cubicBezTo>
                    <a:pt x="4162" y="0"/>
                    <a:pt x="4051" y="14"/>
                    <a:pt x="3928" y="44"/>
                  </a:cubicBezTo>
                  <a:cubicBezTo>
                    <a:pt x="3525" y="134"/>
                    <a:pt x="3301" y="417"/>
                    <a:pt x="2973" y="612"/>
                  </a:cubicBezTo>
                  <a:cubicBezTo>
                    <a:pt x="2599" y="836"/>
                    <a:pt x="2061" y="865"/>
                    <a:pt x="1733" y="1134"/>
                  </a:cubicBezTo>
                  <a:cubicBezTo>
                    <a:pt x="1061" y="1702"/>
                    <a:pt x="1703" y="2822"/>
                    <a:pt x="1016" y="3315"/>
                  </a:cubicBezTo>
                  <a:cubicBezTo>
                    <a:pt x="882" y="3419"/>
                    <a:pt x="702" y="3464"/>
                    <a:pt x="553" y="3554"/>
                  </a:cubicBezTo>
                  <a:cubicBezTo>
                    <a:pt x="254" y="3748"/>
                    <a:pt x="135" y="4121"/>
                    <a:pt x="30" y="4465"/>
                  </a:cubicBezTo>
                  <a:cubicBezTo>
                    <a:pt x="15" y="4524"/>
                    <a:pt x="0" y="4614"/>
                    <a:pt x="60" y="4644"/>
                  </a:cubicBezTo>
                  <a:cubicBezTo>
                    <a:pt x="81" y="4654"/>
                    <a:pt x="110" y="4665"/>
                    <a:pt x="135" y="4665"/>
                  </a:cubicBezTo>
                  <a:cubicBezTo>
                    <a:pt x="146" y="4665"/>
                    <a:pt x="156" y="4663"/>
                    <a:pt x="165" y="4659"/>
                  </a:cubicBezTo>
                  <a:cubicBezTo>
                    <a:pt x="478" y="4599"/>
                    <a:pt x="777" y="4480"/>
                    <a:pt x="1031" y="4300"/>
                  </a:cubicBezTo>
                  <a:cubicBezTo>
                    <a:pt x="1345" y="4076"/>
                    <a:pt x="1599" y="3763"/>
                    <a:pt x="1927" y="3584"/>
                  </a:cubicBezTo>
                  <a:cubicBezTo>
                    <a:pt x="2256" y="3419"/>
                    <a:pt x="2599" y="3300"/>
                    <a:pt x="2943" y="3210"/>
                  </a:cubicBezTo>
                  <a:cubicBezTo>
                    <a:pt x="3839" y="2897"/>
                    <a:pt x="4556" y="2195"/>
                    <a:pt x="4854" y="1299"/>
                  </a:cubicBezTo>
                  <a:cubicBezTo>
                    <a:pt x="5075" y="599"/>
                    <a:pt x="4913" y="0"/>
                    <a:pt x="4261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281306" flipH="1">
              <a:off x="4661504" y="4472854"/>
              <a:ext cx="4937074" cy="1416257"/>
            </a:xfrm>
            <a:custGeom>
              <a:avLst/>
              <a:gdLst/>
              <a:ahLst/>
              <a:cxnLst/>
              <a:rect l="l" t="t" r="r" b="b"/>
              <a:pathLst>
                <a:path w="67851" h="26551" extrusionOk="0">
                  <a:moveTo>
                    <a:pt x="38697" y="0"/>
                  </a:moveTo>
                  <a:cubicBezTo>
                    <a:pt x="38891" y="90"/>
                    <a:pt x="39056" y="224"/>
                    <a:pt x="39190" y="374"/>
                  </a:cubicBezTo>
                  <a:cubicBezTo>
                    <a:pt x="39325" y="553"/>
                    <a:pt x="39325" y="792"/>
                    <a:pt x="39190" y="956"/>
                  </a:cubicBezTo>
                  <a:cubicBezTo>
                    <a:pt x="39101" y="1031"/>
                    <a:pt x="39011" y="1076"/>
                    <a:pt x="38906" y="1106"/>
                  </a:cubicBezTo>
                  <a:cubicBezTo>
                    <a:pt x="37876" y="1419"/>
                    <a:pt x="37114" y="1628"/>
                    <a:pt x="36054" y="1628"/>
                  </a:cubicBezTo>
                  <a:cubicBezTo>
                    <a:pt x="35215" y="1528"/>
                    <a:pt x="34292" y="1316"/>
                    <a:pt x="33402" y="1316"/>
                  </a:cubicBezTo>
                  <a:cubicBezTo>
                    <a:pt x="32834" y="1316"/>
                    <a:pt x="32279" y="1402"/>
                    <a:pt x="31768" y="1658"/>
                  </a:cubicBezTo>
                  <a:cubicBezTo>
                    <a:pt x="31185" y="1972"/>
                    <a:pt x="30722" y="2524"/>
                    <a:pt x="30080" y="2674"/>
                  </a:cubicBezTo>
                  <a:cubicBezTo>
                    <a:pt x="29953" y="2702"/>
                    <a:pt x="29826" y="2714"/>
                    <a:pt x="29699" y="2714"/>
                  </a:cubicBezTo>
                  <a:cubicBezTo>
                    <a:pt x="29019" y="2714"/>
                    <a:pt x="28338" y="2373"/>
                    <a:pt x="27645" y="2360"/>
                  </a:cubicBezTo>
                  <a:cubicBezTo>
                    <a:pt x="27620" y="2359"/>
                    <a:pt x="27596" y="2359"/>
                    <a:pt x="27571" y="2359"/>
                  </a:cubicBezTo>
                  <a:cubicBezTo>
                    <a:pt x="26719" y="2359"/>
                    <a:pt x="25934" y="2845"/>
                    <a:pt x="25107" y="3077"/>
                  </a:cubicBezTo>
                  <a:cubicBezTo>
                    <a:pt x="24528" y="3242"/>
                    <a:pt x="23933" y="3281"/>
                    <a:pt x="23332" y="3281"/>
                  </a:cubicBezTo>
                  <a:cubicBezTo>
                    <a:pt x="22787" y="3281"/>
                    <a:pt x="22237" y="3249"/>
                    <a:pt x="21689" y="3249"/>
                  </a:cubicBezTo>
                  <a:cubicBezTo>
                    <a:pt x="21313" y="3249"/>
                    <a:pt x="20938" y="3264"/>
                    <a:pt x="20566" y="3316"/>
                  </a:cubicBezTo>
                  <a:cubicBezTo>
                    <a:pt x="19542" y="3456"/>
                    <a:pt x="18543" y="3874"/>
                    <a:pt x="17521" y="3874"/>
                  </a:cubicBezTo>
                  <a:cubicBezTo>
                    <a:pt x="17456" y="3874"/>
                    <a:pt x="17391" y="3872"/>
                    <a:pt x="17325" y="3868"/>
                  </a:cubicBezTo>
                  <a:cubicBezTo>
                    <a:pt x="16931" y="3848"/>
                    <a:pt x="16543" y="3762"/>
                    <a:pt x="16162" y="3762"/>
                  </a:cubicBezTo>
                  <a:cubicBezTo>
                    <a:pt x="15996" y="3762"/>
                    <a:pt x="15831" y="3778"/>
                    <a:pt x="15668" y="3824"/>
                  </a:cubicBezTo>
                  <a:cubicBezTo>
                    <a:pt x="15145" y="3958"/>
                    <a:pt x="14742" y="4361"/>
                    <a:pt x="14234" y="4481"/>
                  </a:cubicBezTo>
                  <a:cubicBezTo>
                    <a:pt x="14053" y="4520"/>
                    <a:pt x="13871" y="4539"/>
                    <a:pt x="13692" y="4539"/>
                  </a:cubicBezTo>
                  <a:cubicBezTo>
                    <a:pt x="13532" y="4539"/>
                    <a:pt x="13373" y="4524"/>
                    <a:pt x="13218" y="4496"/>
                  </a:cubicBezTo>
                  <a:cubicBezTo>
                    <a:pt x="12173" y="4360"/>
                    <a:pt x="11089" y="4099"/>
                    <a:pt x="10041" y="4099"/>
                  </a:cubicBezTo>
                  <a:cubicBezTo>
                    <a:pt x="9473" y="4099"/>
                    <a:pt x="8915" y="4176"/>
                    <a:pt x="8379" y="4391"/>
                  </a:cubicBezTo>
                  <a:cubicBezTo>
                    <a:pt x="7528" y="4735"/>
                    <a:pt x="6841" y="5422"/>
                    <a:pt x="6184" y="6079"/>
                  </a:cubicBezTo>
                  <a:cubicBezTo>
                    <a:pt x="5034" y="7229"/>
                    <a:pt x="3750" y="8319"/>
                    <a:pt x="2734" y="9589"/>
                  </a:cubicBezTo>
                  <a:cubicBezTo>
                    <a:pt x="837" y="11918"/>
                    <a:pt x="1" y="15234"/>
                    <a:pt x="1106" y="18027"/>
                  </a:cubicBezTo>
                  <a:cubicBezTo>
                    <a:pt x="2510" y="21611"/>
                    <a:pt x="6498" y="23388"/>
                    <a:pt x="10201" y="24389"/>
                  </a:cubicBezTo>
                  <a:cubicBezTo>
                    <a:pt x="15946" y="25965"/>
                    <a:pt x="21916" y="26550"/>
                    <a:pt x="27893" y="26550"/>
                  </a:cubicBezTo>
                  <a:cubicBezTo>
                    <a:pt x="30183" y="26550"/>
                    <a:pt x="32475" y="26465"/>
                    <a:pt x="34755" y="26316"/>
                  </a:cubicBezTo>
                  <a:cubicBezTo>
                    <a:pt x="41102" y="25897"/>
                    <a:pt x="47509" y="25121"/>
                    <a:pt x="53856" y="24180"/>
                  </a:cubicBezTo>
                  <a:cubicBezTo>
                    <a:pt x="56156" y="23836"/>
                    <a:pt x="58441" y="23463"/>
                    <a:pt x="60711" y="23090"/>
                  </a:cubicBezTo>
                  <a:cubicBezTo>
                    <a:pt x="61936" y="22881"/>
                    <a:pt x="63176" y="22642"/>
                    <a:pt x="64221" y="21984"/>
                  </a:cubicBezTo>
                  <a:cubicBezTo>
                    <a:pt x="65192" y="21387"/>
                    <a:pt x="65924" y="20461"/>
                    <a:pt x="66491" y="19475"/>
                  </a:cubicBezTo>
                  <a:cubicBezTo>
                    <a:pt x="67119" y="18415"/>
                    <a:pt x="67537" y="17265"/>
                    <a:pt x="67701" y="16055"/>
                  </a:cubicBezTo>
                  <a:cubicBezTo>
                    <a:pt x="67850" y="14846"/>
                    <a:pt x="67581" y="13621"/>
                    <a:pt x="67119" y="12501"/>
                  </a:cubicBezTo>
                  <a:cubicBezTo>
                    <a:pt x="66685" y="11530"/>
                    <a:pt x="65998" y="10903"/>
                    <a:pt x="65849" y="9872"/>
                  </a:cubicBezTo>
                  <a:cubicBezTo>
                    <a:pt x="65789" y="9484"/>
                    <a:pt x="65520" y="9170"/>
                    <a:pt x="65252" y="8887"/>
                  </a:cubicBezTo>
                  <a:lnTo>
                    <a:pt x="64191" y="7752"/>
                  </a:lnTo>
                  <a:cubicBezTo>
                    <a:pt x="63833" y="7363"/>
                    <a:pt x="63445" y="6960"/>
                    <a:pt x="62937" y="6811"/>
                  </a:cubicBezTo>
                  <a:cubicBezTo>
                    <a:pt x="62786" y="6774"/>
                    <a:pt x="62633" y="6761"/>
                    <a:pt x="62479" y="6761"/>
                  </a:cubicBezTo>
                  <a:cubicBezTo>
                    <a:pt x="62193" y="6761"/>
                    <a:pt x="61905" y="6806"/>
                    <a:pt x="61622" y="6826"/>
                  </a:cubicBezTo>
                  <a:cubicBezTo>
                    <a:pt x="61482" y="6838"/>
                    <a:pt x="61342" y="6844"/>
                    <a:pt x="61202" y="6844"/>
                  </a:cubicBezTo>
                  <a:cubicBezTo>
                    <a:pt x="60656" y="6844"/>
                    <a:pt x="60114" y="6753"/>
                    <a:pt x="59591" y="6587"/>
                  </a:cubicBezTo>
                  <a:cubicBezTo>
                    <a:pt x="58994" y="6378"/>
                    <a:pt x="58426" y="6049"/>
                    <a:pt x="57799" y="6004"/>
                  </a:cubicBezTo>
                  <a:cubicBezTo>
                    <a:pt x="57730" y="6002"/>
                    <a:pt x="57662" y="6000"/>
                    <a:pt x="57594" y="6000"/>
                  </a:cubicBezTo>
                  <a:cubicBezTo>
                    <a:pt x="57279" y="6000"/>
                    <a:pt x="56974" y="6027"/>
                    <a:pt x="56679" y="6064"/>
                  </a:cubicBezTo>
                  <a:cubicBezTo>
                    <a:pt x="56569" y="6072"/>
                    <a:pt x="56459" y="6075"/>
                    <a:pt x="56349" y="6075"/>
                  </a:cubicBezTo>
                  <a:cubicBezTo>
                    <a:pt x="55458" y="6075"/>
                    <a:pt x="54563" y="5847"/>
                    <a:pt x="53677" y="5847"/>
                  </a:cubicBezTo>
                  <a:cubicBezTo>
                    <a:pt x="53422" y="5847"/>
                    <a:pt x="53168" y="5866"/>
                    <a:pt x="52915" y="5915"/>
                  </a:cubicBezTo>
                  <a:cubicBezTo>
                    <a:pt x="52622" y="5971"/>
                    <a:pt x="52320" y="6070"/>
                    <a:pt x="52023" y="6070"/>
                  </a:cubicBezTo>
                  <a:cubicBezTo>
                    <a:pt x="51926" y="6070"/>
                    <a:pt x="51831" y="6060"/>
                    <a:pt x="51736" y="6034"/>
                  </a:cubicBezTo>
                  <a:cubicBezTo>
                    <a:pt x="51228" y="5915"/>
                    <a:pt x="50899" y="5407"/>
                    <a:pt x="50406" y="5228"/>
                  </a:cubicBezTo>
                  <a:cubicBezTo>
                    <a:pt x="50229" y="5160"/>
                    <a:pt x="50055" y="5133"/>
                    <a:pt x="49882" y="5133"/>
                  </a:cubicBezTo>
                  <a:cubicBezTo>
                    <a:pt x="49168" y="5133"/>
                    <a:pt x="48485" y="5597"/>
                    <a:pt x="47781" y="5597"/>
                  </a:cubicBezTo>
                  <a:cubicBezTo>
                    <a:pt x="47563" y="5597"/>
                    <a:pt x="47344" y="5553"/>
                    <a:pt x="47121" y="5437"/>
                  </a:cubicBezTo>
                  <a:cubicBezTo>
                    <a:pt x="45687" y="4675"/>
                    <a:pt x="44343" y="3764"/>
                    <a:pt x="43103" y="2718"/>
                  </a:cubicBezTo>
                  <a:cubicBezTo>
                    <a:pt x="42162" y="1912"/>
                    <a:pt x="41266" y="1031"/>
                    <a:pt x="40146" y="508"/>
                  </a:cubicBezTo>
                  <a:cubicBezTo>
                    <a:pt x="39683" y="284"/>
                    <a:pt x="39205" y="120"/>
                    <a:pt x="3869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-281309" flipH="1">
              <a:off x="6042999" y="4611963"/>
              <a:ext cx="3031742" cy="630490"/>
            </a:xfrm>
            <a:custGeom>
              <a:avLst/>
              <a:gdLst/>
              <a:ahLst/>
              <a:cxnLst/>
              <a:rect l="l" t="t" r="r" b="b"/>
              <a:pathLst>
                <a:path w="56837" h="11820" extrusionOk="0">
                  <a:moveTo>
                    <a:pt x="37899" y="0"/>
                  </a:moveTo>
                  <a:cubicBezTo>
                    <a:pt x="37795" y="389"/>
                    <a:pt x="37675" y="777"/>
                    <a:pt x="37541" y="1150"/>
                  </a:cubicBezTo>
                  <a:cubicBezTo>
                    <a:pt x="37257" y="1583"/>
                    <a:pt x="36794" y="1748"/>
                    <a:pt x="36376" y="2002"/>
                  </a:cubicBezTo>
                  <a:cubicBezTo>
                    <a:pt x="35495" y="2539"/>
                    <a:pt x="34763" y="3465"/>
                    <a:pt x="33658" y="3510"/>
                  </a:cubicBezTo>
                  <a:cubicBezTo>
                    <a:pt x="33449" y="3510"/>
                    <a:pt x="33254" y="3510"/>
                    <a:pt x="33060" y="3540"/>
                  </a:cubicBezTo>
                  <a:cubicBezTo>
                    <a:pt x="32758" y="3609"/>
                    <a:pt x="32494" y="3829"/>
                    <a:pt x="32186" y="3829"/>
                  </a:cubicBezTo>
                  <a:cubicBezTo>
                    <a:pt x="32159" y="3829"/>
                    <a:pt x="32132" y="3827"/>
                    <a:pt x="32104" y="3824"/>
                  </a:cubicBezTo>
                  <a:cubicBezTo>
                    <a:pt x="32060" y="3570"/>
                    <a:pt x="32179" y="3316"/>
                    <a:pt x="32403" y="3196"/>
                  </a:cubicBezTo>
                  <a:cubicBezTo>
                    <a:pt x="32642" y="3077"/>
                    <a:pt x="32881" y="3002"/>
                    <a:pt x="33135" y="2987"/>
                  </a:cubicBezTo>
                  <a:cubicBezTo>
                    <a:pt x="33822" y="2853"/>
                    <a:pt x="34494" y="2614"/>
                    <a:pt x="35106" y="2256"/>
                  </a:cubicBezTo>
                  <a:cubicBezTo>
                    <a:pt x="35151" y="2241"/>
                    <a:pt x="35196" y="2196"/>
                    <a:pt x="35226" y="2151"/>
                  </a:cubicBezTo>
                  <a:cubicBezTo>
                    <a:pt x="35256" y="2076"/>
                    <a:pt x="35241" y="1987"/>
                    <a:pt x="35196" y="1912"/>
                  </a:cubicBezTo>
                  <a:cubicBezTo>
                    <a:pt x="35053" y="1702"/>
                    <a:pt x="34806" y="1626"/>
                    <a:pt x="34549" y="1626"/>
                  </a:cubicBezTo>
                  <a:cubicBezTo>
                    <a:pt x="34404" y="1626"/>
                    <a:pt x="34255" y="1650"/>
                    <a:pt x="34121" y="1688"/>
                  </a:cubicBezTo>
                  <a:cubicBezTo>
                    <a:pt x="33760" y="1785"/>
                    <a:pt x="33424" y="1960"/>
                    <a:pt x="33055" y="1960"/>
                  </a:cubicBezTo>
                  <a:cubicBezTo>
                    <a:pt x="33027" y="1960"/>
                    <a:pt x="32999" y="1959"/>
                    <a:pt x="32971" y="1957"/>
                  </a:cubicBezTo>
                  <a:cubicBezTo>
                    <a:pt x="32538" y="1920"/>
                    <a:pt x="32115" y="1596"/>
                    <a:pt x="31703" y="1596"/>
                  </a:cubicBezTo>
                  <a:cubicBezTo>
                    <a:pt x="31617" y="1596"/>
                    <a:pt x="31532" y="1610"/>
                    <a:pt x="31447" y="1643"/>
                  </a:cubicBezTo>
                  <a:cubicBezTo>
                    <a:pt x="31164" y="1748"/>
                    <a:pt x="30999" y="2046"/>
                    <a:pt x="30820" y="2285"/>
                  </a:cubicBezTo>
                  <a:cubicBezTo>
                    <a:pt x="30673" y="2513"/>
                    <a:pt x="30442" y="2728"/>
                    <a:pt x="30171" y="2728"/>
                  </a:cubicBezTo>
                  <a:cubicBezTo>
                    <a:pt x="30139" y="2728"/>
                    <a:pt x="30106" y="2725"/>
                    <a:pt x="30073" y="2718"/>
                  </a:cubicBezTo>
                  <a:cubicBezTo>
                    <a:pt x="29864" y="2689"/>
                    <a:pt x="29700" y="2494"/>
                    <a:pt x="29491" y="2420"/>
                  </a:cubicBezTo>
                  <a:cubicBezTo>
                    <a:pt x="29423" y="2396"/>
                    <a:pt x="29355" y="2385"/>
                    <a:pt x="29288" y="2385"/>
                  </a:cubicBezTo>
                  <a:cubicBezTo>
                    <a:pt x="28943" y="2385"/>
                    <a:pt x="28616" y="2673"/>
                    <a:pt x="28341" y="2898"/>
                  </a:cubicBezTo>
                  <a:cubicBezTo>
                    <a:pt x="27964" y="3219"/>
                    <a:pt x="27487" y="3306"/>
                    <a:pt x="26973" y="3306"/>
                  </a:cubicBezTo>
                  <a:cubicBezTo>
                    <a:pt x="26364" y="3306"/>
                    <a:pt x="25703" y="3183"/>
                    <a:pt x="25097" y="3183"/>
                  </a:cubicBezTo>
                  <a:cubicBezTo>
                    <a:pt x="24836" y="3183"/>
                    <a:pt x="24585" y="3206"/>
                    <a:pt x="24353" y="3271"/>
                  </a:cubicBezTo>
                  <a:cubicBezTo>
                    <a:pt x="23308" y="3570"/>
                    <a:pt x="22501" y="4361"/>
                    <a:pt x="21605" y="4974"/>
                  </a:cubicBezTo>
                  <a:cubicBezTo>
                    <a:pt x="20982" y="5389"/>
                    <a:pt x="20214" y="5725"/>
                    <a:pt x="19482" y="5725"/>
                  </a:cubicBezTo>
                  <a:cubicBezTo>
                    <a:pt x="19162" y="5725"/>
                    <a:pt x="18849" y="5661"/>
                    <a:pt x="18558" y="5511"/>
                  </a:cubicBezTo>
                  <a:cubicBezTo>
                    <a:pt x="18066" y="5242"/>
                    <a:pt x="17707" y="4780"/>
                    <a:pt x="17244" y="4466"/>
                  </a:cubicBezTo>
                  <a:cubicBezTo>
                    <a:pt x="16788" y="4159"/>
                    <a:pt x="16366" y="4049"/>
                    <a:pt x="15956" y="4049"/>
                  </a:cubicBezTo>
                  <a:cubicBezTo>
                    <a:pt x="15049" y="4049"/>
                    <a:pt x="14205" y="4586"/>
                    <a:pt x="13197" y="4720"/>
                  </a:cubicBezTo>
                  <a:cubicBezTo>
                    <a:pt x="13121" y="4730"/>
                    <a:pt x="13046" y="4734"/>
                    <a:pt x="12971" y="4734"/>
                  </a:cubicBezTo>
                  <a:cubicBezTo>
                    <a:pt x="12362" y="4734"/>
                    <a:pt x="11762" y="4443"/>
                    <a:pt x="11151" y="4376"/>
                  </a:cubicBezTo>
                  <a:cubicBezTo>
                    <a:pt x="11064" y="4368"/>
                    <a:pt x="10978" y="4364"/>
                    <a:pt x="10891" y="4364"/>
                  </a:cubicBezTo>
                  <a:cubicBezTo>
                    <a:pt x="10377" y="4364"/>
                    <a:pt x="9857" y="4502"/>
                    <a:pt x="9359" y="4630"/>
                  </a:cubicBezTo>
                  <a:lnTo>
                    <a:pt x="6357" y="5392"/>
                  </a:lnTo>
                  <a:cubicBezTo>
                    <a:pt x="5909" y="5511"/>
                    <a:pt x="5431" y="5646"/>
                    <a:pt x="5072" y="5959"/>
                  </a:cubicBezTo>
                  <a:cubicBezTo>
                    <a:pt x="4983" y="6019"/>
                    <a:pt x="4923" y="6094"/>
                    <a:pt x="4893" y="6198"/>
                  </a:cubicBezTo>
                  <a:cubicBezTo>
                    <a:pt x="4878" y="6392"/>
                    <a:pt x="5027" y="6572"/>
                    <a:pt x="5222" y="6602"/>
                  </a:cubicBezTo>
                  <a:cubicBezTo>
                    <a:pt x="5253" y="6604"/>
                    <a:pt x="5285" y="6605"/>
                    <a:pt x="5316" y="6605"/>
                  </a:cubicBezTo>
                  <a:cubicBezTo>
                    <a:pt x="5478" y="6605"/>
                    <a:pt x="5639" y="6572"/>
                    <a:pt x="5789" y="6497"/>
                  </a:cubicBezTo>
                  <a:lnTo>
                    <a:pt x="7880" y="5720"/>
                  </a:lnTo>
                  <a:cubicBezTo>
                    <a:pt x="8089" y="5646"/>
                    <a:pt x="8298" y="5586"/>
                    <a:pt x="8522" y="5571"/>
                  </a:cubicBezTo>
                  <a:cubicBezTo>
                    <a:pt x="8544" y="5570"/>
                    <a:pt x="8565" y="5569"/>
                    <a:pt x="8586" y="5569"/>
                  </a:cubicBezTo>
                  <a:cubicBezTo>
                    <a:pt x="9054" y="5569"/>
                    <a:pt x="9484" y="5870"/>
                    <a:pt x="9956" y="5885"/>
                  </a:cubicBezTo>
                  <a:cubicBezTo>
                    <a:pt x="10673" y="5900"/>
                    <a:pt x="11121" y="6497"/>
                    <a:pt x="10553" y="7094"/>
                  </a:cubicBezTo>
                  <a:cubicBezTo>
                    <a:pt x="10090" y="7572"/>
                    <a:pt x="8896" y="7662"/>
                    <a:pt x="8283" y="7722"/>
                  </a:cubicBezTo>
                  <a:cubicBezTo>
                    <a:pt x="7772" y="7778"/>
                    <a:pt x="7258" y="7793"/>
                    <a:pt x="6743" y="7793"/>
                  </a:cubicBezTo>
                  <a:cubicBezTo>
                    <a:pt x="6170" y="7793"/>
                    <a:pt x="5597" y="7775"/>
                    <a:pt x="5024" y="7775"/>
                  </a:cubicBezTo>
                  <a:cubicBezTo>
                    <a:pt x="4213" y="7775"/>
                    <a:pt x="3405" y="7812"/>
                    <a:pt x="2608" y="7991"/>
                  </a:cubicBezTo>
                  <a:cubicBezTo>
                    <a:pt x="1682" y="8200"/>
                    <a:pt x="711" y="8707"/>
                    <a:pt x="442" y="9618"/>
                  </a:cubicBezTo>
                  <a:cubicBezTo>
                    <a:pt x="0" y="11037"/>
                    <a:pt x="1087" y="11314"/>
                    <a:pt x="2234" y="11314"/>
                  </a:cubicBezTo>
                  <a:cubicBezTo>
                    <a:pt x="2945" y="11314"/>
                    <a:pt x="3680" y="11207"/>
                    <a:pt x="4086" y="11202"/>
                  </a:cubicBezTo>
                  <a:cubicBezTo>
                    <a:pt x="4105" y="11201"/>
                    <a:pt x="4123" y="11201"/>
                    <a:pt x="4141" y="11201"/>
                  </a:cubicBezTo>
                  <a:cubicBezTo>
                    <a:pt x="6052" y="11201"/>
                    <a:pt x="7962" y="11820"/>
                    <a:pt x="9857" y="11820"/>
                  </a:cubicBezTo>
                  <a:cubicBezTo>
                    <a:pt x="10314" y="11820"/>
                    <a:pt x="10770" y="11784"/>
                    <a:pt x="11225" y="11694"/>
                  </a:cubicBezTo>
                  <a:cubicBezTo>
                    <a:pt x="13182" y="11321"/>
                    <a:pt x="14855" y="9992"/>
                    <a:pt x="16811" y="9618"/>
                  </a:cubicBezTo>
                  <a:cubicBezTo>
                    <a:pt x="18215" y="9335"/>
                    <a:pt x="19708" y="9559"/>
                    <a:pt x="21082" y="9111"/>
                  </a:cubicBezTo>
                  <a:cubicBezTo>
                    <a:pt x="21829" y="8857"/>
                    <a:pt x="22501" y="8364"/>
                    <a:pt x="23248" y="8110"/>
                  </a:cubicBezTo>
                  <a:cubicBezTo>
                    <a:pt x="24144" y="7826"/>
                    <a:pt x="24980" y="7647"/>
                    <a:pt x="25877" y="7274"/>
                  </a:cubicBezTo>
                  <a:cubicBezTo>
                    <a:pt x="27146" y="6751"/>
                    <a:pt x="28535" y="6646"/>
                    <a:pt x="29894" y="6557"/>
                  </a:cubicBezTo>
                  <a:cubicBezTo>
                    <a:pt x="30012" y="6536"/>
                    <a:pt x="30128" y="6526"/>
                    <a:pt x="30242" y="6526"/>
                  </a:cubicBezTo>
                  <a:cubicBezTo>
                    <a:pt x="30461" y="6526"/>
                    <a:pt x="30674" y="6563"/>
                    <a:pt x="30880" y="6631"/>
                  </a:cubicBezTo>
                  <a:cubicBezTo>
                    <a:pt x="31074" y="6721"/>
                    <a:pt x="31268" y="6826"/>
                    <a:pt x="31447" y="6945"/>
                  </a:cubicBezTo>
                  <a:cubicBezTo>
                    <a:pt x="31717" y="7082"/>
                    <a:pt x="32007" y="7149"/>
                    <a:pt x="32295" y="7149"/>
                  </a:cubicBezTo>
                  <a:cubicBezTo>
                    <a:pt x="32853" y="7149"/>
                    <a:pt x="33403" y="6900"/>
                    <a:pt x="33777" y="6437"/>
                  </a:cubicBezTo>
                  <a:cubicBezTo>
                    <a:pt x="33986" y="6168"/>
                    <a:pt x="34151" y="5795"/>
                    <a:pt x="34464" y="5661"/>
                  </a:cubicBezTo>
                  <a:cubicBezTo>
                    <a:pt x="34566" y="5618"/>
                    <a:pt x="34670" y="5600"/>
                    <a:pt x="34777" y="5600"/>
                  </a:cubicBezTo>
                  <a:cubicBezTo>
                    <a:pt x="35338" y="5600"/>
                    <a:pt x="35959" y="6094"/>
                    <a:pt x="36519" y="6094"/>
                  </a:cubicBezTo>
                  <a:cubicBezTo>
                    <a:pt x="36526" y="6094"/>
                    <a:pt x="36533" y="6094"/>
                    <a:pt x="36540" y="6094"/>
                  </a:cubicBezTo>
                  <a:cubicBezTo>
                    <a:pt x="37241" y="6070"/>
                    <a:pt x="37961" y="6026"/>
                    <a:pt x="38693" y="6026"/>
                  </a:cubicBezTo>
                  <a:cubicBezTo>
                    <a:pt x="38866" y="6026"/>
                    <a:pt x="39039" y="6028"/>
                    <a:pt x="39213" y="6034"/>
                  </a:cubicBezTo>
                  <a:cubicBezTo>
                    <a:pt x="39243" y="6034"/>
                    <a:pt x="39288" y="6049"/>
                    <a:pt x="39333" y="6064"/>
                  </a:cubicBezTo>
                  <a:cubicBezTo>
                    <a:pt x="39437" y="6139"/>
                    <a:pt x="39437" y="6303"/>
                    <a:pt x="39333" y="6392"/>
                  </a:cubicBezTo>
                  <a:cubicBezTo>
                    <a:pt x="39261" y="6444"/>
                    <a:pt x="39169" y="6467"/>
                    <a:pt x="39080" y="6467"/>
                  </a:cubicBezTo>
                  <a:cubicBezTo>
                    <a:pt x="39038" y="6467"/>
                    <a:pt x="38997" y="6462"/>
                    <a:pt x="38960" y="6452"/>
                  </a:cubicBezTo>
                  <a:cubicBezTo>
                    <a:pt x="38861" y="6430"/>
                    <a:pt x="38771" y="6416"/>
                    <a:pt x="38677" y="6416"/>
                  </a:cubicBezTo>
                  <a:cubicBezTo>
                    <a:pt x="38642" y="6416"/>
                    <a:pt x="38607" y="6418"/>
                    <a:pt x="38571" y="6422"/>
                  </a:cubicBezTo>
                  <a:cubicBezTo>
                    <a:pt x="38108" y="6497"/>
                    <a:pt x="37735" y="6885"/>
                    <a:pt x="37212" y="6990"/>
                  </a:cubicBezTo>
                  <a:cubicBezTo>
                    <a:pt x="36630" y="7079"/>
                    <a:pt x="36017" y="7050"/>
                    <a:pt x="35480" y="7304"/>
                  </a:cubicBezTo>
                  <a:cubicBezTo>
                    <a:pt x="35211" y="7438"/>
                    <a:pt x="34972" y="7632"/>
                    <a:pt x="34673" y="7647"/>
                  </a:cubicBezTo>
                  <a:cubicBezTo>
                    <a:pt x="34650" y="7649"/>
                    <a:pt x="34628" y="7650"/>
                    <a:pt x="34605" y="7650"/>
                  </a:cubicBezTo>
                  <a:cubicBezTo>
                    <a:pt x="34331" y="7650"/>
                    <a:pt x="34069" y="7495"/>
                    <a:pt x="33807" y="7468"/>
                  </a:cubicBezTo>
                  <a:cubicBezTo>
                    <a:pt x="33750" y="7459"/>
                    <a:pt x="33695" y="7455"/>
                    <a:pt x="33641" y="7455"/>
                  </a:cubicBezTo>
                  <a:cubicBezTo>
                    <a:pt x="33038" y="7455"/>
                    <a:pt x="32652" y="7960"/>
                    <a:pt x="32089" y="8125"/>
                  </a:cubicBezTo>
                  <a:cubicBezTo>
                    <a:pt x="31567" y="8274"/>
                    <a:pt x="30895" y="8244"/>
                    <a:pt x="30357" y="8289"/>
                  </a:cubicBezTo>
                  <a:cubicBezTo>
                    <a:pt x="29117" y="8394"/>
                    <a:pt x="27684" y="8468"/>
                    <a:pt x="26803" y="9469"/>
                  </a:cubicBezTo>
                  <a:cubicBezTo>
                    <a:pt x="27139" y="9731"/>
                    <a:pt x="27558" y="9829"/>
                    <a:pt x="27985" y="9829"/>
                  </a:cubicBezTo>
                  <a:cubicBezTo>
                    <a:pt x="28240" y="9829"/>
                    <a:pt x="28498" y="9794"/>
                    <a:pt x="28744" y="9738"/>
                  </a:cubicBezTo>
                  <a:cubicBezTo>
                    <a:pt x="29401" y="9574"/>
                    <a:pt x="30014" y="9290"/>
                    <a:pt x="30686" y="9170"/>
                  </a:cubicBezTo>
                  <a:cubicBezTo>
                    <a:pt x="30935" y="9131"/>
                    <a:pt x="31186" y="9117"/>
                    <a:pt x="31439" y="9117"/>
                  </a:cubicBezTo>
                  <a:cubicBezTo>
                    <a:pt x="32085" y="9117"/>
                    <a:pt x="32739" y="9209"/>
                    <a:pt x="33389" y="9209"/>
                  </a:cubicBezTo>
                  <a:cubicBezTo>
                    <a:pt x="33644" y="9209"/>
                    <a:pt x="33898" y="9195"/>
                    <a:pt x="34151" y="9155"/>
                  </a:cubicBezTo>
                  <a:cubicBezTo>
                    <a:pt x="35319" y="8972"/>
                    <a:pt x="36430" y="8245"/>
                    <a:pt x="37585" y="8245"/>
                  </a:cubicBezTo>
                  <a:cubicBezTo>
                    <a:pt x="37744" y="8245"/>
                    <a:pt x="37903" y="8259"/>
                    <a:pt x="38063" y="8289"/>
                  </a:cubicBezTo>
                  <a:cubicBezTo>
                    <a:pt x="38564" y="8389"/>
                    <a:pt x="39089" y="8655"/>
                    <a:pt x="39577" y="8655"/>
                  </a:cubicBezTo>
                  <a:cubicBezTo>
                    <a:pt x="39745" y="8655"/>
                    <a:pt x="39908" y="8623"/>
                    <a:pt x="40065" y="8543"/>
                  </a:cubicBezTo>
                  <a:cubicBezTo>
                    <a:pt x="40319" y="8379"/>
                    <a:pt x="40543" y="8170"/>
                    <a:pt x="40737" y="7931"/>
                  </a:cubicBezTo>
                  <a:cubicBezTo>
                    <a:pt x="41462" y="7149"/>
                    <a:pt x="42230" y="6886"/>
                    <a:pt x="43024" y="6886"/>
                  </a:cubicBezTo>
                  <a:cubicBezTo>
                    <a:pt x="44339" y="6886"/>
                    <a:pt x="45727" y="7607"/>
                    <a:pt x="47114" y="7886"/>
                  </a:cubicBezTo>
                  <a:cubicBezTo>
                    <a:pt x="47134" y="7883"/>
                    <a:pt x="47154" y="7882"/>
                    <a:pt x="47174" y="7882"/>
                  </a:cubicBezTo>
                  <a:cubicBezTo>
                    <a:pt x="47258" y="7882"/>
                    <a:pt x="47343" y="7904"/>
                    <a:pt x="47428" y="7916"/>
                  </a:cubicBezTo>
                  <a:cubicBezTo>
                    <a:pt x="47868" y="7979"/>
                    <a:pt x="48313" y="7995"/>
                    <a:pt x="48760" y="7995"/>
                  </a:cubicBezTo>
                  <a:cubicBezTo>
                    <a:pt x="49186" y="7995"/>
                    <a:pt x="49614" y="7981"/>
                    <a:pt x="50041" y="7981"/>
                  </a:cubicBezTo>
                  <a:cubicBezTo>
                    <a:pt x="50532" y="7981"/>
                    <a:pt x="51021" y="8000"/>
                    <a:pt x="51505" y="8080"/>
                  </a:cubicBezTo>
                  <a:cubicBezTo>
                    <a:pt x="52416" y="8229"/>
                    <a:pt x="53267" y="8603"/>
                    <a:pt x="54163" y="8812"/>
                  </a:cubicBezTo>
                  <a:cubicBezTo>
                    <a:pt x="54516" y="8888"/>
                    <a:pt x="54887" y="8937"/>
                    <a:pt x="55254" y="8937"/>
                  </a:cubicBezTo>
                  <a:cubicBezTo>
                    <a:pt x="55819" y="8937"/>
                    <a:pt x="56375" y="8821"/>
                    <a:pt x="56837" y="8513"/>
                  </a:cubicBezTo>
                  <a:cubicBezTo>
                    <a:pt x="56598" y="7393"/>
                    <a:pt x="55194" y="7050"/>
                    <a:pt x="54044" y="6930"/>
                  </a:cubicBezTo>
                  <a:lnTo>
                    <a:pt x="45426" y="6019"/>
                  </a:lnTo>
                  <a:cubicBezTo>
                    <a:pt x="44575" y="5929"/>
                    <a:pt x="43679" y="5840"/>
                    <a:pt x="42992" y="5317"/>
                  </a:cubicBezTo>
                  <a:cubicBezTo>
                    <a:pt x="42305" y="4809"/>
                    <a:pt x="41812" y="3883"/>
                    <a:pt x="40946" y="3764"/>
                  </a:cubicBezTo>
                  <a:cubicBezTo>
                    <a:pt x="40919" y="3760"/>
                    <a:pt x="40886" y="3759"/>
                    <a:pt x="40848" y="3759"/>
                  </a:cubicBezTo>
                  <a:cubicBezTo>
                    <a:pt x="40611" y="3759"/>
                    <a:pt x="40171" y="3817"/>
                    <a:pt x="39784" y="3817"/>
                  </a:cubicBezTo>
                  <a:cubicBezTo>
                    <a:pt x="39431" y="3817"/>
                    <a:pt x="39121" y="3769"/>
                    <a:pt x="39049" y="3585"/>
                  </a:cubicBezTo>
                  <a:cubicBezTo>
                    <a:pt x="39019" y="3495"/>
                    <a:pt x="39019" y="3406"/>
                    <a:pt x="39049" y="3316"/>
                  </a:cubicBezTo>
                  <a:cubicBezTo>
                    <a:pt x="39109" y="2704"/>
                    <a:pt x="38183" y="2300"/>
                    <a:pt x="38302" y="1703"/>
                  </a:cubicBezTo>
                  <a:cubicBezTo>
                    <a:pt x="38362" y="1404"/>
                    <a:pt x="38706" y="1195"/>
                    <a:pt x="38765" y="882"/>
                  </a:cubicBezTo>
                  <a:cubicBezTo>
                    <a:pt x="38780" y="657"/>
                    <a:pt x="38691" y="419"/>
                    <a:pt x="38497" y="284"/>
                  </a:cubicBezTo>
                  <a:cubicBezTo>
                    <a:pt x="38317" y="135"/>
                    <a:pt x="38123" y="30"/>
                    <a:pt x="37899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15629" flipH="1">
              <a:off x="2887022" y="5160146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30292" flipH="1">
              <a:off x="3286527" y="5379734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8582878" y="4868392"/>
              <a:ext cx="55047" cy="89291"/>
            </a:xfrm>
            <a:custGeom>
              <a:avLst/>
              <a:gdLst/>
              <a:ahLst/>
              <a:cxnLst/>
              <a:rect l="l" t="t" r="r" b="b"/>
              <a:pathLst>
                <a:path w="1032" h="1674" fill="none" extrusionOk="0">
                  <a:moveTo>
                    <a:pt x="61" y="1"/>
                  </a:moveTo>
                  <a:cubicBezTo>
                    <a:pt x="1" y="210"/>
                    <a:pt x="61" y="419"/>
                    <a:pt x="210" y="568"/>
                  </a:cubicBezTo>
                  <a:cubicBezTo>
                    <a:pt x="374" y="732"/>
                    <a:pt x="643" y="837"/>
                    <a:pt x="673" y="1061"/>
                  </a:cubicBezTo>
                  <a:cubicBezTo>
                    <a:pt x="658" y="1121"/>
                    <a:pt x="658" y="1180"/>
                    <a:pt x="673" y="1225"/>
                  </a:cubicBezTo>
                  <a:cubicBezTo>
                    <a:pt x="718" y="1419"/>
                    <a:pt x="1031" y="1479"/>
                    <a:pt x="1016" y="1673"/>
                  </a:cubicBezTo>
                </a:path>
              </a:pathLst>
            </a:custGeom>
            <a:noFill/>
            <a:ln w="4850" cap="flat" cmpd="sng">
              <a:solidFill>
                <a:srgbClr val="FFFFFF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7801801" y="1938601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4"/>
            <p:cNvGrpSpPr/>
            <p:nvPr/>
          </p:nvGrpSpPr>
          <p:grpSpPr>
            <a:xfrm flipH="1">
              <a:off x="6843633" y="3990493"/>
              <a:ext cx="4296739" cy="2267040"/>
              <a:chOff x="-1851795" y="3807868"/>
              <a:chExt cx="4296739" cy="2267040"/>
            </a:xfrm>
          </p:grpSpPr>
          <p:sp>
            <p:nvSpPr>
              <p:cNvPr id="85" name="Google Shape;85;p4"/>
              <p:cNvSpPr/>
              <p:nvPr/>
            </p:nvSpPr>
            <p:spPr>
              <a:xfrm rot="564189" flipH="1">
                <a:off x="-1746822" y="4130827"/>
                <a:ext cx="4086793" cy="1621122"/>
              </a:xfrm>
              <a:custGeom>
                <a:avLst/>
                <a:gdLst/>
                <a:ahLst/>
                <a:cxnLst/>
                <a:rect l="l" t="t" r="r" b="b"/>
                <a:pathLst>
                  <a:path w="63788" h="25303" extrusionOk="0">
                    <a:moveTo>
                      <a:pt x="33867" y="0"/>
                    </a:moveTo>
                    <a:cubicBezTo>
                      <a:pt x="33370" y="0"/>
                      <a:pt x="32937" y="323"/>
                      <a:pt x="32544" y="632"/>
                    </a:cubicBezTo>
                    <a:cubicBezTo>
                      <a:pt x="30408" y="2329"/>
                      <a:pt x="28677" y="3781"/>
                      <a:pt x="26212" y="3781"/>
                    </a:cubicBezTo>
                    <a:cubicBezTo>
                      <a:pt x="25576" y="3781"/>
                      <a:pt x="24890" y="3684"/>
                      <a:pt x="24136" y="3469"/>
                    </a:cubicBezTo>
                    <a:cubicBezTo>
                      <a:pt x="23771" y="3361"/>
                      <a:pt x="23406" y="3241"/>
                      <a:pt x="23042" y="3241"/>
                    </a:cubicBezTo>
                    <a:cubicBezTo>
                      <a:pt x="23003" y="3241"/>
                      <a:pt x="22964" y="3242"/>
                      <a:pt x="22926" y="3245"/>
                    </a:cubicBezTo>
                    <a:cubicBezTo>
                      <a:pt x="22567" y="3305"/>
                      <a:pt x="22239" y="3425"/>
                      <a:pt x="21925" y="3589"/>
                    </a:cubicBezTo>
                    <a:cubicBezTo>
                      <a:pt x="20208" y="4365"/>
                      <a:pt x="18162" y="4948"/>
                      <a:pt x="16369" y="5530"/>
                    </a:cubicBezTo>
                    <a:cubicBezTo>
                      <a:pt x="13890" y="6337"/>
                      <a:pt x="11411" y="7128"/>
                      <a:pt x="8932" y="7935"/>
                    </a:cubicBezTo>
                    <a:cubicBezTo>
                      <a:pt x="6229" y="8801"/>
                      <a:pt x="3466" y="9712"/>
                      <a:pt x="1166" y="11400"/>
                    </a:cubicBezTo>
                    <a:cubicBezTo>
                      <a:pt x="598" y="11818"/>
                      <a:pt x="1" y="12445"/>
                      <a:pt x="135" y="13147"/>
                    </a:cubicBezTo>
                    <a:cubicBezTo>
                      <a:pt x="240" y="13610"/>
                      <a:pt x="643" y="13954"/>
                      <a:pt x="1016" y="14237"/>
                    </a:cubicBezTo>
                    <a:cubicBezTo>
                      <a:pt x="5153" y="17404"/>
                      <a:pt x="9514" y="19644"/>
                      <a:pt x="13278" y="23198"/>
                    </a:cubicBezTo>
                    <a:cubicBezTo>
                      <a:pt x="14893" y="24724"/>
                      <a:pt x="16502" y="25303"/>
                      <a:pt x="18149" y="25303"/>
                    </a:cubicBezTo>
                    <a:cubicBezTo>
                      <a:pt x="20370" y="25303"/>
                      <a:pt x="22660" y="24250"/>
                      <a:pt x="25121" y="23049"/>
                    </a:cubicBezTo>
                    <a:cubicBezTo>
                      <a:pt x="33927" y="18752"/>
                      <a:pt x="43804" y="17840"/>
                      <a:pt x="53693" y="17840"/>
                    </a:cubicBezTo>
                    <a:cubicBezTo>
                      <a:pt x="57070" y="17840"/>
                      <a:pt x="60449" y="17947"/>
                      <a:pt x="63788" y="18061"/>
                    </a:cubicBezTo>
                    <a:cubicBezTo>
                      <a:pt x="62548" y="15940"/>
                      <a:pt x="60636" y="14282"/>
                      <a:pt x="58351" y="13371"/>
                    </a:cubicBezTo>
                    <a:cubicBezTo>
                      <a:pt x="56275" y="12550"/>
                      <a:pt x="54005" y="12385"/>
                      <a:pt x="51885" y="11683"/>
                    </a:cubicBezTo>
                    <a:cubicBezTo>
                      <a:pt x="46433" y="9891"/>
                      <a:pt x="42759" y="4933"/>
                      <a:pt x="39444" y="258"/>
                    </a:cubicBezTo>
                    <a:cubicBezTo>
                      <a:pt x="38950" y="1060"/>
                      <a:pt x="38013" y="1501"/>
                      <a:pt x="37084" y="1501"/>
                    </a:cubicBezTo>
                    <a:cubicBezTo>
                      <a:pt x="36526" y="1501"/>
                      <a:pt x="35970" y="1342"/>
                      <a:pt x="35516" y="1005"/>
                    </a:cubicBezTo>
                    <a:cubicBezTo>
                      <a:pt x="35008" y="632"/>
                      <a:pt x="34590" y="64"/>
                      <a:pt x="33963" y="4"/>
                    </a:cubicBezTo>
                    <a:cubicBezTo>
                      <a:pt x="33931" y="2"/>
                      <a:pt x="33899" y="0"/>
                      <a:pt x="338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-1353920">
                <a:off x="90905" y="4185748"/>
                <a:ext cx="1504991" cy="1054075"/>
              </a:xfrm>
              <a:custGeom>
                <a:avLst/>
                <a:gdLst/>
                <a:ahLst/>
                <a:cxnLst/>
                <a:rect l="l" t="t" r="r" b="b"/>
                <a:pathLst>
                  <a:path w="28213" h="19760" extrusionOk="0">
                    <a:moveTo>
                      <a:pt x="3301" y="12546"/>
                    </a:moveTo>
                    <a:cubicBezTo>
                      <a:pt x="3913" y="13173"/>
                      <a:pt x="5392" y="13726"/>
                      <a:pt x="6183" y="14293"/>
                    </a:cubicBezTo>
                    <a:cubicBezTo>
                      <a:pt x="6556" y="14517"/>
                      <a:pt x="6885" y="14816"/>
                      <a:pt x="7154" y="15174"/>
                    </a:cubicBezTo>
                    <a:cubicBezTo>
                      <a:pt x="7423" y="15533"/>
                      <a:pt x="7467" y="16011"/>
                      <a:pt x="7303" y="16429"/>
                    </a:cubicBezTo>
                    <a:cubicBezTo>
                      <a:pt x="8588" y="16414"/>
                      <a:pt x="9887" y="16548"/>
                      <a:pt x="11141" y="16832"/>
                    </a:cubicBezTo>
                    <a:cubicBezTo>
                      <a:pt x="11261" y="16474"/>
                      <a:pt x="11037" y="16100"/>
                      <a:pt x="10768" y="15846"/>
                    </a:cubicBezTo>
                    <a:cubicBezTo>
                      <a:pt x="10499" y="15578"/>
                      <a:pt x="10171" y="15383"/>
                      <a:pt x="9977" y="15070"/>
                    </a:cubicBezTo>
                    <a:cubicBezTo>
                      <a:pt x="9917" y="14995"/>
                      <a:pt x="9902" y="14891"/>
                      <a:pt x="9932" y="14801"/>
                    </a:cubicBezTo>
                    <a:cubicBezTo>
                      <a:pt x="9977" y="14726"/>
                      <a:pt x="10051" y="14681"/>
                      <a:pt x="10141" y="14681"/>
                    </a:cubicBezTo>
                    <a:cubicBezTo>
                      <a:pt x="11171" y="14472"/>
                      <a:pt x="12232" y="14861"/>
                      <a:pt x="12904" y="15682"/>
                    </a:cubicBezTo>
                    <a:cubicBezTo>
                      <a:pt x="13217" y="16085"/>
                      <a:pt x="13456" y="16608"/>
                      <a:pt x="13934" y="16802"/>
                    </a:cubicBezTo>
                    <a:cubicBezTo>
                      <a:pt x="14562" y="17086"/>
                      <a:pt x="15308" y="16638"/>
                      <a:pt x="15980" y="16787"/>
                    </a:cubicBezTo>
                    <a:cubicBezTo>
                      <a:pt x="16563" y="16907"/>
                      <a:pt x="17026" y="17415"/>
                      <a:pt x="17608" y="17444"/>
                    </a:cubicBezTo>
                    <a:cubicBezTo>
                      <a:pt x="17474" y="16877"/>
                      <a:pt x="16966" y="16474"/>
                      <a:pt x="16428" y="16235"/>
                    </a:cubicBezTo>
                    <a:cubicBezTo>
                      <a:pt x="15891" y="15996"/>
                      <a:pt x="15308" y="15861"/>
                      <a:pt x="14786" y="15578"/>
                    </a:cubicBezTo>
                    <a:cubicBezTo>
                      <a:pt x="14651" y="15503"/>
                      <a:pt x="14532" y="15413"/>
                      <a:pt x="14427" y="15294"/>
                    </a:cubicBezTo>
                    <a:cubicBezTo>
                      <a:pt x="14323" y="15129"/>
                      <a:pt x="14248" y="14935"/>
                      <a:pt x="14203" y="14741"/>
                    </a:cubicBezTo>
                    <a:cubicBezTo>
                      <a:pt x="13875" y="13681"/>
                      <a:pt x="13098" y="12815"/>
                      <a:pt x="12082" y="12381"/>
                    </a:cubicBezTo>
                    <a:cubicBezTo>
                      <a:pt x="13770" y="12964"/>
                      <a:pt x="15861" y="12665"/>
                      <a:pt x="17056" y="13980"/>
                    </a:cubicBezTo>
                    <a:cubicBezTo>
                      <a:pt x="18161" y="15219"/>
                      <a:pt x="19281" y="16384"/>
                      <a:pt x="20804" y="17176"/>
                    </a:cubicBezTo>
                    <a:cubicBezTo>
                      <a:pt x="21895" y="17728"/>
                      <a:pt x="25210" y="19759"/>
                      <a:pt x="26510" y="19177"/>
                    </a:cubicBezTo>
                    <a:cubicBezTo>
                      <a:pt x="28212" y="18400"/>
                      <a:pt x="25673" y="16130"/>
                      <a:pt x="24941" y="15249"/>
                    </a:cubicBezTo>
                    <a:cubicBezTo>
                      <a:pt x="23015" y="12934"/>
                      <a:pt x="21342" y="10395"/>
                      <a:pt x="19117" y="8349"/>
                    </a:cubicBezTo>
                    <a:cubicBezTo>
                      <a:pt x="16294" y="5765"/>
                      <a:pt x="12710" y="4197"/>
                      <a:pt x="9215" y="2659"/>
                    </a:cubicBezTo>
                    <a:cubicBezTo>
                      <a:pt x="8140" y="2196"/>
                      <a:pt x="7034" y="1434"/>
                      <a:pt x="5914" y="1106"/>
                    </a:cubicBezTo>
                    <a:cubicBezTo>
                      <a:pt x="4869" y="792"/>
                      <a:pt x="3764" y="777"/>
                      <a:pt x="2703" y="523"/>
                    </a:cubicBezTo>
                    <a:cubicBezTo>
                      <a:pt x="2285" y="434"/>
                      <a:pt x="1613" y="0"/>
                      <a:pt x="1210" y="15"/>
                    </a:cubicBezTo>
                    <a:cubicBezTo>
                      <a:pt x="717" y="30"/>
                      <a:pt x="851" y="284"/>
                      <a:pt x="792" y="747"/>
                    </a:cubicBezTo>
                    <a:cubicBezTo>
                      <a:pt x="687" y="1703"/>
                      <a:pt x="538" y="2659"/>
                      <a:pt x="418" y="3615"/>
                    </a:cubicBezTo>
                    <a:cubicBezTo>
                      <a:pt x="403" y="3779"/>
                      <a:pt x="2195" y="4287"/>
                      <a:pt x="2210" y="4660"/>
                    </a:cubicBezTo>
                    <a:cubicBezTo>
                      <a:pt x="2210" y="4720"/>
                      <a:pt x="2210" y="4765"/>
                      <a:pt x="2195" y="4824"/>
                    </a:cubicBezTo>
                    <a:cubicBezTo>
                      <a:pt x="2195" y="4959"/>
                      <a:pt x="2285" y="5093"/>
                      <a:pt x="2405" y="5153"/>
                    </a:cubicBezTo>
                    <a:cubicBezTo>
                      <a:pt x="2539" y="5213"/>
                      <a:pt x="2673" y="5258"/>
                      <a:pt x="2823" y="5258"/>
                    </a:cubicBezTo>
                    <a:lnTo>
                      <a:pt x="3659" y="5362"/>
                    </a:lnTo>
                    <a:cubicBezTo>
                      <a:pt x="3330" y="5721"/>
                      <a:pt x="2763" y="5706"/>
                      <a:pt x="2285" y="5661"/>
                    </a:cubicBezTo>
                    <a:cubicBezTo>
                      <a:pt x="2091" y="5676"/>
                      <a:pt x="1912" y="5601"/>
                      <a:pt x="1777" y="5467"/>
                    </a:cubicBezTo>
                    <a:cubicBezTo>
                      <a:pt x="1658" y="5287"/>
                      <a:pt x="1718" y="5034"/>
                      <a:pt x="1613" y="4869"/>
                    </a:cubicBezTo>
                    <a:cubicBezTo>
                      <a:pt x="1493" y="4690"/>
                      <a:pt x="1075" y="4571"/>
                      <a:pt x="881" y="4526"/>
                    </a:cubicBezTo>
                    <a:cubicBezTo>
                      <a:pt x="762" y="4511"/>
                      <a:pt x="15" y="4526"/>
                      <a:pt x="0" y="4511"/>
                    </a:cubicBezTo>
                    <a:cubicBezTo>
                      <a:pt x="329" y="4884"/>
                      <a:pt x="0" y="5497"/>
                      <a:pt x="209" y="5945"/>
                    </a:cubicBezTo>
                    <a:cubicBezTo>
                      <a:pt x="358" y="6258"/>
                      <a:pt x="747" y="6393"/>
                      <a:pt x="1075" y="6527"/>
                    </a:cubicBezTo>
                    <a:cubicBezTo>
                      <a:pt x="1404" y="6646"/>
                      <a:pt x="1762" y="6871"/>
                      <a:pt x="1777" y="7229"/>
                    </a:cubicBezTo>
                    <a:cubicBezTo>
                      <a:pt x="1807" y="7498"/>
                      <a:pt x="1613" y="7722"/>
                      <a:pt x="1493" y="7961"/>
                    </a:cubicBezTo>
                    <a:cubicBezTo>
                      <a:pt x="1359" y="8185"/>
                      <a:pt x="1299" y="8513"/>
                      <a:pt x="1508" y="8693"/>
                    </a:cubicBezTo>
                    <a:cubicBezTo>
                      <a:pt x="1613" y="8752"/>
                      <a:pt x="1732" y="8782"/>
                      <a:pt x="1837" y="8797"/>
                    </a:cubicBezTo>
                    <a:cubicBezTo>
                      <a:pt x="2629" y="8976"/>
                      <a:pt x="3136" y="9604"/>
                      <a:pt x="3928" y="9828"/>
                    </a:cubicBezTo>
                    <a:lnTo>
                      <a:pt x="3943" y="9828"/>
                    </a:lnTo>
                    <a:cubicBezTo>
                      <a:pt x="4256" y="9902"/>
                      <a:pt x="4570" y="10022"/>
                      <a:pt x="4869" y="10156"/>
                    </a:cubicBezTo>
                    <a:cubicBezTo>
                      <a:pt x="5033" y="10246"/>
                      <a:pt x="5182" y="10350"/>
                      <a:pt x="5317" y="10470"/>
                    </a:cubicBezTo>
                    <a:cubicBezTo>
                      <a:pt x="5541" y="10634"/>
                      <a:pt x="6347" y="11052"/>
                      <a:pt x="6243" y="11411"/>
                    </a:cubicBezTo>
                    <a:cubicBezTo>
                      <a:pt x="5974" y="12337"/>
                      <a:pt x="4451" y="11157"/>
                      <a:pt x="4122" y="11202"/>
                    </a:cubicBezTo>
                    <a:cubicBezTo>
                      <a:pt x="4003" y="11246"/>
                      <a:pt x="3883" y="11276"/>
                      <a:pt x="3764" y="11291"/>
                    </a:cubicBezTo>
                    <a:cubicBezTo>
                      <a:pt x="3644" y="11276"/>
                      <a:pt x="3540" y="11231"/>
                      <a:pt x="3450" y="11172"/>
                    </a:cubicBezTo>
                    <a:cubicBezTo>
                      <a:pt x="3121" y="10948"/>
                      <a:pt x="2778" y="10754"/>
                      <a:pt x="2434" y="10589"/>
                    </a:cubicBezTo>
                    <a:cubicBezTo>
                      <a:pt x="2076" y="10410"/>
                      <a:pt x="1673" y="10365"/>
                      <a:pt x="1284" y="10455"/>
                    </a:cubicBezTo>
                    <a:cubicBezTo>
                      <a:pt x="1165" y="10798"/>
                      <a:pt x="1359" y="11172"/>
                      <a:pt x="1718" y="11276"/>
                    </a:cubicBezTo>
                    <a:cubicBezTo>
                      <a:pt x="1852" y="11306"/>
                      <a:pt x="2001" y="11291"/>
                      <a:pt x="2151" y="11306"/>
                    </a:cubicBezTo>
                    <a:cubicBezTo>
                      <a:pt x="2703" y="11411"/>
                      <a:pt x="2897" y="12143"/>
                      <a:pt x="3301" y="12546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AC01D31-6400-4B6A-8692-44501913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0"/>
            <a:ext cx="7718425" cy="948889"/>
          </a:xfrm>
        </p:spPr>
        <p:txBody>
          <a:bodyPr anchor="b">
            <a:noAutofit/>
          </a:bodyPr>
          <a:lstStyle>
            <a:lvl1pPr>
              <a:defRPr sz="3000"/>
            </a:lvl1pPr>
          </a:lstStyle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0E89A3-7C78-45FA-BF22-A067956C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7" y="948889"/>
            <a:ext cx="7718425" cy="3256027"/>
          </a:xfrm>
        </p:spPr>
        <p:txBody>
          <a:bodyPr>
            <a:normAutofit/>
          </a:bodyPr>
          <a:lstStyle>
            <a:lvl1pPr marL="139700" indent="0">
              <a:lnSpc>
                <a:spcPct val="150000"/>
              </a:lnSpc>
              <a:buNone/>
              <a:defRPr sz="16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369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1890437" y="1447266"/>
            <a:ext cx="11805486" cy="5592628"/>
            <a:chOff x="-1890437" y="1447266"/>
            <a:chExt cx="11805486" cy="5592628"/>
          </a:xfrm>
        </p:grpSpPr>
        <p:sp>
          <p:nvSpPr>
            <p:cNvPr id="55" name="Google Shape;55;p3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3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60" name="Google Shape;60;p3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3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1428331" y="1273085"/>
            <a:ext cx="6401100" cy="1034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1428331" y="2308390"/>
            <a:ext cx="6401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4"/>
          <p:cNvGrpSpPr/>
          <p:nvPr/>
        </p:nvGrpSpPr>
        <p:grpSpPr>
          <a:xfrm>
            <a:off x="-3186075" y="2736126"/>
            <a:ext cx="13632855" cy="3941952"/>
            <a:chOff x="-3186075" y="2736126"/>
            <a:chExt cx="13632855" cy="3941952"/>
          </a:xfrm>
        </p:grpSpPr>
        <p:sp>
          <p:nvSpPr>
            <p:cNvPr id="313" name="Google Shape;313;p14"/>
            <p:cNvSpPr/>
            <p:nvPr/>
          </p:nvSpPr>
          <p:spPr>
            <a:xfrm>
              <a:off x="7363982" y="39623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-629735" flipH="1">
              <a:off x="699496" y="4420607"/>
              <a:ext cx="6233342" cy="1703989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96487" y="4604007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 flipH="1">
              <a:off x="4553417" y="46040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14"/>
            <p:cNvGrpSpPr/>
            <p:nvPr/>
          </p:nvGrpSpPr>
          <p:grpSpPr>
            <a:xfrm>
              <a:off x="-1302061" y="3662969"/>
              <a:ext cx="3686060" cy="2057743"/>
              <a:chOff x="2367901" y="-1775855"/>
              <a:chExt cx="3686060" cy="2057743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390997" y="-1775855"/>
                <a:ext cx="3662964" cy="1838790"/>
              </a:xfrm>
              <a:custGeom>
                <a:avLst/>
                <a:gdLst/>
                <a:ahLst/>
                <a:cxnLst/>
                <a:rect l="l" t="t" r="r" b="b"/>
                <a:pathLst>
                  <a:path w="68672" h="34473" extrusionOk="0">
                    <a:moveTo>
                      <a:pt x="24650" y="0"/>
                    </a:moveTo>
                    <a:cubicBezTo>
                      <a:pt x="23760" y="0"/>
                      <a:pt x="22904" y="259"/>
                      <a:pt x="22209" y="852"/>
                    </a:cubicBezTo>
                    <a:cubicBezTo>
                      <a:pt x="21417" y="1539"/>
                      <a:pt x="20984" y="2539"/>
                      <a:pt x="20327" y="3361"/>
                    </a:cubicBezTo>
                    <a:cubicBezTo>
                      <a:pt x="19785" y="4038"/>
                      <a:pt x="18968" y="4625"/>
                      <a:pt x="18146" y="4625"/>
                    </a:cubicBezTo>
                    <a:cubicBezTo>
                      <a:pt x="17971" y="4625"/>
                      <a:pt x="17796" y="4598"/>
                      <a:pt x="17624" y="4541"/>
                    </a:cubicBezTo>
                    <a:cubicBezTo>
                      <a:pt x="16892" y="4287"/>
                      <a:pt x="16354" y="3555"/>
                      <a:pt x="15593" y="3525"/>
                    </a:cubicBezTo>
                    <a:cubicBezTo>
                      <a:pt x="15579" y="3525"/>
                      <a:pt x="15566" y="3524"/>
                      <a:pt x="15553" y="3524"/>
                    </a:cubicBezTo>
                    <a:cubicBezTo>
                      <a:pt x="14636" y="3524"/>
                      <a:pt x="14090" y="4536"/>
                      <a:pt x="13457" y="5228"/>
                    </a:cubicBezTo>
                    <a:cubicBezTo>
                      <a:pt x="12711" y="6024"/>
                      <a:pt x="11666" y="6467"/>
                      <a:pt x="10594" y="6467"/>
                    </a:cubicBezTo>
                    <a:cubicBezTo>
                      <a:pt x="10398" y="6467"/>
                      <a:pt x="10202" y="6452"/>
                      <a:pt x="10007" y="6422"/>
                    </a:cubicBezTo>
                    <a:cubicBezTo>
                      <a:pt x="9700" y="6377"/>
                      <a:pt x="9383" y="6288"/>
                      <a:pt x="9072" y="6288"/>
                    </a:cubicBezTo>
                    <a:cubicBezTo>
                      <a:pt x="8975" y="6288"/>
                      <a:pt x="8878" y="6297"/>
                      <a:pt x="8782" y="6318"/>
                    </a:cubicBezTo>
                    <a:cubicBezTo>
                      <a:pt x="7558" y="6572"/>
                      <a:pt x="7408" y="8543"/>
                      <a:pt x="6228" y="8961"/>
                    </a:cubicBezTo>
                    <a:cubicBezTo>
                      <a:pt x="6025" y="9029"/>
                      <a:pt x="5816" y="9046"/>
                      <a:pt x="5603" y="9046"/>
                    </a:cubicBezTo>
                    <a:cubicBezTo>
                      <a:pt x="5400" y="9046"/>
                      <a:pt x="5194" y="9031"/>
                      <a:pt x="4988" y="9031"/>
                    </a:cubicBezTo>
                    <a:cubicBezTo>
                      <a:pt x="4839" y="9031"/>
                      <a:pt x="4689" y="9039"/>
                      <a:pt x="4541" y="9066"/>
                    </a:cubicBezTo>
                    <a:cubicBezTo>
                      <a:pt x="3525" y="9290"/>
                      <a:pt x="3017" y="10425"/>
                      <a:pt x="2719" y="11426"/>
                    </a:cubicBezTo>
                    <a:cubicBezTo>
                      <a:pt x="1106" y="16713"/>
                      <a:pt x="643" y="22283"/>
                      <a:pt x="180" y="27809"/>
                    </a:cubicBezTo>
                    <a:cubicBezTo>
                      <a:pt x="90" y="28870"/>
                      <a:pt x="1" y="29960"/>
                      <a:pt x="284" y="30975"/>
                    </a:cubicBezTo>
                    <a:cubicBezTo>
                      <a:pt x="583" y="32006"/>
                      <a:pt x="1315" y="32977"/>
                      <a:pt x="2345" y="33216"/>
                    </a:cubicBezTo>
                    <a:cubicBezTo>
                      <a:pt x="2549" y="33264"/>
                      <a:pt x="2755" y="33283"/>
                      <a:pt x="2963" y="33283"/>
                    </a:cubicBezTo>
                    <a:cubicBezTo>
                      <a:pt x="3589" y="33283"/>
                      <a:pt x="4226" y="33104"/>
                      <a:pt x="4854" y="32992"/>
                    </a:cubicBezTo>
                    <a:cubicBezTo>
                      <a:pt x="5462" y="32877"/>
                      <a:pt x="6071" y="32829"/>
                      <a:pt x="6680" y="32829"/>
                    </a:cubicBezTo>
                    <a:cubicBezTo>
                      <a:pt x="9496" y="32829"/>
                      <a:pt x="12323" y="33868"/>
                      <a:pt x="15159" y="34261"/>
                    </a:cubicBezTo>
                    <a:cubicBezTo>
                      <a:pt x="16201" y="34409"/>
                      <a:pt x="17243" y="34472"/>
                      <a:pt x="18284" y="34472"/>
                    </a:cubicBezTo>
                    <a:cubicBezTo>
                      <a:pt x="23333" y="34472"/>
                      <a:pt x="28378" y="32992"/>
                      <a:pt x="33455" y="32558"/>
                    </a:cubicBezTo>
                    <a:cubicBezTo>
                      <a:pt x="34812" y="32444"/>
                      <a:pt x="36175" y="32402"/>
                      <a:pt x="37541" y="32402"/>
                    </a:cubicBezTo>
                    <a:cubicBezTo>
                      <a:pt x="39195" y="32402"/>
                      <a:pt x="40852" y="32463"/>
                      <a:pt x="42505" y="32529"/>
                    </a:cubicBezTo>
                    <a:lnTo>
                      <a:pt x="57336" y="33081"/>
                    </a:lnTo>
                    <a:cubicBezTo>
                      <a:pt x="58285" y="33117"/>
                      <a:pt x="59239" y="33152"/>
                      <a:pt x="60192" y="33152"/>
                    </a:cubicBezTo>
                    <a:cubicBezTo>
                      <a:pt x="61636" y="33152"/>
                      <a:pt x="63076" y="33070"/>
                      <a:pt x="64490" y="32782"/>
                    </a:cubicBezTo>
                    <a:cubicBezTo>
                      <a:pt x="66058" y="32469"/>
                      <a:pt x="68671" y="31871"/>
                      <a:pt x="68268" y="29825"/>
                    </a:cubicBezTo>
                    <a:cubicBezTo>
                      <a:pt x="67880" y="27809"/>
                      <a:pt x="64699" y="27585"/>
                      <a:pt x="63280" y="26794"/>
                    </a:cubicBezTo>
                    <a:cubicBezTo>
                      <a:pt x="62160" y="26166"/>
                      <a:pt x="61293" y="25106"/>
                      <a:pt x="60099" y="24658"/>
                    </a:cubicBezTo>
                    <a:cubicBezTo>
                      <a:pt x="59598" y="24474"/>
                      <a:pt x="59071" y="24409"/>
                      <a:pt x="58531" y="24409"/>
                    </a:cubicBezTo>
                    <a:cubicBezTo>
                      <a:pt x="57212" y="24409"/>
                      <a:pt x="55815" y="24798"/>
                      <a:pt x="54541" y="24798"/>
                    </a:cubicBezTo>
                    <a:cubicBezTo>
                      <a:pt x="53752" y="24798"/>
                      <a:pt x="53010" y="24648"/>
                      <a:pt x="52362" y="24165"/>
                    </a:cubicBezTo>
                    <a:cubicBezTo>
                      <a:pt x="51810" y="23747"/>
                      <a:pt x="51436" y="23135"/>
                      <a:pt x="50869" y="22731"/>
                    </a:cubicBezTo>
                    <a:cubicBezTo>
                      <a:pt x="49734" y="21910"/>
                      <a:pt x="48181" y="22119"/>
                      <a:pt x="46777" y="21910"/>
                    </a:cubicBezTo>
                    <a:cubicBezTo>
                      <a:pt x="46344" y="21850"/>
                      <a:pt x="45911" y="21731"/>
                      <a:pt x="45507" y="21537"/>
                    </a:cubicBezTo>
                    <a:cubicBezTo>
                      <a:pt x="42655" y="20118"/>
                      <a:pt x="43073" y="15802"/>
                      <a:pt x="40698" y="14054"/>
                    </a:cubicBezTo>
                    <a:cubicBezTo>
                      <a:pt x="39399" y="13083"/>
                      <a:pt x="37398" y="13606"/>
                      <a:pt x="35919" y="12695"/>
                    </a:cubicBezTo>
                    <a:cubicBezTo>
                      <a:pt x="34440" y="11769"/>
                      <a:pt x="33395" y="10201"/>
                      <a:pt x="32633" y="8678"/>
                    </a:cubicBezTo>
                    <a:cubicBezTo>
                      <a:pt x="31498" y="6408"/>
                      <a:pt x="30722" y="3869"/>
                      <a:pt x="29004" y="2002"/>
                    </a:cubicBezTo>
                    <a:cubicBezTo>
                      <a:pt x="27907" y="809"/>
                      <a:pt x="26224" y="0"/>
                      <a:pt x="246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550038" y="-1018286"/>
                <a:ext cx="1554274" cy="1064986"/>
              </a:xfrm>
              <a:custGeom>
                <a:avLst/>
                <a:gdLst/>
                <a:ahLst/>
                <a:cxnLst/>
                <a:rect l="l" t="t" r="r" b="b"/>
                <a:pathLst>
                  <a:path w="29139" h="199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0" y="1091"/>
                      <a:pt x="897" y="1972"/>
                      <a:pt x="1569" y="2823"/>
                    </a:cubicBezTo>
                    <a:cubicBezTo>
                      <a:pt x="3107" y="4750"/>
                      <a:pt x="4332" y="7005"/>
                      <a:pt x="4690" y="9439"/>
                    </a:cubicBezTo>
                    <a:cubicBezTo>
                      <a:pt x="4735" y="9753"/>
                      <a:pt x="4735" y="10126"/>
                      <a:pt x="4481" y="10291"/>
                    </a:cubicBezTo>
                    <a:cubicBezTo>
                      <a:pt x="4395" y="10347"/>
                      <a:pt x="4299" y="10368"/>
                      <a:pt x="4197" y="10368"/>
                    </a:cubicBezTo>
                    <a:cubicBezTo>
                      <a:pt x="3843" y="10368"/>
                      <a:pt x="3422" y="10103"/>
                      <a:pt x="3107" y="10103"/>
                    </a:cubicBezTo>
                    <a:cubicBezTo>
                      <a:pt x="2983" y="10103"/>
                      <a:pt x="2875" y="10145"/>
                      <a:pt x="2794" y="10261"/>
                    </a:cubicBezTo>
                    <a:cubicBezTo>
                      <a:pt x="2525" y="10679"/>
                      <a:pt x="3242" y="11082"/>
                      <a:pt x="3316" y="11575"/>
                    </a:cubicBezTo>
                    <a:cubicBezTo>
                      <a:pt x="3376" y="11948"/>
                      <a:pt x="3033" y="12337"/>
                      <a:pt x="3167" y="12695"/>
                    </a:cubicBezTo>
                    <a:cubicBezTo>
                      <a:pt x="3227" y="12815"/>
                      <a:pt x="3301" y="12904"/>
                      <a:pt x="3406" y="12979"/>
                    </a:cubicBezTo>
                    <a:cubicBezTo>
                      <a:pt x="3869" y="13352"/>
                      <a:pt x="4496" y="13472"/>
                      <a:pt x="4929" y="13860"/>
                    </a:cubicBezTo>
                    <a:cubicBezTo>
                      <a:pt x="5512" y="14368"/>
                      <a:pt x="5646" y="15204"/>
                      <a:pt x="5915" y="15936"/>
                    </a:cubicBezTo>
                    <a:cubicBezTo>
                      <a:pt x="6512" y="17549"/>
                      <a:pt x="9111" y="18609"/>
                      <a:pt x="10649" y="18938"/>
                    </a:cubicBezTo>
                    <a:cubicBezTo>
                      <a:pt x="12023" y="19237"/>
                      <a:pt x="13472" y="19028"/>
                      <a:pt x="14876" y="19237"/>
                    </a:cubicBezTo>
                    <a:cubicBezTo>
                      <a:pt x="15921" y="19386"/>
                      <a:pt x="16922" y="19759"/>
                      <a:pt x="17968" y="19909"/>
                    </a:cubicBezTo>
                    <a:cubicBezTo>
                      <a:pt x="18292" y="19949"/>
                      <a:pt x="18617" y="19966"/>
                      <a:pt x="18941" y="19966"/>
                    </a:cubicBezTo>
                    <a:cubicBezTo>
                      <a:pt x="20678" y="19966"/>
                      <a:pt x="22417" y="19479"/>
                      <a:pt x="24166" y="19416"/>
                    </a:cubicBezTo>
                    <a:cubicBezTo>
                      <a:pt x="24268" y="19414"/>
                      <a:pt x="24371" y="19413"/>
                      <a:pt x="24474" y="19413"/>
                    </a:cubicBezTo>
                    <a:cubicBezTo>
                      <a:pt x="25023" y="19413"/>
                      <a:pt x="25575" y="19440"/>
                      <a:pt x="26122" y="19440"/>
                    </a:cubicBezTo>
                    <a:cubicBezTo>
                      <a:pt x="26802" y="19440"/>
                      <a:pt x="27474" y="19398"/>
                      <a:pt x="28123" y="19207"/>
                    </a:cubicBezTo>
                    <a:cubicBezTo>
                      <a:pt x="28437" y="19132"/>
                      <a:pt x="28721" y="18953"/>
                      <a:pt x="28915" y="18714"/>
                    </a:cubicBezTo>
                    <a:cubicBezTo>
                      <a:pt x="29139" y="18341"/>
                      <a:pt x="29139" y="17863"/>
                      <a:pt x="28900" y="17504"/>
                    </a:cubicBezTo>
                    <a:cubicBezTo>
                      <a:pt x="28661" y="17146"/>
                      <a:pt x="28332" y="16847"/>
                      <a:pt x="27959" y="16638"/>
                    </a:cubicBezTo>
                    <a:cubicBezTo>
                      <a:pt x="27138" y="16160"/>
                      <a:pt x="26286" y="15757"/>
                      <a:pt x="25390" y="15413"/>
                    </a:cubicBezTo>
                    <a:lnTo>
                      <a:pt x="18535" y="12531"/>
                    </a:lnTo>
                    <a:cubicBezTo>
                      <a:pt x="17833" y="12217"/>
                      <a:pt x="16623" y="11874"/>
                      <a:pt x="16146" y="11232"/>
                    </a:cubicBezTo>
                    <a:cubicBezTo>
                      <a:pt x="15742" y="10694"/>
                      <a:pt x="15608" y="9813"/>
                      <a:pt x="15294" y="9200"/>
                    </a:cubicBezTo>
                    <a:cubicBezTo>
                      <a:pt x="15070" y="8752"/>
                      <a:pt x="14801" y="8304"/>
                      <a:pt x="14368" y="8080"/>
                    </a:cubicBezTo>
                    <a:cubicBezTo>
                      <a:pt x="14170" y="7979"/>
                      <a:pt x="13958" y="7934"/>
                      <a:pt x="13744" y="7934"/>
                    </a:cubicBezTo>
                    <a:cubicBezTo>
                      <a:pt x="13262" y="7934"/>
                      <a:pt x="12769" y="8159"/>
                      <a:pt x="12397" y="8469"/>
                    </a:cubicBezTo>
                    <a:cubicBezTo>
                      <a:pt x="11859" y="8932"/>
                      <a:pt x="11501" y="9544"/>
                      <a:pt x="11053" y="10096"/>
                    </a:cubicBezTo>
                    <a:cubicBezTo>
                      <a:pt x="10993" y="10186"/>
                      <a:pt x="10903" y="10246"/>
                      <a:pt x="10799" y="10291"/>
                    </a:cubicBezTo>
                    <a:cubicBezTo>
                      <a:pt x="10780" y="10293"/>
                      <a:pt x="10762" y="10295"/>
                      <a:pt x="10743" y="10295"/>
                    </a:cubicBezTo>
                    <a:cubicBezTo>
                      <a:pt x="10657" y="10295"/>
                      <a:pt x="10571" y="10268"/>
                      <a:pt x="10485" y="10231"/>
                    </a:cubicBezTo>
                    <a:lnTo>
                      <a:pt x="9664" y="9858"/>
                    </a:lnTo>
                    <a:cubicBezTo>
                      <a:pt x="9275" y="9678"/>
                      <a:pt x="8857" y="9499"/>
                      <a:pt x="8618" y="9111"/>
                    </a:cubicBezTo>
                    <a:cubicBezTo>
                      <a:pt x="8379" y="8737"/>
                      <a:pt x="8394" y="8259"/>
                      <a:pt x="8290" y="7826"/>
                    </a:cubicBezTo>
                    <a:cubicBezTo>
                      <a:pt x="8184" y="7442"/>
                      <a:pt x="7865" y="7045"/>
                      <a:pt x="7492" y="7045"/>
                    </a:cubicBezTo>
                    <a:cubicBezTo>
                      <a:pt x="7445" y="7045"/>
                      <a:pt x="7397" y="7051"/>
                      <a:pt x="7349" y="7065"/>
                    </a:cubicBezTo>
                    <a:cubicBezTo>
                      <a:pt x="7099" y="7131"/>
                      <a:pt x="6883" y="7394"/>
                      <a:pt x="6631" y="7394"/>
                    </a:cubicBezTo>
                    <a:cubicBezTo>
                      <a:pt x="6597" y="7394"/>
                      <a:pt x="6563" y="7389"/>
                      <a:pt x="6527" y="7378"/>
                    </a:cubicBezTo>
                    <a:cubicBezTo>
                      <a:pt x="6348" y="7334"/>
                      <a:pt x="6244" y="7124"/>
                      <a:pt x="6184" y="6930"/>
                    </a:cubicBezTo>
                    <a:cubicBezTo>
                      <a:pt x="6020" y="6378"/>
                      <a:pt x="5975" y="5780"/>
                      <a:pt x="5855" y="5198"/>
                    </a:cubicBezTo>
                    <a:cubicBezTo>
                      <a:pt x="5766" y="4750"/>
                      <a:pt x="5616" y="4317"/>
                      <a:pt x="5422" y="3899"/>
                    </a:cubicBezTo>
                    <a:cubicBezTo>
                      <a:pt x="4466" y="1793"/>
                      <a:pt x="2331" y="210"/>
                      <a:pt x="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367901" y="-1484306"/>
                <a:ext cx="2642464" cy="1766194"/>
              </a:xfrm>
              <a:custGeom>
                <a:avLst/>
                <a:gdLst/>
                <a:ahLst/>
                <a:cxnLst/>
                <a:rect l="l" t="t" r="r" b="b"/>
                <a:pathLst>
                  <a:path w="49540" h="33112" fill="none" extrusionOk="0">
                    <a:moveTo>
                      <a:pt x="49465" y="33111"/>
                    </a:moveTo>
                    <a:cubicBezTo>
                      <a:pt x="49540" y="32424"/>
                      <a:pt x="49316" y="31722"/>
                      <a:pt x="48838" y="31229"/>
                    </a:cubicBezTo>
                    <a:cubicBezTo>
                      <a:pt x="48345" y="30737"/>
                      <a:pt x="47747" y="30378"/>
                      <a:pt x="47075" y="30214"/>
                    </a:cubicBezTo>
                    <a:cubicBezTo>
                      <a:pt x="46493" y="30050"/>
                      <a:pt x="45776" y="29900"/>
                      <a:pt x="45597" y="29318"/>
                    </a:cubicBezTo>
                    <a:cubicBezTo>
                      <a:pt x="45522" y="29049"/>
                      <a:pt x="45597" y="28750"/>
                      <a:pt x="45582" y="28466"/>
                    </a:cubicBezTo>
                    <a:cubicBezTo>
                      <a:pt x="45582" y="27570"/>
                      <a:pt x="44940" y="27466"/>
                      <a:pt x="44432" y="26958"/>
                    </a:cubicBezTo>
                    <a:cubicBezTo>
                      <a:pt x="44133" y="26659"/>
                      <a:pt x="43939" y="26017"/>
                      <a:pt x="43581" y="25838"/>
                    </a:cubicBezTo>
                    <a:cubicBezTo>
                      <a:pt x="43357" y="25718"/>
                      <a:pt x="43088" y="25659"/>
                      <a:pt x="42968" y="25465"/>
                    </a:cubicBezTo>
                    <a:cubicBezTo>
                      <a:pt x="42804" y="25196"/>
                      <a:pt x="42968" y="24867"/>
                      <a:pt x="43177" y="24628"/>
                    </a:cubicBezTo>
                    <a:cubicBezTo>
                      <a:pt x="44581" y="23015"/>
                      <a:pt x="42012" y="22717"/>
                      <a:pt x="40862" y="22597"/>
                    </a:cubicBezTo>
                    <a:cubicBezTo>
                      <a:pt x="38906" y="22403"/>
                      <a:pt x="38996" y="21581"/>
                      <a:pt x="38443" y="20013"/>
                    </a:cubicBezTo>
                    <a:cubicBezTo>
                      <a:pt x="38323" y="19730"/>
                      <a:pt x="38129" y="19491"/>
                      <a:pt x="37875" y="19311"/>
                    </a:cubicBezTo>
                    <a:cubicBezTo>
                      <a:pt x="37278" y="19028"/>
                      <a:pt x="36576" y="19043"/>
                      <a:pt x="36009" y="18759"/>
                    </a:cubicBezTo>
                    <a:cubicBezTo>
                      <a:pt x="35411" y="18445"/>
                      <a:pt x="34814" y="17639"/>
                      <a:pt x="34306" y="17176"/>
                    </a:cubicBezTo>
                    <a:cubicBezTo>
                      <a:pt x="33918" y="17355"/>
                      <a:pt x="33694" y="17773"/>
                      <a:pt x="33768" y="18206"/>
                    </a:cubicBezTo>
                    <a:cubicBezTo>
                      <a:pt x="33813" y="18370"/>
                      <a:pt x="33843" y="18520"/>
                      <a:pt x="33873" y="18684"/>
                    </a:cubicBezTo>
                    <a:cubicBezTo>
                      <a:pt x="33903" y="19416"/>
                      <a:pt x="32857" y="19580"/>
                      <a:pt x="32663" y="18878"/>
                    </a:cubicBezTo>
                    <a:cubicBezTo>
                      <a:pt x="32618" y="18714"/>
                      <a:pt x="32618" y="18535"/>
                      <a:pt x="32648" y="18356"/>
                    </a:cubicBezTo>
                    <a:cubicBezTo>
                      <a:pt x="32693" y="17639"/>
                      <a:pt x="32559" y="16907"/>
                      <a:pt x="32245" y="16265"/>
                    </a:cubicBezTo>
                    <a:cubicBezTo>
                      <a:pt x="32185" y="16100"/>
                      <a:pt x="32096" y="15966"/>
                      <a:pt x="31976" y="15861"/>
                    </a:cubicBezTo>
                    <a:cubicBezTo>
                      <a:pt x="31797" y="15742"/>
                      <a:pt x="31588" y="15667"/>
                      <a:pt x="31379" y="15652"/>
                    </a:cubicBezTo>
                    <a:cubicBezTo>
                      <a:pt x="30408" y="15443"/>
                      <a:pt x="29452" y="14652"/>
                      <a:pt x="29527" y="13651"/>
                    </a:cubicBezTo>
                    <a:cubicBezTo>
                      <a:pt x="29557" y="13308"/>
                      <a:pt x="29706" y="12994"/>
                      <a:pt x="29751" y="12636"/>
                    </a:cubicBezTo>
                    <a:cubicBezTo>
                      <a:pt x="29840" y="11754"/>
                      <a:pt x="29422" y="9544"/>
                      <a:pt x="29124" y="8723"/>
                    </a:cubicBezTo>
                    <a:cubicBezTo>
                      <a:pt x="28705" y="7573"/>
                      <a:pt x="27122" y="6288"/>
                      <a:pt x="25868" y="6408"/>
                    </a:cubicBezTo>
                    <a:cubicBezTo>
                      <a:pt x="25420" y="6452"/>
                      <a:pt x="24972" y="6662"/>
                      <a:pt x="24539" y="6527"/>
                    </a:cubicBezTo>
                    <a:cubicBezTo>
                      <a:pt x="23359" y="6199"/>
                      <a:pt x="23807" y="4287"/>
                      <a:pt x="22970" y="3391"/>
                    </a:cubicBezTo>
                    <a:cubicBezTo>
                      <a:pt x="22358" y="2734"/>
                      <a:pt x="21298" y="2883"/>
                      <a:pt x="20402" y="3003"/>
                    </a:cubicBezTo>
                    <a:cubicBezTo>
                      <a:pt x="19491" y="3122"/>
                      <a:pt x="18355" y="3032"/>
                      <a:pt x="17997" y="2196"/>
                    </a:cubicBezTo>
                    <a:cubicBezTo>
                      <a:pt x="18445" y="1897"/>
                      <a:pt x="17863" y="1225"/>
                      <a:pt x="17325" y="1210"/>
                    </a:cubicBezTo>
                    <a:cubicBezTo>
                      <a:pt x="16802" y="1195"/>
                      <a:pt x="16145" y="1360"/>
                      <a:pt x="15817" y="942"/>
                    </a:cubicBezTo>
                    <a:cubicBezTo>
                      <a:pt x="15697" y="792"/>
                      <a:pt x="15652" y="613"/>
                      <a:pt x="15533" y="464"/>
                    </a:cubicBezTo>
                    <a:cubicBezTo>
                      <a:pt x="15130" y="1"/>
                      <a:pt x="14353" y="434"/>
                      <a:pt x="14039" y="956"/>
                    </a:cubicBezTo>
                    <a:cubicBezTo>
                      <a:pt x="13726" y="1479"/>
                      <a:pt x="13502" y="2151"/>
                      <a:pt x="12919" y="2360"/>
                    </a:cubicBezTo>
                    <a:cubicBezTo>
                      <a:pt x="12337" y="2554"/>
                      <a:pt x="11680" y="2166"/>
                      <a:pt x="11112" y="2390"/>
                    </a:cubicBezTo>
                    <a:cubicBezTo>
                      <a:pt x="10530" y="2629"/>
                      <a:pt x="10380" y="3391"/>
                      <a:pt x="10037" y="3928"/>
                    </a:cubicBezTo>
                    <a:cubicBezTo>
                      <a:pt x="9350" y="4959"/>
                      <a:pt x="7931" y="5078"/>
                      <a:pt x="6706" y="5228"/>
                    </a:cubicBezTo>
                    <a:cubicBezTo>
                      <a:pt x="4959" y="5452"/>
                      <a:pt x="3256" y="5915"/>
                      <a:pt x="1643" y="6602"/>
                    </a:cubicBezTo>
                    <a:cubicBezTo>
                      <a:pt x="911" y="6915"/>
                      <a:pt x="105" y="7393"/>
                      <a:pt x="0" y="8185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742909" y="-1509962"/>
                <a:ext cx="602209" cy="874669"/>
              </a:xfrm>
              <a:custGeom>
                <a:avLst/>
                <a:gdLst/>
                <a:ahLst/>
                <a:cxnLst/>
                <a:rect l="l" t="t" r="r" b="b"/>
                <a:pathLst>
                  <a:path w="11290" h="16398" extrusionOk="0">
                    <a:moveTo>
                      <a:pt x="673" y="0"/>
                    </a:moveTo>
                    <a:cubicBezTo>
                      <a:pt x="297" y="0"/>
                      <a:pt x="1" y="411"/>
                      <a:pt x="29" y="795"/>
                    </a:cubicBezTo>
                    <a:cubicBezTo>
                      <a:pt x="44" y="1198"/>
                      <a:pt x="328" y="1542"/>
                      <a:pt x="656" y="1796"/>
                    </a:cubicBezTo>
                    <a:cubicBezTo>
                      <a:pt x="970" y="2050"/>
                      <a:pt x="1343" y="2229"/>
                      <a:pt x="1627" y="2498"/>
                    </a:cubicBezTo>
                    <a:cubicBezTo>
                      <a:pt x="2553" y="3349"/>
                      <a:pt x="2658" y="4768"/>
                      <a:pt x="3374" y="5783"/>
                    </a:cubicBezTo>
                    <a:cubicBezTo>
                      <a:pt x="3912" y="6530"/>
                      <a:pt x="4121" y="7352"/>
                      <a:pt x="4405" y="8158"/>
                    </a:cubicBezTo>
                    <a:cubicBezTo>
                      <a:pt x="4674" y="8875"/>
                      <a:pt x="5002" y="9562"/>
                      <a:pt x="5719" y="10130"/>
                    </a:cubicBezTo>
                    <a:cubicBezTo>
                      <a:pt x="6302" y="10593"/>
                      <a:pt x="7048" y="10951"/>
                      <a:pt x="7347" y="11623"/>
                    </a:cubicBezTo>
                    <a:cubicBezTo>
                      <a:pt x="7556" y="12131"/>
                      <a:pt x="7511" y="12743"/>
                      <a:pt x="7855" y="13161"/>
                    </a:cubicBezTo>
                    <a:cubicBezTo>
                      <a:pt x="8049" y="13370"/>
                      <a:pt x="8273" y="13550"/>
                      <a:pt x="8512" y="13699"/>
                    </a:cubicBezTo>
                    <a:cubicBezTo>
                      <a:pt x="9020" y="14132"/>
                      <a:pt x="9274" y="14789"/>
                      <a:pt x="9632" y="15357"/>
                    </a:cubicBezTo>
                    <a:cubicBezTo>
                      <a:pt x="9978" y="15896"/>
                      <a:pt x="10503" y="16397"/>
                      <a:pt x="11112" y="16397"/>
                    </a:cubicBezTo>
                    <a:cubicBezTo>
                      <a:pt x="11161" y="16397"/>
                      <a:pt x="11210" y="16394"/>
                      <a:pt x="11260" y="16387"/>
                    </a:cubicBezTo>
                    <a:cubicBezTo>
                      <a:pt x="11290" y="15685"/>
                      <a:pt x="10767" y="15088"/>
                      <a:pt x="10394" y="14491"/>
                    </a:cubicBezTo>
                    <a:cubicBezTo>
                      <a:pt x="9991" y="13848"/>
                      <a:pt x="9871" y="13206"/>
                      <a:pt x="9692" y="12474"/>
                    </a:cubicBezTo>
                    <a:cubicBezTo>
                      <a:pt x="9572" y="11981"/>
                      <a:pt x="9094" y="11429"/>
                      <a:pt x="9184" y="10906"/>
                    </a:cubicBezTo>
                    <a:cubicBezTo>
                      <a:pt x="9304" y="10055"/>
                      <a:pt x="9781" y="9487"/>
                      <a:pt x="9438" y="8517"/>
                    </a:cubicBezTo>
                    <a:cubicBezTo>
                      <a:pt x="9184" y="7800"/>
                      <a:pt x="8572" y="7202"/>
                      <a:pt x="7825" y="7113"/>
                    </a:cubicBezTo>
                    <a:cubicBezTo>
                      <a:pt x="7556" y="7098"/>
                      <a:pt x="7302" y="7068"/>
                      <a:pt x="7048" y="7008"/>
                    </a:cubicBezTo>
                    <a:cubicBezTo>
                      <a:pt x="6436" y="6769"/>
                      <a:pt x="6332" y="5948"/>
                      <a:pt x="5898" y="5455"/>
                    </a:cubicBezTo>
                    <a:cubicBezTo>
                      <a:pt x="5570" y="5096"/>
                      <a:pt x="5077" y="4947"/>
                      <a:pt x="4704" y="4589"/>
                    </a:cubicBezTo>
                    <a:cubicBezTo>
                      <a:pt x="4330" y="4245"/>
                      <a:pt x="4136" y="3722"/>
                      <a:pt x="3897" y="3259"/>
                    </a:cubicBezTo>
                    <a:cubicBezTo>
                      <a:pt x="3300" y="2095"/>
                      <a:pt x="2284" y="1198"/>
                      <a:pt x="1313" y="332"/>
                    </a:cubicBezTo>
                    <a:cubicBezTo>
                      <a:pt x="1149" y="168"/>
                      <a:pt x="955" y="48"/>
                      <a:pt x="731" y="4"/>
                    </a:cubicBezTo>
                    <a:cubicBezTo>
                      <a:pt x="712" y="2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088021" y="-1283966"/>
                <a:ext cx="545775" cy="1402522"/>
              </a:xfrm>
              <a:custGeom>
                <a:avLst/>
                <a:gdLst/>
                <a:ahLst/>
                <a:cxnLst/>
                <a:rect l="l" t="t" r="r" b="b"/>
                <a:pathLst>
                  <a:path w="10232" h="26294" extrusionOk="0">
                    <a:moveTo>
                      <a:pt x="1049" y="1"/>
                    </a:moveTo>
                    <a:cubicBezTo>
                      <a:pt x="575" y="1"/>
                      <a:pt x="80" y="297"/>
                      <a:pt x="30" y="770"/>
                    </a:cubicBezTo>
                    <a:cubicBezTo>
                      <a:pt x="1" y="1098"/>
                      <a:pt x="195" y="1412"/>
                      <a:pt x="359" y="1711"/>
                    </a:cubicBezTo>
                    <a:cubicBezTo>
                      <a:pt x="1404" y="3503"/>
                      <a:pt x="1912" y="5549"/>
                      <a:pt x="1853" y="7625"/>
                    </a:cubicBezTo>
                    <a:cubicBezTo>
                      <a:pt x="1838" y="8163"/>
                      <a:pt x="1778" y="8715"/>
                      <a:pt x="1882" y="9253"/>
                    </a:cubicBezTo>
                    <a:cubicBezTo>
                      <a:pt x="2196" y="10851"/>
                      <a:pt x="3286" y="13360"/>
                      <a:pt x="4406" y="14540"/>
                    </a:cubicBezTo>
                    <a:cubicBezTo>
                      <a:pt x="4974" y="15137"/>
                      <a:pt x="5676" y="15630"/>
                      <a:pt x="6154" y="16317"/>
                    </a:cubicBezTo>
                    <a:cubicBezTo>
                      <a:pt x="6632" y="17004"/>
                      <a:pt x="6856" y="17990"/>
                      <a:pt x="6363" y="18662"/>
                    </a:cubicBezTo>
                    <a:cubicBezTo>
                      <a:pt x="6214" y="18811"/>
                      <a:pt x="6094" y="18990"/>
                      <a:pt x="6004" y="19170"/>
                    </a:cubicBezTo>
                    <a:cubicBezTo>
                      <a:pt x="5870" y="19498"/>
                      <a:pt x="6019" y="19857"/>
                      <a:pt x="6079" y="20185"/>
                    </a:cubicBezTo>
                    <a:cubicBezTo>
                      <a:pt x="6258" y="21261"/>
                      <a:pt x="5646" y="22261"/>
                      <a:pt x="5183" y="23247"/>
                    </a:cubicBezTo>
                    <a:cubicBezTo>
                      <a:pt x="4720" y="24233"/>
                      <a:pt x="4466" y="25517"/>
                      <a:pt x="5228" y="26294"/>
                    </a:cubicBezTo>
                    <a:cubicBezTo>
                      <a:pt x="6019" y="25696"/>
                      <a:pt x="5512" y="24322"/>
                      <a:pt x="6109" y="23516"/>
                    </a:cubicBezTo>
                    <a:cubicBezTo>
                      <a:pt x="6363" y="23172"/>
                      <a:pt x="6781" y="22978"/>
                      <a:pt x="7035" y="22635"/>
                    </a:cubicBezTo>
                    <a:cubicBezTo>
                      <a:pt x="7184" y="22381"/>
                      <a:pt x="7289" y="22097"/>
                      <a:pt x="7349" y="21798"/>
                    </a:cubicBezTo>
                    <a:cubicBezTo>
                      <a:pt x="7468" y="21275"/>
                      <a:pt x="7588" y="20753"/>
                      <a:pt x="7722" y="20215"/>
                    </a:cubicBezTo>
                    <a:cubicBezTo>
                      <a:pt x="8065" y="18781"/>
                      <a:pt x="8379" y="17183"/>
                      <a:pt x="7707" y="15869"/>
                    </a:cubicBezTo>
                    <a:cubicBezTo>
                      <a:pt x="7169" y="14839"/>
                      <a:pt x="6079" y="14122"/>
                      <a:pt x="5795" y="13002"/>
                    </a:cubicBezTo>
                    <a:cubicBezTo>
                      <a:pt x="5721" y="12688"/>
                      <a:pt x="5706" y="12359"/>
                      <a:pt x="5631" y="12046"/>
                    </a:cubicBezTo>
                    <a:cubicBezTo>
                      <a:pt x="5362" y="10821"/>
                      <a:pt x="4242" y="10000"/>
                      <a:pt x="3212" y="9283"/>
                    </a:cubicBezTo>
                    <a:cubicBezTo>
                      <a:pt x="3269" y="8692"/>
                      <a:pt x="3521" y="7935"/>
                      <a:pt x="4075" y="7935"/>
                    </a:cubicBezTo>
                    <a:cubicBezTo>
                      <a:pt x="4095" y="7935"/>
                      <a:pt x="4116" y="7936"/>
                      <a:pt x="4138" y="7939"/>
                    </a:cubicBezTo>
                    <a:cubicBezTo>
                      <a:pt x="4362" y="7983"/>
                      <a:pt x="4556" y="8088"/>
                      <a:pt x="4720" y="8237"/>
                    </a:cubicBezTo>
                    <a:cubicBezTo>
                      <a:pt x="5556" y="8909"/>
                      <a:pt x="6348" y="9641"/>
                      <a:pt x="7065" y="10433"/>
                    </a:cubicBezTo>
                    <a:cubicBezTo>
                      <a:pt x="7767" y="11179"/>
                      <a:pt x="8528" y="11866"/>
                      <a:pt x="9365" y="12494"/>
                    </a:cubicBezTo>
                    <a:cubicBezTo>
                      <a:pt x="9501" y="12601"/>
                      <a:pt x="9694" y="12707"/>
                      <a:pt x="9865" y="12707"/>
                    </a:cubicBezTo>
                    <a:cubicBezTo>
                      <a:pt x="9958" y="12707"/>
                      <a:pt x="10044" y="12677"/>
                      <a:pt x="10112" y="12598"/>
                    </a:cubicBezTo>
                    <a:cubicBezTo>
                      <a:pt x="10231" y="12449"/>
                      <a:pt x="10171" y="12240"/>
                      <a:pt x="10097" y="12061"/>
                    </a:cubicBezTo>
                    <a:cubicBezTo>
                      <a:pt x="9663" y="11030"/>
                      <a:pt x="8976" y="10134"/>
                      <a:pt x="8095" y="9447"/>
                    </a:cubicBezTo>
                    <a:cubicBezTo>
                      <a:pt x="7871" y="9283"/>
                      <a:pt x="7662" y="9104"/>
                      <a:pt x="7483" y="8894"/>
                    </a:cubicBezTo>
                    <a:cubicBezTo>
                      <a:pt x="7154" y="8461"/>
                      <a:pt x="7154" y="7879"/>
                      <a:pt x="7020" y="7341"/>
                    </a:cubicBezTo>
                    <a:cubicBezTo>
                      <a:pt x="6796" y="6550"/>
                      <a:pt x="6348" y="5833"/>
                      <a:pt x="5706" y="5295"/>
                    </a:cubicBezTo>
                    <a:cubicBezTo>
                      <a:pt x="4840" y="4459"/>
                      <a:pt x="3764" y="3832"/>
                      <a:pt x="3137" y="2771"/>
                    </a:cubicBezTo>
                    <a:cubicBezTo>
                      <a:pt x="2868" y="2278"/>
                      <a:pt x="2719" y="1711"/>
                      <a:pt x="2480" y="1203"/>
                    </a:cubicBezTo>
                    <a:cubicBezTo>
                      <a:pt x="2241" y="695"/>
                      <a:pt x="1867" y="202"/>
                      <a:pt x="1330" y="38"/>
                    </a:cubicBezTo>
                    <a:cubicBezTo>
                      <a:pt x="1240" y="13"/>
                      <a:pt x="1145" y="1"/>
                      <a:pt x="1049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14"/>
            <p:cNvGrpSpPr/>
            <p:nvPr/>
          </p:nvGrpSpPr>
          <p:grpSpPr>
            <a:xfrm>
              <a:off x="5206387" y="3914049"/>
              <a:ext cx="4802373" cy="2683103"/>
              <a:chOff x="5454451" y="3412150"/>
              <a:chExt cx="4802373" cy="2683103"/>
            </a:xfrm>
          </p:grpSpPr>
          <p:sp>
            <p:nvSpPr>
              <p:cNvPr id="324" name="Google Shape;324;p14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14"/>
            <p:cNvGrpSpPr/>
            <p:nvPr/>
          </p:nvGrpSpPr>
          <p:grpSpPr>
            <a:xfrm flipH="1">
              <a:off x="8099016" y="3281224"/>
              <a:ext cx="1542304" cy="1451519"/>
              <a:chOff x="-27273" y="3879511"/>
              <a:chExt cx="1542304" cy="1451519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-27273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652257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490439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500083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1234551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14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37A99A5-BD47-4532-8BD1-2FE70109355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03246" y="1336675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F2D9B3E3-26DB-4AA8-B1F3-E7BF257ADAD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04950" y="1346203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047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-458343" y="2863349"/>
            <a:ext cx="12181591" cy="4001448"/>
            <a:chOff x="-458343" y="2863349"/>
            <a:chExt cx="12181591" cy="4001448"/>
          </a:xfrm>
        </p:grpSpPr>
        <p:sp>
          <p:nvSpPr>
            <p:cNvPr id="91" name="Google Shape;91;p5"/>
            <p:cNvSpPr/>
            <p:nvPr/>
          </p:nvSpPr>
          <p:spPr>
            <a:xfrm>
              <a:off x="2340499" y="4241350"/>
              <a:ext cx="1957116" cy="228324"/>
            </a:xfrm>
            <a:custGeom>
              <a:avLst/>
              <a:gdLst/>
              <a:ahLst/>
              <a:cxnLst/>
              <a:rect l="l" t="t" r="r" b="b"/>
              <a:pathLst>
                <a:path w="28975" h="2295" extrusionOk="0">
                  <a:moveTo>
                    <a:pt x="18523" y="0"/>
                  </a:moveTo>
                  <a:cubicBezTo>
                    <a:pt x="14454" y="0"/>
                    <a:pt x="10623" y="714"/>
                    <a:pt x="6527" y="765"/>
                  </a:cubicBezTo>
                  <a:lnTo>
                    <a:pt x="5303" y="765"/>
                  </a:lnTo>
                  <a:cubicBezTo>
                    <a:pt x="4746" y="755"/>
                    <a:pt x="4140" y="732"/>
                    <a:pt x="3526" y="732"/>
                  </a:cubicBezTo>
                  <a:cubicBezTo>
                    <a:pt x="2427" y="732"/>
                    <a:pt x="1298" y="803"/>
                    <a:pt x="359" y="1139"/>
                  </a:cubicBezTo>
                  <a:cubicBezTo>
                    <a:pt x="165" y="1213"/>
                    <a:pt x="1" y="1393"/>
                    <a:pt x="75" y="1572"/>
                  </a:cubicBezTo>
                  <a:cubicBezTo>
                    <a:pt x="285" y="2124"/>
                    <a:pt x="3645" y="2080"/>
                    <a:pt x="4257" y="2109"/>
                  </a:cubicBezTo>
                  <a:cubicBezTo>
                    <a:pt x="5855" y="2214"/>
                    <a:pt x="7468" y="2244"/>
                    <a:pt x="9066" y="2259"/>
                  </a:cubicBezTo>
                  <a:cubicBezTo>
                    <a:pt x="12247" y="2259"/>
                    <a:pt x="15429" y="2124"/>
                    <a:pt x="18610" y="1945"/>
                  </a:cubicBezTo>
                  <a:cubicBezTo>
                    <a:pt x="19736" y="1887"/>
                    <a:pt x="20844" y="1824"/>
                    <a:pt x="21952" y="1824"/>
                  </a:cubicBezTo>
                  <a:cubicBezTo>
                    <a:pt x="22826" y="1824"/>
                    <a:pt x="23701" y="1863"/>
                    <a:pt x="24584" y="1975"/>
                  </a:cubicBezTo>
                  <a:cubicBezTo>
                    <a:pt x="25469" y="2085"/>
                    <a:pt x="26076" y="2295"/>
                    <a:pt x="26762" y="2295"/>
                  </a:cubicBezTo>
                  <a:cubicBezTo>
                    <a:pt x="27198" y="2295"/>
                    <a:pt x="27666" y="2210"/>
                    <a:pt x="28258" y="1960"/>
                  </a:cubicBezTo>
                  <a:cubicBezTo>
                    <a:pt x="28526" y="1841"/>
                    <a:pt x="28795" y="1676"/>
                    <a:pt x="28870" y="1437"/>
                  </a:cubicBezTo>
                  <a:cubicBezTo>
                    <a:pt x="28975" y="1139"/>
                    <a:pt x="28736" y="825"/>
                    <a:pt x="28422" y="691"/>
                  </a:cubicBezTo>
                  <a:cubicBezTo>
                    <a:pt x="28078" y="556"/>
                    <a:pt x="27735" y="496"/>
                    <a:pt x="27377" y="496"/>
                  </a:cubicBezTo>
                  <a:lnTo>
                    <a:pt x="20536" y="63"/>
                  </a:lnTo>
                  <a:cubicBezTo>
                    <a:pt x="19857" y="19"/>
                    <a:pt x="19187" y="0"/>
                    <a:pt x="185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 rot="601012">
              <a:off x="379281" y="4265673"/>
              <a:ext cx="7714397" cy="1943528"/>
              <a:chOff x="3557247" y="6576766"/>
              <a:chExt cx="5741669" cy="1943009"/>
            </a:xfrm>
          </p:grpSpPr>
          <p:sp>
            <p:nvSpPr>
              <p:cNvPr id="93" name="Google Shape;93;p5"/>
              <p:cNvSpPr/>
              <p:nvPr/>
            </p:nvSpPr>
            <p:spPr>
              <a:xfrm rot="-270591">
                <a:off x="3607649" y="6796210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 rot="-270591">
                <a:off x="7980306" y="6870139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7948150" y="2863349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-458343" y="3903571"/>
              <a:ext cx="3811674" cy="1920827"/>
              <a:chOff x="-458343" y="3903571"/>
              <a:chExt cx="3811674" cy="1920827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59212" y="4137094"/>
                <a:ext cx="3294118" cy="1687304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5"/>
              <p:cNvGrpSpPr/>
              <p:nvPr/>
            </p:nvGrpSpPr>
            <p:grpSpPr>
              <a:xfrm>
                <a:off x="-458343" y="3903571"/>
                <a:ext cx="2973852" cy="1812780"/>
                <a:chOff x="7599921" y="1583688"/>
                <a:chExt cx="1880875" cy="1146531"/>
              </a:xfrm>
            </p:grpSpPr>
            <p:sp>
              <p:nvSpPr>
                <p:cNvPr id="99" name="Google Shape;99;p5"/>
                <p:cNvSpPr/>
                <p:nvPr/>
              </p:nvSpPr>
              <p:spPr>
                <a:xfrm>
                  <a:off x="7599921" y="1583688"/>
                  <a:ext cx="1880875" cy="1116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2" h="20939" extrusionOk="0">
                      <a:moveTo>
                        <a:pt x="23821" y="9768"/>
                      </a:moveTo>
                      <a:cubicBezTo>
                        <a:pt x="22910" y="9394"/>
                        <a:pt x="21969" y="8991"/>
                        <a:pt x="21312" y="8259"/>
                      </a:cubicBezTo>
                      <a:cubicBezTo>
                        <a:pt x="20715" y="7617"/>
                        <a:pt x="20386" y="6781"/>
                        <a:pt x="19938" y="6034"/>
                      </a:cubicBezTo>
                      <a:cubicBezTo>
                        <a:pt x="19490" y="5272"/>
                        <a:pt x="18923" y="4600"/>
                        <a:pt x="18265" y="4048"/>
                      </a:cubicBezTo>
                      <a:cubicBezTo>
                        <a:pt x="17892" y="3734"/>
                        <a:pt x="17474" y="3510"/>
                        <a:pt x="17101" y="3226"/>
                      </a:cubicBezTo>
                      <a:cubicBezTo>
                        <a:pt x="16862" y="3032"/>
                        <a:pt x="16563" y="2614"/>
                        <a:pt x="16264" y="2524"/>
                      </a:cubicBezTo>
                      <a:cubicBezTo>
                        <a:pt x="15682" y="2360"/>
                        <a:pt x="15293" y="3181"/>
                        <a:pt x="14711" y="3346"/>
                      </a:cubicBezTo>
                      <a:cubicBezTo>
                        <a:pt x="14039" y="3525"/>
                        <a:pt x="13412" y="2808"/>
                        <a:pt x="12710" y="2853"/>
                      </a:cubicBezTo>
                      <a:cubicBezTo>
                        <a:pt x="12471" y="2868"/>
                        <a:pt x="12217" y="2987"/>
                        <a:pt x="11963" y="2913"/>
                      </a:cubicBezTo>
                      <a:cubicBezTo>
                        <a:pt x="11799" y="2853"/>
                        <a:pt x="11649" y="2748"/>
                        <a:pt x="11530" y="2614"/>
                      </a:cubicBezTo>
                      <a:lnTo>
                        <a:pt x="9170" y="239"/>
                      </a:lnTo>
                      <a:cubicBezTo>
                        <a:pt x="9095" y="150"/>
                        <a:pt x="9006" y="90"/>
                        <a:pt x="8901" y="60"/>
                      </a:cubicBezTo>
                      <a:cubicBezTo>
                        <a:pt x="8722" y="0"/>
                        <a:pt x="8528" y="150"/>
                        <a:pt x="8393" y="299"/>
                      </a:cubicBezTo>
                      <a:cubicBezTo>
                        <a:pt x="8050" y="717"/>
                        <a:pt x="7871" y="1255"/>
                        <a:pt x="7438" y="1583"/>
                      </a:cubicBezTo>
                      <a:cubicBezTo>
                        <a:pt x="6990" y="1942"/>
                        <a:pt x="6347" y="1957"/>
                        <a:pt x="5780" y="2061"/>
                      </a:cubicBezTo>
                      <a:cubicBezTo>
                        <a:pt x="4615" y="2241"/>
                        <a:pt x="2987" y="2942"/>
                        <a:pt x="2464" y="4078"/>
                      </a:cubicBezTo>
                      <a:cubicBezTo>
                        <a:pt x="1807" y="5511"/>
                        <a:pt x="1404" y="7363"/>
                        <a:pt x="1001" y="8902"/>
                      </a:cubicBezTo>
                      <a:cubicBezTo>
                        <a:pt x="0" y="12740"/>
                        <a:pt x="15" y="16787"/>
                        <a:pt x="1045" y="20625"/>
                      </a:cubicBezTo>
                      <a:cubicBezTo>
                        <a:pt x="4794" y="19416"/>
                        <a:pt x="8856" y="19281"/>
                        <a:pt x="12740" y="19953"/>
                      </a:cubicBezTo>
                      <a:cubicBezTo>
                        <a:pt x="15054" y="20357"/>
                        <a:pt x="17802" y="20939"/>
                        <a:pt x="19475" y="19281"/>
                      </a:cubicBezTo>
                      <a:cubicBezTo>
                        <a:pt x="20222" y="18535"/>
                        <a:pt x="20685" y="17385"/>
                        <a:pt x="21700" y="17056"/>
                      </a:cubicBezTo>
                      <a:cubicBezTo>
                        <a:pt x="23194" y="16593"/>
                        <a:pt x="24598" y="18296"/>
                        <a:pt x="26166" y="18176"/>
                      </a:cubicBezTo>
                      <a:cubicBezTo>
                        <a:pt x="27032" y="18116"/>
                        <a:pt x="27764" y="17504"/>
                        <a:pt x="28615" y="17310"/>
                      </a:cubicBezTo>
                      <a:cubicBezTo>
                        <a:pt x="29810" y="17026"/>
                        <a:pt x="31005" y="17594"/>
                        <a:pt x="32185" y="17967"/>
                      </a:cubicBezTo>
                      <a:cubicBezTo>
                        <a:pt x="32663" y="18146"/>
                        <a:pt x="33185" y="18221"/>
                        <a:pt x="33693" y="18161"/>
                      </a:cubicBezTo>
                      <a:cubicBezTo>
                        <a:pt x="34216" y="18086"/>
                        <a:pt x="34694" y="18116"/>
                        <a:pt x="35217" y="18012"/>
                      </a:cubicBezTo>
                      <a:cubicBezTo>
                        <a:pt x="35261" y="17937"/>
                        <a:pt x="35187" y="17862"/>
                        <a:pt x="35127" y="17818"/>
                      </a:cubicBezTo>
                      <a:cubicBezTo>
                        <a:pt x="34574" y="17399"/>
                        <a:pt x="33902" y="17131"/>
                        <a:pt x="33200" y="17071"/>
                      </a:cubicBezTo>
                      <a:cubicBezTo>
                        <a:pt x="33006" y="17071"/>
                        <a:pt x="32812" y="17056"/>
                        <a:pt x="32618" y="17026"/>
                      </a:cubicBezTo>
                      <a:cubicBezTo>
                        <a:pt x="32424" y="16996"/>
                        <a:pt x="32245" y="16877"/>
                        <a:pt x="32140" y="16698"/>
                      </a:cubicBezTo>
                      <a:cubicBezTo>
                        <a:pt x="32065" y="16503"/>
                        <a:pt x="32095" y="16264"/>
                        <a:pt x="32215" y="16100"/>
                      </a:cubicBezTo>
                      <a:cubicBezTo>
                        <a:pt x="32334" y="15921"/>
                        <a:pt x="32498" y="15772"/>
                        <a:pt x="32678" y="15667"/>
                      </a:cubicBezTo>
                      <a:cubicBezTo>
                        <a:pt x="32887" y="15518"/>
                        <a:pt x="33111" y="15413"/>
                        <a:pt x="33350" y="15324"/>
                      </a:cubicBezTo>
                      <a:cubicBezTo>
                        <a:pt x="33529" y="15279"/>
                        <a:pt x="33708" y="15249"/>
                        <a:pt x="33872" y="15189"/>
                      </a:cubicBezTo>
                      <a:cubicBezTo>
                        <a:pt x="34276" y="15055"/>
                        <a:pt x="34619" y="14741"/>
                        <a:pt x="35037" y="14756"/>
                      </a:cubicBezTo>
                      <a:cubicBezTo>
                        <a:pt x="34201" y="14577"/>
                        <a:pt x="33245" y="14831"/>
                        <a:pt x="32439" y="14502"/>
                      </a:cubicBezTo>
                      <a:cubicBezTo>
                        <a:pt x="31916" y="14278"/>
                        <a:pt x="31722" y="13890"/>
                        <a:pt x="31468" y="13427"/>
                      </a:cubicBezTo>
                      <a:cubicBezTo>
                        <a:pt x="31199" y="12919"/>
                        <a:pt x="30542" y="12725"/>
                        <a:pt x="30049" y="12471"/>
                      </a:cubicBezTo>
                      <a:cubicBezTo>
                        <a:pt x="29452" y="12172"/>
                        <a:pt x="28839" y="11903"/>
                        <a:pt x="28212" y="11635"/>
                      </a:cubicBezTo>
                      <a:cubicBezTo>
                        <a:pt x="26748" y="11007"/>
                        <a:pt x="25285" y="10380"/>
                        <a:pt x="23821" y="9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8067485" y="2082351"/>
                  <a:ext cx="1131288" cy="647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9" h="12146" extrusionOk="0">
                      <a:moveTo>
                        <a:pt x="11888" y="0"/>
                      </a:moveTo>
                      <a:cubicBezTo>
                        <a:pt x="11849" y="0"/>
                        <a:pt x="11809" y="5"/>
                        <a:pt x="11770" y="15"/>
                      </a:cubicBezTo>
                      <a:lnTo>
                        <a:pt x="12979" y="2241"/>
                      </a:lnTo>
                      <a:cubicBezTo>
                        <a:pt x="13144" y="2539"/>
                        <a:pt x="13308" y="2913"/>
                        <a:pt x="13129" y="3197"/>
                      </a:cubicBezTo>
                      <a:cubicBezTo>
                        <a:pt x="12979" y="3451"/>
                        <a:pt x="12636" y="3510"/>
                        <a:pt x="12337" y="3540"/>
                      </a:cubicBezTo>
                      <a:cubicBezTo>
                        <a:pt x="12163" y="3560"/>
                        <a:pt x="11980" y="3577"/>
                        <a:pt x="11801" y="3577"/>
                      </a:cubicBezTo>
                      <a:cubicBezTo>
                        <a:pt x="11441" y="3577"/>
                        <a:pt x="11093" y="3510"/>
                        <a:pt x="10844" y="3271"/>
                      </a:cubicBezTo>
                      <a:cubicBezTo>
                        <a:pt x="10844" y="3527"/>
                        <a:pt x="10581" y="3684"/>
                        <a:pt x="10316" y="3684"/>
                      </a:cubicBezTo>
                      <a:cubicBezTo>
                        <a:pt x="10241" y="3684"/>
                        <a:pt x="10166" y="3671"/>
                        <a:pt x="10097" y="3645"/>
                      </a:cubicBezTo>
                      <a:cubicBezTo>
                        <a:pt x="9798" y="3540"/>
                        <a:pt x="9619" y="3226"/>
                        <a:pt x="9425" y="2973"/>
                      </a:cubicBezTo>
                      <a:cubicBezTo>
                        <a:pt x="9126" y="2599"/>
                        <a:pt x="8798" y="2271"/>
                        <a:pt x="8424" y="1987"/>
                      </a:cubicBezTo>
                      <a:cubicBezTo>
                        <a:pt x="8356" y="1942"/>
                        <a:pt x="8280" y="1897"/>
                        <a:pt x="8208" y="1897"/>
                      </a:cubicBezTo>
                      <a:cubicBezTo>
                        <a:pt x="8185" y="1897"/>
                        <a:pt x="8162" y="1901"/>
                        <a:pt x="8140" y="1912"/>
                      </a:cubicBezTo>
                      <a:cubicBezTo>
                        <a:pt x="8081" y="1942"/>
                        <a:pt x="8036" y="1987"/>
                        <a:pt x="8006" y="2047"/>
                      </a:cubicBezTo>
                      <a:cubicBezTo>
                        <a:pt x="7722" y="2689"/>
                        <a:pt x="8096" y="3436"/>
                        <a:pt x="8439" y="4048"/>
                      </a:cubicBezTo>
                      <a:cubicBezTo>
                        <a:pt x="8783" y="4675"/>
                        <a:pt x="9111" y="5452"/>
                        <a:pt x="8753" y="6049"/>
                      </a:cubicBezTo>
                      <a:cubicBezTo>
                        <a:pt x="8708" y="6139"/>
                        <a:pt x="8633" y="6213"/>
                        <a:pt x="8544" y="6258"/>
                      </a:cubicBezTo>
                      <a:cubicBezTo>
                        <a:pt x="8491" y="6276"/>
                        <a:pt x="8434" y="6283"/>
                        <a:pt x="8377" y="6283"/>
                      </a:cubicBezTo>
                      <a:cubicBezTo>
                        <a:pt x="8337" y="6283"/>
                        <a:pt x="8297" y="6279"/>
                        <a:pt x="8260" y="6273"/>
                      </a:cubicBezTo>
                      <a:cubicBezTo>
                        <a:pt x="7349" y="6169"/>
                        <a:pt x="6841" y="5556"/>
                        <a:pt x="6274" y="4899"/>
                      </a:cubicBezTo>
                      <a:cubicBezTo>
                        <a:pt x="6124" y="4705"/>
                        <a:pt x="5945" y="4541"/>
                        <a:pt x="5751" y="4406"/>
                      </a:cubicBezTo>
                      <a:cubicBezTo>
                        <a:pt x="5610" y="4316"/>
                        <a:pt x="5455" y="4266"/>
                        <a:pt x="5296" y="4266"/>
                      </a:cubicBezTo>
                      <a:cubicBezTo>
                        <a:pt x="5219" y="4266"/>
                        <a:pt x="5142" y="4277"/>
                        <a:pt x="5064" y="4302"/>
                      </a:cubicBezTo>
                      <a:cubicBezTo>
                        <a:pt x="4959" y="4332"/>
                        <a:pt x="4870" y="4406"/>
                        <a:pt x="4810" y="4496"/>
                      </a:cubicBezTo>
                      <a:cubicBezTo>
                        <a:pt x="4750" y="4690"/>
                        <a:pt x="4795" y="4884"/>
                        <a:pt x="4899" y="5049"/>
                      </a:cubicBezTo>
                      <a:cubicBezTo>
                        <a:pt x="5064" y="5347"/>
                        <a:pt x="5228" y="5631"/>
                        <a:pt x="5422" y="5900"/>
                      </a:cubicBezTo>
                      <a:cubicBezTo>
                        <a:pt x="5601" y="6139"/>
                        <a:pt x="5736" y="6393"/>
                        <a:pt x="5811" y="6676"/>
                      </a:cubicBezTo>
                      <a:cubicBezTo>
                        <a:pt x="5870" y="6975"/>
                        <a:pt x="5736" y="7319"/>
                        <a:pt x="5467" y="7408"/>
                      </a:cubicBezTo>
                      <a:cubicBezTo>
                        <a:pt x="5418" y="7419"/>
                        <a:pt x="5369" y="7425"/>
                        <a:pt x="5320" y="7425"/>
                      </a:cubicBezTo>
                      <a:cubicBezTo>
                        <a:pt x="5171" y="7425"/>
                        <a:pt x="5023" y="7375"/>
                        <a:pt x="4899" y="7274"/>
                      </a:cubicBezTo>
                      <a:cubicBezTo>
                        <a:pt x="4735" y="7169"/>
                        <a:pt x="4616" y="7005"/>
                        <a:pt x="4451" y="6871"/>
                      </a:cubicBezTo>
                      <a:cubicBezTo>
                        <a:pt x="4227" y="6676"/>
                        <a:pt x="3944" y="6527"/>
                        <a:pt x="3645" y="6467"/>
                      </a:cubicBezTo>
                      <a:lnTo>
                        <a:pt x="3645" y="6467"/>
                      </a:lnTo>
                      <a:cubicBezTo>
                        <a:pt x="3496" y="6886"/>
                        <a:pt x="3794" y="7408"/>
                        <a:pt x="3525" y="7797"/>
                      </a:cubicBezTo>
                      <a:cubicBezTo>
                        <a:pt x="3370" y="8029"/>
                        <a:pt x="3170" y="8100"/>
                        <a:pt x="2947" y="8100"/>
                      </a:cubicBezTo>
                      <a:cubicBezTo>
                        <a:pt x="2604" y="8100"/>
                        <a:pt x="2208" y="7931"/>
                        <a:pt x="1850" y="7931"/>
                      </a:cubicBezTo>
                      <a:cubicBezTo>
                        <a:pt x="1726" y="7931"/>
                        <a:pt x="1606" y="7951"/>
                        <a:pt x="1494" y="8006"/>
                      </a:cubicBezTo>
                      <a:cubicBezTo>
                        <a:pt x="1479" y="8588"/>
                        <a:pt x="1464" y="9171"/>
                        <a:pt x="1435" y="9753"/>
                      </a:cubicBezTo>
                      <a:cubicBezTo>
                        <a:pt x="1435" y="9902"/>
                        <a:pt x="1420" y="10082"/>
                        <a:pt x="1285" y="10156"/>
                      </a:cubicBezTo>
                      <a:cubicBezTo>
                        <a:pt x="1221" y="10175"/>
                        <a:pt x="1145" y="10187"/>
                        <a:pt x="1071" y="10187"/>
                      </a:cubicBezTo>
                      <a:cubicBezTo>
                        <a:pt x="1026" y="10187"/>
                        <a:pt x="982" y="10183"/>
                        <a:pt x="942" y="10171"/>
                      </a:cubicBezTo>
                      <a:cubicBezTo>
                        <a:pt x="374" y="10171"/>
                        <a:pt x="1" y="10903"/>
                        <a:pt x="240" y="11426"/>
                      </a:cubicBezTo>
                      <a:cubicBezTo>
                        <a:pt x="480" y="11905"/>
                        <a:pt x="1039" y="12145"/>
                        <a:pt x="1566" y="12145"/>
                      </a:cubicBezTo>
                      <a:cubicBezTo>
                        <a:pt x="1597" y="12145"/>
                        <a:pt x="1628" y="12144"/>
                        <a:pt x="1659" y="12143"/>
                      </a:cubicBezTo>
                      <a:cubicBezTo>
                        <a:pt x="2226" y="12113"/>
                        <a:pt x="2749" y="11859"/>
                        <a:pt x="3272" y="11635"/>
                      </a:cubicBezTo>
                      <a:cubicBezTo>
                        <a:pt x="3880" y="11360"/>
                        <a:pt x="4413" y="11143"/>
                        <a:pt x="5021" y="11143"/>
                      </a:cubicBezTo>
                      <a:cubicBezTo>
                        <a:pt x="5174" y="11143"/>
                        <a:pt x="5332" y="11157"/>
                        <a:pt x="5497" y="11187"/>
                      </a:cubicBezTo>
                      <a:cubicBezTo>
                        <a:pt x="5568" y="11201"/>
                        <a:pt x="5638" y="11207"/>
                        <a:pt x="5708" y="11207"/>
                      </a:cubicBezTo>
                      <a:cubicBezTo>
                        <a:pt x="6081" y="11207"/>
                        <a:pt x="6446" y="11026"/>
                        <a:pt x="6811" y="10888"/>
                      </a:cubicBezTo>
                      <a:cubicBezTo>
                        <a:pt x="8379" y="10291"/>
                        <a:pt x="10186" y="10395"/>
                        <a:pt x="11680" y="9634"/>
                      </a:cubicBezTo>
                      <a:cubicBezTo>
                        <a:pt x="12501" y="9200"/>
                        <a:pt x="13218" y="8528"/>
                        <a:pt x="14114" y="8349"/>
                      </a:cubicBezTo>
                      <a:cubicBezTo>
                        <a:pt x="14288" y="8317"/>
                        <a:pt x="14463" y="8303"/>
                        <a:pt x="14639" y="8303"/>
                      </a:cubicBezTo>
                      <a:cubicBezTo>
                        <a:pt x="15190" y="8303"/>
                        <a:pt x="15751" y="8434"/>
                        <a:pt x="16295" y="8513"/>
                      </a:cubicBezTo>
                      <a:cubicBezTo>
                        <a:pt x="16860" y="8600"/>
                        <a:pt x="17427" y="8633"/>
                        <a:pt x="17995" y="8633"/>
                      </a:cubicBezTo>
                      <a:cubicBezTo>
                        <a:pt x="18793" y="8633"/>
                        <a:pt x="19593" y="8568"/>
                        <a:pt x="20387" y="8498"/>
                      </a:cubicBezTo>
                      <a:cubicBezTo>
                        <a:pt x="20626" y="8484"/>
                        <a:pt x="20910" y="8454"/>
                        <a:pt x="21059" y="8260"/>
                      </a:cubicBezTo>
                      <a:cubicBezTo>
                        <a:pt x="21208" y="8036"/>
                        <a:pt x="21208" y="7722"/>
                        <a:pt x="21029" y="7513"/>
                      </a:cubicBezTo>
                      <a:cubicBezTo>
                        <a:pt x="20865" y="7304"/>
                        <a:pt x="20671" y="7124"/>
                        <a:pt x="20432" y="7005"/>
                      </a:cubicBezTo>
                      <a:cubicBezTo>
                        <a:pt x="19745" y="6527"/>
                        <a:pt x="19103" y="5989"/>
                        <a:pt x="18535" y="5392"/>
                      </a:cubicBezTo>
                      <a:cubicBezTo>
                        <a:pt x="18012" y="4839"/>
                        <a:pt x="17415" y="4511"/>
                        <a:pt x="16922" y="3928"/>
                      </a:cubicBezTo>
                      <a:cubicBezTo>
                        <a:pt x="16355" y="3226"/>
                        <a:pt x="15727" y="2569"/>
                        <a:pt x="15055" y="1972"/>
                      </a:cubicBezTo>
                      <a:cubicBezTo>
                        <a:pt x="14742" y="1673"/>
                        <a:pt x="14383" y="1434"/>
                        <a:pt x="13995" y="1270"/>
                      </a:cubicBezTo>
                      <a:cubicBezTo>
                        <a:pt x="13954" y="1252"/>
                        <a:pt x="13910" y="1244"/>
                        <a:pt x="13868" y="1244"/>
                      </a:cubicBezTo>
                      <a:cubicBezTo>
                        <a:pt x="13803" y="1244"/>
                        <a:pt x="13741" y="1264"/>
                        <a:pt x="13696" y="1300"/>
                      </a:cubicBezTo>
                      <a:cubicBezTo>
                        <a:pt x="13651" y="1360"/>
                        <a:pt x="13621" y="1434"/>
                        <a:pt x="13636" y="1509"/>
                      </a:cubicBezTo>
                      <a:cubicBezTo>
                        <a:pt x="13711" y="2345"/>
                        <a:pt x="14652" y="2898"/>
                        <a:pt x="14757" y="3734"/>
                      </a:cubicBezTo>
                      <a:cubicBezTo>
                        <a:pt x="13696" y="3316"/>
                        <a:pt x="12920" y="2390"/>
                        <a:pt x="12696" y="1285"/>
                      </a:cubicBezTo>
                      <a:cubicBezTo>
                        <a:pt x="12666" y="986"/>
                        <a:pt x="12606" y="688"/>
                        <a:pt x="12486" y="419"/>
                      </a:cubicBezTo>
                      <a:cubicBezTo>
                        <a:pt x="12371" y="187"/>
                        <a:pt x="12133" y="0"/>
                        <a:pt x="11888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863572" y="1690418"/>
                  <a:ext cx="564071" cy="50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5" h="9472" extrusionOk="0">
                      <a:moveTo>
                        <a:pt x="1015" y="0"/>
                      </a:moveTo>
                      <a:cubicBezTo>
                        <a:pt x="976" y="0"/>
                        <a:pt x="936" y="5"/>
                        <a:pt x="897" y="16"/>
                      </a:cubicBezTo>
                      <a:lnTo>
                        <a:pt x="2106" y="2241"/>
                      </a:lnTo>
                      <a:cubicBezTo>
                        <a:pt x="2256" y="2540"/>
                        <a:pt x="2420" y="2913"/>
                        <a:pt x="2241" y="3197"/>
                      </a:cubicBezTo>
                      <a:cubicBezTo>
                        <a:pt x="1763" y="3988"/>
                        <a:pt x="239" y="3062"/>
                        <a:pt x="30" y="4212"/>
                      </a:cubicBezTo>
                      <a:cubicBezTo>
                        <a:pt x="0" y="4421"/>
                        <a:pt x="30" y="4630"/>
                        <a:pt x="120" y="4825"/>
                      </a:cubicBezTo>
                      <a:cubicBezTo>
                        <a:pt x="239" y="5108"/>
                        <a:pt x="434" y="5347"/>
                        <a:pt x="673" y="5541"/>
                      </a:cubicBezTo>
                      <a:cubicBezTo>
                        <a:pt x="1404" y="6124"/>
                        <a:pt x="2136" y="6706"/>
                        <a:pt x="2913" y="7259"/>
                      </a:cubicBezTo>
                      <a:cubicBezTo>
                        <a:pt x="2928" y="7289"/>
                        <a:pt x="2958" y="7289"/>
                        <a:pt x="2987" y="7304"/>
                      </a:cubicBezTo>
                      <a:cubicBezTo>
                        <a:pt x="3032" y="7304"/>
                        <a:pt x="3062" y="7259"/>
                        <a:pt x="3077" y="7229"/>
                      </a:cubicBezTo>
                      <a:lnTo>
                        <a:pt x="3286" y="6945"/>
                      </a:lnTo>
                      <a:cubicBezTo>
                        <a:pt x="3988" y="7558"/>
                        <a:pt x="4182" y="8543"/>
                        <a:pt x="4705" y="9290"/>
                      </a:cubicBezTo>
                      <a:cubicBezTo>
                        <a:pt x="4770" y="9377"/>
                        <a:pt x="4882" y="9471"/>
                        <a:pt x="4978" y="9471"/>
                      </a:cubicBezTo>
                      <a:cubicBezTo>
                        <a:pt x="5015" y="9471"/>
                        <a:pt x="5050" y="9457"/>
                        <a:pt x="5078" y="9425"/>
                      </a:cubicBezTo>
                      <a:cubicBezTo>
                        <a:pt x="5108" y="9380"/>
                        <a:pt x="5123" y="9335"/>
                        <a:pt x="5123" y="9275"/>
                      </a:cubicBezTo>
                      <a:cubicBezTo>
                        <a:pt x="5183" y="8409"/>
                        <a:pt x="5093" y="7543"/>
                        <a:pt x="4824" y="6721"/>
                      </a:cubicBezTo>
                      <a:cubicBezTo>
                        <a:pt x="4795" y="6617"/>
                        <a:pt x="4765" y="6497"/>
                        <a:pt x="4780" y="6393"/>
                      </a:cubicBezTo>
                      <a:cubicBezTo>
                        <a:pt x="4810" y="6258"/>
                        <a:pt x="4884" y="6154"/>
                        <a:pt x="4974" y="6064"/>
                      </a:cubicBezTo>
                      <a:cubicBezTo>
                        <a:pt x="5063" y="5930"/>
                        <a:pt x="5198" y="5810"/>
                        <a:pt x="5347" y="5736"/>
                      </a:cubicBezTo>
                      <a:cubicBezTo>
                        <a:pt x="5399" y="5715"/>
                        <a:pt x="5454" y="5706"/>
                        <a:pt x="5510" y="5706"/>
                      </a:cubicBezTo>
                      <a:cubicBezTo>
                        <a:pt x="6121" y="5706"/>
                        <a:pt x="6967" y="6803"/>
                        <a:pt x="7199" y="7199"/>
                      </a:cubicBezTo>
                      <a:cubicBezTo>
                        <a:pt x="7304" y="7393"/>
                        <a:pt x="7423" y="7573"/>
                        <a:pt x="7572" y="7737"/>
                      </a:cubicBezTo>
                      <a:cubicBezTo>
                        <a:pt x="7676" y="7831"/>
                        <a:pt x="7809" y="7883"/>
                        <a:pt x="7945" y="7883"/>
                      </a:cubicBezTo>
                      <a:cubicBezTo>
                        <a:pt x="8026" y="7883"/>
                        <a:pt x="8107" y="7865"/>
                        <a:pt x="8185" y="7826"/>
                      </a:cubicBezTo>
                      <a:cubicBezTo>
                        <a:pt x="8215" y="7797"/>
                        <a:pt x="8230" y="7767"/>
                        <a:pt x="8245" y="7737"/>
                      </a:cubicBezTo>
                      <a:cubicBezTo>
                        <a:pt x="8245" y="7677"/>
                        <a:pt x="8215" y="7632"/>
                        <a:pt x="8185" y="7602"/>
                      </a:cubicBezTo>
                      <a:cubicBezTo>
                        <a:pt x="7916" y="7289"/>
                        <a:pt x="7617" y="7035"/>
                        <a:pt x="7259" y="6826"/>
                      </a:cubicBezTo>
                      <a:cubicBezTo>
                        <a:pt x="7095" y="6751"/>
                        <a:pt x="6930" y="6662"/>
                        <a:pt x="6781" y="6557"/>
                      </a:cubicBezTo>
                      <a:cubicBezTo>
                        <a:pt x="6617" y="6438"/>
                        <a:pt x="6542" y="6258"/>
                        <a:pt x="6572" y="6064"/>
                      </a:cubicBezTo>
                      <a:cubicBezTo>
                        <a:pt x="6652" y="5809"/>
                        <a:pt x="6787" y="5709"/>
                        <a:pt x="6948" y="5709"/>
                      </a:cubicBezTo>
                      <a:cubicBezTo>
                        <a:pt x="7446" y="5709"/>
                        <a:pt x="8195" y="6660"/>
                        <a:pt x="8364" y="6886"/>
                      </a:cubicBezTo>
                      <a:cubicBezTo>
                        <a:pt x="8887" y="7602"/>
                        <a:pt x="9290" y="8454"/>
                        <a:pt x="10082" y="8917"/>
                      </a:cubicBezTo>
                      <a:cubicBezTo>
                        <a:pt x="10159" y="8959"/>
                        <a:pt x="10260" y="8988"/>
                        <a:pt x="10349" y="8988"/>
                      </a:cubicBezTo>
                      <a:cubicBezTo>
                        <a:pt x="10450" y="8988"/>
                        <a:pt x="10536" y="8952"/>
                        <a:pt x="10559" y="8857"/>
                      </a:cubicBezTo>
                      <a:cubicBezTo>
                        <a:pt x="10574" y="8752"/>
                        <a:pt x="10530" y="8663"/>
                        <a:pt x="10455" y="8588"/>
                      </a:cubicBezTo>
                      <a:cubicBezTo>
                        <a:pt x="10343" y="8452"/>
                        <a:pt x="9364" y="7283"/>
                        <a:pt x="9080" y="6798"/>
                      </a:cubicBezTo>
                      <a:lnTo>
                        <a:pt x="9080" y="6798"/>
                      </a:lnTo>
                      <a:cubicBezTo>
                        <a:pt x="9120" y="6824"/>
                        <a:pt x="9168" y="6839"/>
                        <a:pt x="9215" y="6839"/>
                      </a:cubicBezTo>
                      <a:cubicBezTo>
                        <a:pt x="9258" y="6839"/>
                        <a:pt x="9301" y="6826"/>
                        <a:pt x="9335" y="6796"/>
                      </a:cubicBezTo>
                      <a:cubicBezTo>
                        <a:pt x="9454" y="6647"/>
                        <a:pt x="9454" y="6438"/>
                        <a:pt x="9335" y="6303"/>
                      </a:cubicBezTo>
                      <a:cubicBezTo>
                        <a:pt x="9215" y="6169"/>
                        <a:pt x="9066" y="6064"/>
                        <a:pt x="8902" y="5975"/>
                      </a:cubicBezTo>
                      <a:cubicBezTo>
                        <a:pt x="8767" y="5885"/>
                        <a:pt x="8648" y="5780"/>
                        <a:pt x="8528" y="5661"/>
                      </a:cubicBezTo>
                      <a:cubicBezTo>
                        <a:pt x="8454" y="5556"/>
                        <a:pt x="8379" y="5452"/>
                        <a:pt x="8274" y="5362"/>
                      </a:cubicBezTo>
                      <a:cubicBezTo>
                        <a:pt x="8185" y="5273"/>
                        <a:pt x="8080" y="5198"/>
                        <a:pt x="7961" y="5138"/>
                      </a:cubicBezTo>
                      <a:cubicBezTo>
                        <a:pt x="7647" y="4929"/>
                        <a:pt x="7348" y="4720"/>
                        <a:pt x="7065" y="4496"/>
                      </a:cubicBezTo>
                      <a:cubicBezTo>
                        <a:pt x="6945" y="4406"/>
                        <a:pt x="6841" y="4287"/>
                        <a:pt x="6781" y="4152"/>
                      </a:cubicBezTo>
                      <a:cubicBezTo>
                        <a:pt x="6751" y="4048"/>
                        <a:pt x="6736" y="3943"/>
                        <a:pt x="6751" y="3824"/>
                      </a:cubicBezTo>
                      <a:cubicBezTo>
                        <a:pt x="6736" y="3197"/>
                        <a:pt x="6497" y="2584"/>
                        <a:pt x="6064" y="2121"/>
                      </a:cubicBezTo>
                      <a:cubicBezTo>
                        <a:pt x="6004" y="2047"/>
                        <a:pt x="5930" y="1987"/>
                        <a:pt x="5840" y="1972"/>
                      </a:cubicBezTo>
                      <a:cubicBezTo>
                        <a:pt x="5821" y="1970"/>
                        <a:pt x="5803" y="1968"/>
                        <a:pt x="5786" y="1968"/>
                      </a:cubicBezTo>
                      <a:cubicBezTo>
                        <a:pt x="5176" y="1968"/>
                        <a:pt x="5847" y="3488"/>
                        <a:pt x="5556" y="3764"/>
                      </a:cubicBezTo>
                      <a:cubicBezTo>
                        <a:pt x="5153" y="3525"/>
                        <a:pt x="4929" y="2928"/>
                        <a:pt x="4690" y="2525"/>
                      </a:cubicBezTo>
                      <a:cubicBezTo>
                        <a:pt x="4559" y="2299"/>
                        <a:pt x="3387" y="1239"/>
                        <a:pt x="2952" y="1239"/>
                      </a:cubicBezTo>
                      <a:cubicBezTo>
                        <a:pt x="2841" y="1239"/>
                        <a:pt x="2778" y="1309"/>
                        <a:pt x="2793" y="1479"/>
                      </a:cubicBezTo>
                      <a:cubicBezTo>
                        <a:pt x="2853" y="2330"/>
                        <a:pt x="3794" y="2868"/>
                        <a:pt x="3913" y="3704"/>
                      </a:cubicBezTo>
                      <a:cubicBezTo>
                        <a:pt x="2838" y="3301"/>
                        <a:pt x="2062" y="2375"/>
                        <a:pt x="1837" y="1255"/>
                      </a:cubicBezTo>
                      <a:cubicBezTo>
                        <a:pt x="1808" y="971"/>
                        <a:pt x="1718" y="688"/>
                        <a:pt x="1613" y="419"/>
                      </a:cubicBezTo>
                      <a:cubicBezTo>
                        <a:pt x="1498" y="187"/>
                        <a:pt x="1260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" name="Google Shape;102;p5"/>
            <p:cNvGrpSpPr/>
            <p:nvPr/>
          </p:nvGrpSpPr>
          <p:grpSpPr>
            <a:xfrm>
              <a:off x="5454451" y="3396625"/>
              <a:ext cx="4802373" cy="2683103"/>
              <a:chOff x="5454451" y="3412150"/>
              <a:chExt cx="4802373" cy="2683103"/>
            </a:xfrm>
          </p:grpSpPr>
          <p:sp>
            <p:nvSpPr>
              <p:cNvPr id="103" name="Google Shape;103;p5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 rot="-15629">
              <a:off x="3835007" y="4999971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30292">
              <a:off x="3726393" y="5219559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58979B9D-602B-4381-9570-369931EB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445" y="2321784"/>
            <a:ext cx="3721543" cy="1305480"/>
          </a:xfrm>
        </p:spPr>
        <p:txBody>
          <a:bodyPr/>
          <a:lstStyle/>
          <a:p>
            <a:endParaRPr lang="ru-UA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9E27A0E-BE88-4AFD-9CE3-7E3EDF5C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445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2ABEF0C-67AA-4724-9540-8A74095C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8730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0386BCE5-8FE5-492F-9D49-3720B330F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68730" y="2321784"/>
            <a:ext cx="3721543" cy="1305480"/>
          </a:xfrm>
        </p:spPr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499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grpSp>
        <p:nvGrpSpPr>
          <p:cNvPr id="116" name="Google Shape;116;p6"/>
          <p:cNvGrpSpPr/>
          <p:nvPr/>
        </p:nvGrpSpPr>
        <p:grpSpPr>
          <a:xfrm>
            <a:off x="-3186075" y="2736126"/>
            <a:ext cx="14574155" cy="4304953"/>
            <a:chOff x="-3186075" y="2736126"/>
            <a:chExt cx="14574155" cy="4304953"/>
          </a:xfrm>
        </p:grpSpPr>
        <p:sp>
          <p:nvSpPr>
            <p:cNvPr id="117" name="Google Shape;117;p6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305282" y="356836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-1710953" y="3568362"/>
              <a:ext cx="11724634" cy="3472716"/>
              <a:chOff x="-1710953" y="3568362"/>
              <a:chExt cx="11724634" cy="3472716"/>
            </a:xfrm>
          </p:grpSpPr>
          <p:sp>
            <p:nvSpPr>
              <p:cNvPr id="120" name="Google Shape;120;p6"/>
              <p:cNvSpPr/>
              <p:nvPr/>
            </p:nvSpPr>
            <p:spPr>
              <a:xfrm rot="-545202" flipH="1">
                <a:off x="1272300" y="4419099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307348">
                <a:off x="-1433685" y="3711568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6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23" name="Google Shape;123;p6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6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6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" name="Google Shape;128;p6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29" name="Google Shape;129;p6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" name="Google Shape;130;p6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31" name="Google Shape;131;p6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6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6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013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 userDrawn="1">
  <p:cSld name="1_Title only 4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31"/>
          <p:cNvGrpSpPr/>
          <p:nvPr/>
        </p:nvGrpSpPr>
        <p:grpSpPr>
          <a:xfrm>
            <a:off x="-3018420" y="2276253"/>
            <a:ext cx="14710630" cy="4041534"/>
            <a:chOff x="-3018420" y="2276253"/>
            <a:chExt cx="14710630" cy="4041534"/>
          </a:xfrm>
        </p:grpSpPr>
        <p:sp>
          <p:nvSpPr>
            <p:cNvPr id="795" name="Google Shape;795;p31"/>
            <p:cNvSpPr/>
            <p:nvPr/>
          </p:nvSpPr>
          <p:spPr>
            <a:xfrm flipH="1">
              <a:off x="-3018420" y="2712986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6" name="Google Shape;796;p31"/>
            <p:cNvGrpSpPr/>
            <p:nvPr/>
          </p:nvGrpSpPr>
          <p:grpSpPr>
            <a:xfrm>
              <a:off x="-259106" y="3320616"/>
              <a:ext cx="11247078" cy="2997172"/>
              <a:chOff x="-259106" y="3320616"/>
              <a:chExt cx="11247078" cy="2997172"/>
            </a:xfrm>
          </p:grpSpPr>
          <p:sp>
            <p:nvSpPr>
              <p:cNvPr id="797" name="Google Shape;797;p31"/>
              <p:cNvSpPr/>
              <p:nvPr/>
            </p:nvSpPr>
            <p:spPr>
              <a:xfrm rot="-660896" flipH="1">
                <a:off x="354391" y="3927451"/>
                <a:ext cx="6524127" cy="1783501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 rot="348952">
                <a:off x="1285276" y="4527237"/>
                <a:ext cx="4801307" cy="1280256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 flipH="1">
                <a:off x="-259106" y="4081647"/>
                <a:ext cx="2411404" cy="1263038"/>
              </a:xfrm>
              <a:custGeom>
                <a:avLst/>
                <a:gdLst/>
                <a:ahLst/>
                <a:cxnLst/>
                <a:rect l="l" t="t" r="r" b="b"/>
                <a:pathLst>
                  <a:path w="33515" h="17555" extrusionOk="0">
                    <a:moveTo>
                      <a:pt x="23472" y="0"/>
                    </a:moveTo>
                    <a:cubicBezTo>
                      <a:pt x="23216" y="0"/>
                      <a:pt x="22968" y="39"/>
                      <a:pt x="22732" y="124"/>
                    </a:cubicBezTo>
                    <a:cubicBezTo>
                      <a:pt x="22224" y="318"/>
                      <a:pt x="21806" y="692"/>
                      <a:pt x="21552" y="1169"/>
                    </a:cubicBezTo>
                    <a:cubicBezTo>
                      <a:pt x="21298" y="1588"/>
                      <a:pt x="21238" y="2110"/>
                      <a:pt x="20910" y="2484"/>
                    </a:cubicBezTo>
                    <a:cubicBezTo>
                      <a:pt x="20656" y="2723"/>
                      <a:pt x="20342" y="2902"/>
                      <a:pt x="19999" y="2962"/>
                    </a:cubicBezTo>
                    <a:cubicBezTo>
                      <a:pt x="19656" y="3044"/>
                      <a:pt x="19311" y="3075"/>
                      <a:pt x="18964" y="3075"/>
                    </a:cubicBezTo>
                    <a:cubicBezTo>
                      <a:pt x="17813" y="3075"/>
                      <a:pt x="16642" y="2729"/>
                      <a:pt x="15488" y="2729"/>
                    </a:cubicBezTo>
                    <a:cubicBezTo>
                      <a:pt x="15213" y="2729"/>
                      <a:pt x="14939" y="2749"/>
                      <a:pt x="14667" y="2797"/>
                    </a:cubicBezTo>
                    <a:cubicBezTo>
                      <a:pt x="10829" y="3484"/>
                      <a:pt x="11202" y="7711"/>
                      <a:pt x="6931" y="8293"/>
                    </a:cubicBezTo>
                    <a:cubicBezTo>
                      <a:pt x="3421" y="8771"/>
                      <a:pt x="434" y="11833"/>
                      <a:pt x="31" y="15358"/>
                    </a:cubicBezTo>
                    <a:cubicBezTo>
                      <a:pt x="1" y="15492"/>
                      <a:pt x="16" y="15641"/>
                      <a:pt x="61" y="15776"/>
                    </a:cubicBezTo>
                    <a:cubicBezTo>
                      <a:pt x="165" y="16030"/>
                      <a:pt x="464" y="16134"/>
                      <a:pt x="748" y="16179"/>
                    </a:cubicBezTo>
                    <a:cubicBezTo>
                      <a:pt x="1020" y="16224"/>
                      <a:pt x="1293" y="16243"/>
                      <a:pt x="1567" y="16243"/>
                    </a:cubicBezTo>
                    <a:cubicBezTo>
                      <a:pt x="2736" y="16243"/>
                      <a:pt x="3920" y="15897"/>
                      <a:pt x="5094" y="15776"/>
                    </a:cubicBezTo>
                    <a:cubicBezTo>
                      <a:pt x="5290" y="15755"/>
                      <a:pt x="5488" y="15746"/>
                      <a:pt x="5687" y="15746"/>
                    </a:cubicBezTo>
                    <a:cubicBezTo>
                      <a:pt x="8092" y="15746"/>
                      <a:pt x="10759" y="17128"/>
                      <a:pt x="13338" y="17224"/>
                    </a:cubicBezTo>
                    <a:cubicBezTo>
                      <a:pt x="16668" y="17359"/>
                      <a:pt x="19984" y="17523"/>
                      <a:pt x="23299" y="17553"/>
                    </a:cubicBezTo>
                    <a:cubicBezTo>
                      <a:pt x="23371" y="17554"/>
                      <a:pt x="23441" y="17555"/>
                      <a:pt x="23512" y="17555"/>
                    </a:cubicBezTo>
                    <a:cubicBezTo>
                      <a:pt x="26185" y="17555"/>
                      <a:pt x="28504" y="16739"/>
                      <a:pt x="31021" y="15880"/>
                    </a:cubicBezTo>
                    <a:cubicBezTo>
                      <a:pt x="32141" y="15492"/>
                      <a:pt x="33470" y="14835"/>
                      <a:pt x="33500" y="13655"/>
                    </a:cubicBezTo>
                    <a:cubicBezTo>
                      <a:pt x="33515" y="13162"/>
                      <a:pt x="33276" y="12699"/>
                      <a:pt x="33127" y="12221"/>
                    </a:cubicBezTo>
                    <a:cubicBezTo>
                      <a:pt x="32559" y="10369"/>
                      <a:pt x="33291" y="8398"/>
                      <a:pt x="32260" y="6666"/>
                    </a:cubicBezTo>
                    <a:cubicBezTo>
                      <a:pt x="31529" y="5441"/>
                      <a:pt x="29497" y="3858"/>
                      <a:pt x="28437" y="2842"/>
                    </a:cubicBezTo>
                    <a:cubicBezTo>
                      <a:pt x="27469" y="1914"/>
                      <a:pt x="25276" y="0"/>
                      <a:pt x="234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 flipH="1">
                <a:off x="553663" y="4384541"/>
                <a:ext cx="1103281" cy="675947"/>
              </a:xfrm>
              <a:custGeom>
                <a:avLst/>
                <a:gdLst/>
                <a:ahLst/>
                <a:cxnLst/>
                <a:rect l="l" t="t" r="r" b="b"/>
                <a:pathLst>
                  <a:path w="15334" h="9395" extrusionOk="0">
                    <a:moveTo>
                      <a:pt x="14824" y="1"/>
                    </a:moveTo>
                    <a:cubicBezTo>
                      <a:pt x="14791" y="1"/>
                      <a:pt x="14758" y="3"/>
                      <a:pt x="14727" y="6"/>
                    </a:cubicBezTo>
                    <a:cubicBezTo>
                      <a:pt x="14234" y="66"/>
                      <a:pt x="13666" y="111"/>
                      <a:pt x="13203" y="320"/>
                    </a:cubicBezTo>
                    <a:cubicBezTo>
                      <a:pt x="12770" y="484"/>
                      <a:pt x="12501" y="798"/>
                      <a:pt x="12038" y="872"/>
                    </a:cubicBezTo>
                    <a:cubicBezTo>
                      <a:pt x="11950" y="887"/>
                      <a:pt x="11861" y="894"/>
                      <a:pt x="11772" y="894"/>
                    </a:cubicBezTo>
                    <a:cubicBezTo>
                      <a:pt x="11179" y="894"/>
                      <a:pt x="10586" y="603"/>
                      <a:pt x="9999" y="603"/>
                    </a:cubicBezTo>
                    <a:cubicBezTo>
                      <a:pt x="9802" y="603"/>
                      <a:pt x="9606" y="635"/>
                      <a:pt x="9410" y="723"/>
                    </a:cubicBezTo>
                    <a:cubicBezTo>
                      <a:pt x="8305" y="1216"/>
                      <a:pt x="8320" y="3068"/>
                      <a:pt x="7185" y="3426"/>
                    </a:cubicBezTo>
                    <a:cubicBezTo>
                      <a:pt x="7065" y="3456"/>
                      <a:pt x="6946" y="3471"/>
                      <a:pt x="6841" y="3486"/>
                    </a:cubicBezTo>
                    <a:cubicBezTo>
                      <a:pt x="6557" y="3501"/>
                      <a:pt x="6244" y="3501"/>
                      <a:pt x="5990" y="3635"/>
                    </a:cubicBezTo>
                    <a:cubicBezTo>
                      <a:pt x="5826" y="3785"/>
                      <a:pt x="5646" y="3919"/>
                      <a:pt x="5497" y="4083"/>
                    </a:cubicBezTo>
                    <a:cubicBezTo>
                      <a:pt x="5273" y="4218"/>
                      <a:pt x="5049" y="4307"/>
                      <a:pt x="4795" y="4367"/>
                    </a:cubicBezTo>
                    <a:cubicBezTo>
                      <a:pt x="2928" y="4950"/>
                      <a:pt x="1270" y="6040"/>
                      <a:pt x="1" y="7518"/>
                    </a:cubicBezTo>
                    <a:lnTo>
                      <a:pt x="1181" y="7294"/>
                    </a:lnTo>
                    <a:cubicBezTo>
                      <a:pt x="1241" y="7286"/>
                      <a:pt x="1306" y="7280"/>
                      <a:pt x="1368" y="7280"/>
                    </a:cubicBezTo>
                    <a:cubicBezTo>
                      <a:pt x="1522" y="7280"/>
                      <a:pt x="1665" y="7317"/>
                      <a:pt x="1718" y="7444"/>
                    </a:cubicBezTo>
                    <a:cubicBezTo>
                      <a:pt x="1748" y="7563"/>
                      <a:pt x="1689" y="7668"/>
                      <a:pt x="1718" y="7802"/>
                    </a:cubicBezTo>
                    <a:cubicBezTo>
                      <a:pt x="1748" y="7952"/>
                      <a:pt x="1898" y="8026"/>
                      <a:pt x="2032" y="8086"/>
                    </a:cubicBezTo>
                    <a:cubicBezTo>
                      <a:pt x="3257" y="8639"/>
                      <a:pt x="4541" y="9057"/>
                      <a:pt x="5870" y="9326"/>
                    </a:cubicBezTo>
                    <a:cubicBezTo>
                      <a:pt x="6177" y="9369"/>
                      <a:pt x="6502" y="9394"/>
                      <a:pt x="6831" y="9394"/>
                    </a:cubicBezTo>
                    <a:cubicBezTo>
                      <a:pt x="7850" y="9394"/>
                      <a:pt x="8919" y="9155"/>
                      <a:pt x="9664" y="8489"/>
                    </a:cubicBezTo>
                    <a:cubicBezTo>
                      <a:pt x="10396" y="7832"/>
                      <a:pt x="10590" y="6443"/>
                      <a:pt x="11381" y="5950"/>
                    </a:cubicBezTo>
                    <a:cubicBezTo>
                      <a:pt x="12352" y="5353"/>
                      <a:pt x="13144" y="4502"/>
                      <a:pt x="13696" y="3501"/>
                    </a:cubicBezTo>
                    <a:cubicBezTo>
                      <a:pt x="13323" y="3501"/>
                      <a:pt x="12949" y="3591"/>
                      <a:pt x="12636" y="3785"/>
                    </a:cubicBezTo>
                    <a:cubicBezTo>
                      <a:pt x="12412" y="3908"/>
                      <a:pt x="12155" y="4072"/>
                      <a:pt x="11921" y="4072"/>
                    </a:cubicBezTo>
                    <a:cubicBezTo>
                      <a:pt x="11842" y="4072"/>
                      <a:pt x="11766" y="4054"/>
                      <a:pt x="11695" y="4009"/>
                    </a:cubicBezTo>
                    <a:cubicBezTo>
                      <a:pt x="11516" y="3859"/>
                      <a:pt x="11456" y="3606"/>
                      <a:pt x="11561" y="3396"/>
                    </a:cubicBezTo>
                    <a:cubicBezTo>
                      <a:pt x="11665" y="3202"/>
                      <a:pt x="11814" y="3038"/>
                      <a:pt x="12009" y="2919"/>
                    </a:cubicBezTo>
                    <a:cubicBezTo>
                      <a:pt x="12516" y="2545"/>
                      <a:pt x="13084" y="2261"/>
                      <a:pt x="13562" y="1858"/>
                    </a:cubicBezTo>
                    <a:cubicBezTo>
                      <a:pt x="14099" y="1440"/>
                      <a:pt x="14577" y="947"/>
                      <a:pt x="15130" y="514"/>
                    </a:cubicBezTo>
                    <a:cubicBezTo>
                      <a:pt x="15205" y="469"/>
                      <a:pt x="15264" y="395"/>
                      <a:pt x="15294" y="305"/>
                    </a:cubicBezTo>
                    <a:cubicBezTo>
                      <a:pt x="15334" y="95"/>
                      <a:pt x="15063" y="1"/>
                      <a:pt x="14824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 flipH="1">
                <a:off x="244108" y="4418356"/>
                <a:ext cx="365146" cy="33570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666" extrusionOk="0">
                    <a:moveTo>
                      <a:pt x="4261" y="0"/>
                    </a:moveTo>
                    <a:cubicBezTo>
                      <a:pt x="4162" y="0"/>
                      <a:pt x="4051" y="14"/>
                      <a:pt x="3928" y="44"/>
                    </a:cubicBezTo>
                    <a:cubicBezTo>
                      <a:pt x="3525" y="134"/>
                      <a:pt x="3301" y="417"/>
                      <a:pt x="2973" y="612"/>
                    </a:cubicBezTo>
                    <a:cubicBezTo>
                      <a:pt x="2599" y="836"/>
                      <a:pt x="2061" y="865"/>
                      <a:pt x="1733" y="1134"/>
                    </a:cubicBezTo>
                    <a:cubicBezTo>
                      <a:pt x="1061" y="1702"/>
                      <a:pt x="1703" y="2822"/>
                      <a:pt x="1016" y="3315"/>
                    </a:cubicBezTo>
                    <a:cubicBezTo>
                      <a:pt x="882" y="3419"/>
                      <a:pt x="702" y="3464"/>
                      <a:pt x="553" y="3554"/>
                    </a:cubicBezTo>
                    <a:cubicBezTo>
                      <a:pt x="254" y="3748"/>
                      <a:pt x="135" y="4121"/>
                      <a:pt x="30" y="4465"/>
                    </a:cubicBezTo>
                    <a:cubicBezTo>
                      <a:pt x="15" y="4524"/>
                      <a:pt x="0" y="4614"/>
                      <a:pt x="60" y="4644"/>
                    </a:cubicBezTo>
                    <a:cubicBezTo>
                      <a:pt x="81" y="4654"/>
                      <a:pt x="110" y="4665"/>
                      <a:pt x="135" y="4665"/>
                    </a:cubicBezTo>
                    <a:cubicBezTo>
                      <a:pt x="146" y="4665"/>
                      <a:pt x="156" y="4663"/>
                      <a:pt x="165" y="4659"/>
                    </a:cubicBezTo>
                    <a:cubicBezTo>
                      <a:pt x="478" y="4599"/>
                      <a:pt x="777" y="4480"/>
                      <a:pt x="1031" y="4300"/>
                    </a:cubicBezTo>
                    <a:cubicBezTo>
                      <a:pt x="1345" y="4076"/>
                      <a:pt x="1599" y="3763"/>
                      <a:pt x="1927" y="3584"/>
                    </a:cubicBezTo>
                    <a:cubicBezTo>
                      <a:pt x="2256" y="3419"/>
                      <a:pt x="2599" y="3300"/>
                      <a:pt x="2943" y="3210"/>
                    </a:cubicBezTo>
                    <a:cubicBezTo>
                      <a:pt x="3839" y="2897"/>
                      <a:pt x="4556" y="2195"/>
                      <a:pt x="4854" y="1299"/>
                    </a:cubicBezTo>
                    <a:cubicBezTo>
                      <a:pt x="5075" y="599"/>
                      <a:pt x="4913" y="0"/>
                      <a:pt x="426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 rot="-281306" flipH="1">
                <a:off x="4509104" y="4168054"/>
                <a:ext cx="4937074" cy="1416257"/>
              </a:xfrm>
              <a:custGeom>
                <a:avLst/>
                <a:gdLst/>
                <a:ahLst/>
                <a:cxnLst/>
                <a:rect l="l" t="t" r="r" b="b"/>
                <a:pathLst>
                  <a:path w="67851" h="26551" extrusionOk="0">
                    <a:moveTo>
                      <a:pt x="38697" y="0"/>
                    </a:moveTo>
                    <a:cubicBezTo>
                      <a:pt x="38891" y="90"/>
                      <a:pt x="39056" y="224"/>
                      <a:pt x="39190" y="374"/>
                    </a:cubicBezTo>
                    <a:cubicBezTo>
                      <a:pt x="39325" y="553"/>
                      <a:pt x="39325" y="792"/>
                      <a:pt x="39190" y="956"/>
                    </a:cubicBezTo>
                    <a:cubicBezTo>
                      <a:pt x="39101" y="1031"/>
                      <a:pt x="39011" y="1076"/>
                      <a:pt x="38906" y="1106"/>
                    </a:cubicBezTo>
                    <a:cubicBezTo>
                      <a:pt x="37876" y="1419"/>
                      <a:pt x="37114" y="1628"/>
                      <a:pt x="36054" y="1628"/>
                    </a:cubicBezTo>
                    <a:cubicBezTo>
                      <a:pt x="35215" y="1528"/>
                      <a:pt x="34292" y="1316"/>
                      <a:pt x="33402" y="1316"/>
                    </a:cubicBezTo>
                    <a:cubicBezTo>
                      <a:pt x="32834" y="1316"/>
                      <a:pt x="32279" y="1402"/>
                      <a:pt x="31768" y="1658"/>
                    </a:cubicBezTo>
                    <a:cubicBezTo>
                      <a:pt x="31185" y="1972"/>
                      <a:pt x="30722" y="2524"/>
                      <a:pt x="30080" y="2674"/>
                    </a:cubicBezTo>
                    <a:cubicBezTo>
                      <a:pt x="29953" y="2702"/>
                      <a:pt x="29826" y="2714"/>
                      <a:pt x="29699" y="2714"/>
                    </a:cubicBezTo>
                    <a:cubicBezTo>
                      <a:pt x="29019" y="2714"/>
                      <a:pt x="28338" y="2373"/>
                      <a:pt x="27645" y="2360"/>
                    </a:cubicBezTo>
                    <a:cubicBezTo>
                      <a:pt x="27620" y="2359"/>
                      <a:pt x="27596" y="2359"/>
                      <a:pt x="27571" y="2359"/>
                    </a:cubicBezTo>
                    <a:cubicBezTo>
                      <a:pt x="26719" y="2359"/>
                      <a:pt x="25934" y="2845"/>
                      <a:pt x="25107" y="3077"/>
                    </a:cubicBezTo>
                    <a:cubicBezTo>
                      <a:pt x="24528" y="3242"/>
                      <a:pt x="23933" y="3281"/>
                      <a:pt x="23332" y="3281"/>
                    </a:cubicBezTo>
                    <a:cubicBezTo>
                      <a:pt x="22787" y="3281"/>
                      <a:pt x="22237" y="3249"/>
                      <a:pt x="21689" y="3249"/>
                    </a:cubicBezTo>
                    <a:cubicBezTo>
                      <a:pt x="21313" y="3249"/>
                      <a:pt x="20938" y="3264"/>
                      <a:pt x="20566" y="3316"/>
                    </a:cubicBezTo>
                    <a:cubicBezTo>
                      <a:pt x="19542" y="3456"/>
                      <a:pt x="18543" y="3874"/>
                      <a:pt x="17521" y="3874"/>
                    </a:cubicBezTo>
                    <a:cubicBezTo>
                      <a:pt x="17456" y="3874"/>
                      <a:pt x="17391" y="3872"/>
                      <a:pt x="17325" y="3868"/>
                    </a:cubicBezTo>
                    <a:cubicBezTo>
                      <a:pt x="16931" y="3848"/>
                      <a:pt x="16543" y="3762"/>
                      <a:pt x="16162" y="3762"/>
                    </a:cubicBezTo>
                    <a:cubicBezTo>
                      <a:pt x="15996" y="3762"/>
                      <a:pt x="15831" y="3778"/>
                      <a:pt x="15668" y="3824"/>
                    </a:cubicBezTo>
                    <a:cubicBezTo>
                      <a:pt x="15145" y="3958"/>
                      <a:pt x="14742" y="4361"/>
                      <a:pt x="14234" y="4481"/>
                    </a:cubicBezTo>
                    <a:cubicBezTo>
                      <a:pt x="14053" y="4520"/>
                      <a:pt x="13871" y="4539"/>
                      <a:pt x="13692" y="4539"/>
                    </a:cubicBezTo>
                    <a:cubicBezTo>
                      <a:pt x="13532" y="4539"/>
                      <a:pt x="13373" y="4524"/>
                      <a:pt x="13218" y="4496"/>
                    </a:cubicBezTo>
                    <a:cubicBezTo>
                      <a:pt x="12173" y="4360"/>
                      <a:pt x="11089" y="4099"/>
                      <a:pt x="10041" y="4099"/>
                    </a:cubicBezTo>
                    <a:cubicBezTo>
                      <a:pt x="9473" y="4099"/>
                      <a:pt x="8915" y="4176"/>
                      <a:pt x="8379" y="4391"/>
                    </a:cubicBezTo>
                    <a:cubicBezTo>
                      <a:pt x="7528" y="4735"/>
                      <a:pt x="6841" y="5422"/>
                      <a:pt x="6184" y="6079"/>
                    </a:cubicBezTo>
                    <a:cubicBezTo>
                      <a:pt x="5034" y="7229"/>
                      <a:pt x="3750" y="8319"/>
                      <a:pt x="2734" y="9589"/>
                    </a:cubicBezTo>
                    <a:cubicBezTo>
                      <a:pt x="837" y="11918"/>
                      <a:pt x="1" y="15234"/>
                      <a:pt x="1106" y="18027"/>
                    </a:cubicBezTo>
                    <a:cubicBezTo>
                      <a:pt x="2510" y="21611"/>
                      <a:pt x="6498" y="23388"/>
                      <a:pt x="10201" y="24389"/>
                    </a:cubicBezTo>
                    <a:cubicBezTo>
                      <a:pt x="15946" y="25965"/>
                      <a:pt x="21916" y="26550"/>
                      <a:pt x="27893" y="26550"/>
                    </a:cubicBezTo>
                    <a:cubicBezTo>
                      <a:pt x="30183" y="26550"/>
                      <a:pt x="32475" y="26465"/>
                      <a:pt x="34755" y="26316"/>
                    </a:cubicBezTo>
                    <a:cubicBezTo>
                      <a:pt x="41102" y="25897"/>
                      <a:pt x="47509" y="25121"/>
                      <a:pt x="53856" y="24180"/>
                    </a:cubicBezTo>
                    <a:cubicBezTo>
                      <a:pt x="56156" y="23836"/>
                      <a:pt x="58441" y="23463"/>
                      <a:pt x="60711" y="23090"/>
                    </a:cubicBezTo>
                    <a:cubicBezTo>
                      <a:pt x="61936" y="22881"/>
                      <a:pt x="63176" y="22642"/>
                      <a:pt x="64221" y="21984"/>
                    </a:cubicBezTo>
                    <a:cubicBezTo>
                      <a:pt x="65192" y="21387"/>
                      <a:pt x="65924" y="20461"/>
                      <a:pt x="66491" y="19475"/>
                    </a:cubicBezTo>
                    <a:cubicBezTo>
                      <a:pt x="67119" y="18415"/>
                      <a:pt x="67537" y="17265"/>
                      <a:pt x="67701" y="16055"/>
                    </a:cubicBezTo>
                    <a:cubicBezTo>
                      <a:pt x="67850" y="14846"/>
                      <a:pt x="67581" y="13621"/>
                      <a:pt x="67119" y="12501"/>
                    </a:cubicBezTo>
                    <a:cubicBezTo>
                      <a:pt x="66685" y="11530"/>
                      <a:pt x="65998" y="10903"/>
                      <a:pt x="65849" y="9872"/>
                    </a:cubicBezTo>
                    <a:cubicBezTo>
                      <a:pt x="65789" y="9484"/>
                      <a:pt x="65520" y="9170"/>
                      <a:pt x="65252" y="8887"/>
                    </a:cubicBezTo>
                    <a:lnTo>
                      <a:pt x="64191" y="7752"/>
                    </a:lnTo>
                    <a:cubicBezTo>
                      <a:pt x="63833" y="7363"/>
                      <a:pt x="63445" y="6960"/>
                      <a:pt x="62937" y="6811"/>
                    </a:cubicBezTo>
                    <a:cubicBezTo>
                      <a:pt x="62786" y="6774"/>
                      <a:pt x="62633" y="6761"/>
                      <a:pt x="62479" y="6761"/>
                    </a:cubicBezTo>
                    <a:cubicBezTo>
                      <a:pt x="62193" y="6761"/>
                      <a:pt x="61905" y="6806"/>
                      <a:pt x="61622" y="6826"/>
                    </a:cubicBezTo>
                    <a:cubicBezTo>
                      <a:pt x="61482" y="6838"/>
                      <a:pt x="61342" y="6844"/>
                      <a:pt x="61202" y="6844"/>
                    </a:cubicBezTo>
                    <a:cubicBezTo>
                      <a:pt x="60656" y="6844"/>
                      <a:pt x="60114" y="6753"/>
                      <a:pt x="59591" y="6587"/>
                    </a:cubicBezTo>
                    <a:cubicBezTo>
                      <a:pt x="58994" y="6378"/>
                      <a:pt x="58426" y="6049"/>
                      <a:pt x="57799" y="6004"/>
                    </a:cubicBezTo>
                    <a:cubicBezTo>
                      <a:pt x="57730" y="6002"/>
                      <a:pt x="57662" y="6000"/>
                      <a:pt x="57594" y="6000"/>
                    </a:cubicBezTo>
                    <a:cubicBezTo>
                      <a:pt x="57279" y="6000"/>
                      <a:pt x="56974" y="6027"/>
                      <a:pt x="56679" y="6064"/>
                    </a:cubicBezTo>
                    <a:cubicBezTo>
                      <a:pt x="56569" y="6072"/>
                      <a:pt x="56459" y="6075"/>
                      <a:pt x="56349" y="6075"/>
                    </a:cubicBezTo>
                    <a:cubicBezTo>
                      <a:pt x="55458" y="6075"/>
                      <a:pt x="54563" y="5847"/>
                      <a:pt x="53677" y="5847"/>
                    </a:cubicBezTo>
                    <a:cubicBezTo>
                      <a:pt x="53422" y="5847"/>
                      <a:pt x="53168" y="5866"/>
                      <a:pt x="52915" y="5915"/>
                    </a:cubicBezTo>
                    <a:cubicBezTo>
                      <a:pt x="52622" y="5971"/>
                      <a:pt x="52320" y="6070"/>
                      <a:pt x="52023" y="6070"/>
                    </a:cubicBezTo>
                    <a:cubicBezTo>
                      <a:pt x="51926" y="6070"/>
                      <a:pt x="51831" y="6060"/>
                      <a:pt x="51736" y="6034"/>
                    </a:cubicBezTo>
                    <a:cubicBezTo>
                      <a:pt x="51228" y="5915"/>
                      <a:pt x="50899" y="5407"/>
                      <a:pt x="50406" y="5228"/>
                    </a:cubicBezTo>
                    <a:cubicBezTo>
                      <a:pt x="50229" y="5160"/>
                      <a:pt x="50055" y="5133"/>
                      <a:pt x="49882" y="5133"/>
                    </a:cubicBezTo>
                    <a:cubicBezTo>
                      <a:pt x="49168" y="5133"/>
                      <a:pt x="48485" y="5597"/>
                      <a:pt x="47781" y="5597"/>
                    </a:cubicBezTo>
                    <a:cubicBezTo>
                      <a:pt x="47563" y="5597"/>
                      <a:pt x="47344" y="5553"/>
                      <a:pt x="47121" y="5437"/>
                    </a:cubicBezTo>
                    <a:cubicBezTo>
                      <a:pt x="45687" y="4675"/>
                      <a:pt x="44343" y="3764"/>
                      <a:pt x="43103" y="2718"/>
                    </a:cubicBezTo>
                    <a:cubicBezTo>
                      <a:pt x="42162" y="1912"/>
                      <a:pt x="41266" y="1031"/>
                      <a:pt x="40146" y="508"/>
                    </a:cubicBezTo>
                    <a:cubicBezTo>
                      <a:pt x="39683" y="284"/>
                      <a:pt x="39205" y="120"/>
                      <a:pt x="386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 rot="-281309" flipH="1">
                <a:off x="5461774" y="4560938"/>
                <a:ext cx="3031742" cy="630490"/>
              </a:xfrm>
              <a:custGeom>
                <a:avLst/>
                <a:gdLst/>
                <a:ahLst/>
                <a:cxnLst/>
                <a:rect l="l" t="t" r="r" b="b"/>
                <a:pathLst>
                  <a:path w="56837" h="11820" extrusionOk="0">
                    <a:moveTo>
                      <a:pt x="37899" y="0"/>
                    </a:moveTo>
                    <a:cubicBezTo>
                      <a:pt x="37795" y="389"/>
                      <a:pt x="37675" y="777"/>
                      <a:pt x="37541" y="1150"/>
                    </a:cubicBezTo>
                    <a:cubicBezTo>
                      <a:pt x="37257" y="1583"/>
                      <a:pt x="36794" y="1748"/>
                      <a:pt x="36376" y="2002"/>
                    </a:cubicBezTo>
                    <a:cubicBezTo>
                      <a:pt x="35495" y="2539"/>
                      <a:pt x="34763" y="3465"/>
                      <a:pt x="33658" y="3510"/>
                    </a:cubicBezTo>
                    <a:cubicBezTo>
                      <a:pt x="33449" y="3510"/>
                      <a:pt x="33254" y="3510"/>
                      <a:pt x="33060" y="3540"/>
                    </a:cubicBezTo>
                    <a:cubicBezTo>
                      <a:pt x="32758" y="3609"/>
                      <a:pt x="32494" y="3829"/>
                      <a:pt x="32186" y="3829"/>
                    </a:cubicBezTo>
                    <a:cubicBezTo>
                      <a:pt x="32159" y="3829"/>
                      <a:pt x="32132" y="3827"/>
                      <a:pt x="32104" y="3824"/>
                    </a:cubicBezTo>
                    <a:cubicBezTo>
                      <a:pt x="32060" y="3570"/>
                      <a:pt x="32179" y="3316"/>
                      <a:pt x="32403" y="3196"/>
                    </a:cubicBezTo>
                    <a:cubicBezTo>
                      <a:pt x="32642" y="3077"/>
                      <a:pt x="32881" y="3002"/>
                      <a:pt x="33135" y="2987"/>
                    </a:cubicBezTo>
                    <a:cubicBezTo>
                      <a:pt x="33822" y="2853"/>
                      <a:pt x="34494" y="2614"/>
                      <a:pt x="35106" y="2256"/>
                    </a:cubicBezTo>
                    <a:cubicBezTo>
                      <a:pt x="35151" y="2241"/>
                      <a:pt x="35196" y="2196"/>
                      <a:pt x="35226" y="2151"/>
                    </a:cubicBezTo>
                    <a:cubicBezTo>
                      <a:pt x="35256" y="2076"/>
                      <a:pt x="35241" y="1987"/>
                      <a:pt x="35196" y="1912"/>
                    </a:cubicBezTo>
                    <a:cubicBezTo>
                      <a:pt x="35053" y="1702"/>
                      <a:pt x="34806" y="1626"/>
                      <a:pt x="34549" y="1626"/>
                    </a:cubicBezTo>
                    <a:cubicBezTo>
                      <a:pt x="34404" y="1626"/>
                      <a:pt x="34255" y="1650"/>
                      <a:pt x="34121" y="1688"/>
                    </a:cubicBezTo>
                    <a:cubicBezTo>
                      <a:pt x="33760" y="1785"/>
                      <a:pt x="33424" y="1960"/>
                      <a:pt x="33055" y="1960"/>
                    </a:cubicBezTo>
                    <a:cubicBezTo>
                      <a:pt x="33027" y="1960"/>
                      <a:pt x="32999" y="1959"/>
                      <a:pt x="32971" y="1957"/>
                    </a:cubicBezTo>
                    <a:cubicBezTo>
                      <a:pt x="32538" y="1920"/>
                      <a:pt x="32115" y="1596"/>
                      <a:pt x="31703" y="1596"/>
                    </a:cubicBezTo>
                    <a:cubicBezTo>
                      <a:pt x="31617" y="1596"/>
                      <a:pt x="31532" y="1610"/>
                      <a:pt x="31447" y="1643"/>
                    </a:cubicBezTo>
                    <a:cubicBezTo>
                      <a:pt x="31164" y="1748"/>
                      <a:pt x="30999" y="2046"/>
                      <a:pt x="30820" y="2285"/>
                    </a:cubicBezTo>
                    <a:cubicBezTo>
                      <a:pt x="30673" y="2513"/>
                      <a:pt x="30442" y="2728"/>
                      <a:pt x="30171" y="2728"/>
                    </a:cubicBezTo>
                    <a:cubicBezTo>
                      <a:pt x="30139" y="2728"/>
                      <a:pt x="30106" y="2725"/>
                      <a:pt x="30073" y="2718"/>
                    </a:cubicBezTo>
                    <a:cubicBezTo>
                      <a:pt x="29864" y="2689"/>
                      <a:pt x="29700" y="2494"/>
                      <a:pt x="29491" y="2420"/>
                    </a:cubicBezTo>
                    <a:cubicBezTo>
                      <a:pt x="29423" y="2396"/>
                      <a:pt x="29355" y="2385"/>
                      <a:pt x="29288" y="2385"/>
                    </a:cubicBezTo>
                    <a:cubicBezTo>
                      <a:pt x="28943" y="2385"/>
                      <a:pt x="28616" y="2673"/>
                      <a:pt x="28341" y="2898"/>
                    </a:cubicBezTo>
                    <a:cubicBezTo>
                      <a:pt x="27964" y="3219"/>
                      <a:pt x="27487" y="3306"/>
                      <a:pt x="26973" y="3306"/>
                    </a:cubicBezTo>
                    <a:cubicBezTo>
                      <a:pt x="26364" y="3306"/>
                      <a:pt x="25703" y="3183"/>
                      <a:pt x="25097" y="3183"/>
                    </a:cubicBezTo>
                    <a:cubicBezTo>
                      <a:pt x="24836" y="3183"/>
                      <a:pt x="24585" y="3206"/>
                      <a:pt x="24353" y="3271"/>
                    </a:cubicBezTo>
                    <a:cubicBezTo>
                      <a:pt x="23308" y="3570"/>
                      <a:pt x="22501" y="4361"/>
                      <a:pt x="21605" y="4974"/>
                    </a:cubicBezTo>
                    <a:cubicBezTo>
                      <a:pt x="20982" y="5389"/>
                      <a:pt x="20214" y="5725"/>
                      <a:pt x="19482" y="5725"/>
                    </a:cubicBezTo>
                    <a:cubicBezTo>
                      <a:pt x="19162" y="5725"/>
                      <a:pt x="18849" y="5661"/>
                      <a:pt x="18558" y="5511"/>
                    </a:cubicBezTo>
                    <a:cubicBezTo>
                      <a:pt x="18066" y="5242"/>
                      <a:pt x="17707" y="4780"/>
                      <a:pt x="17244" y="4466"/>
                    </a:cubicBezTo>
                    <a:cubicBezTo>
                      <a:pt x="16788" y="4159"/>
                      <a:pt x="16366" y="4049"/>
                      <a:pt x="15956" y="4049"/>
                    </a:cubicBezTo>
                    <a:cubicBezTo>
                      <a:pt x="15049" y="4049"/>
                      <a:pt x="14205" y="4586"/>
                      <a:pt x="13197" y="4720"/>
                    </a:cubicBezTo>
                    <a:cubicBezTo>
                      <a:pt x="13121" y="4730"/>
                      <a:pt x="13046" y="4734"/>
                      <a:pt x="12971" y="4734"/>
                    </a:cubicBezTo>
                    <a:cubicBezTo>
                      <a:pt x="12362" y="4734"/>
                      <a:pt x="11762" y="4443"/>
                      <a:pt x="11151" y="4376"/>
                    </a:cubicBezTo>
                    <a:cubicBezTo>
                      <a:pt x="11064" y="4368"/>
                      <a:pt x="10978" y="4364"/>
                      <a:pt x="10891" y="4364"/>
                    </a:cubicBezTo>
                    <a:cubicBezTo>
                      <a:pt x="10377" y="4364"/>
                      <a:pt x="9857" y="4502"/>
                      <a:pt x="9359" y="4630"/>
                    </a:cubicBezTo>
                    <a:lnTo>
                      <a:pt x="6357" y="5392"/>
                    </a:lnTo>
                    <a:cubicBezTo>
                      <a:pt x="5909" y="5511"/>
                      <a:pt x="5431" y="5646"/>
                      <a:pt x="5072" y="5959"/>
                    </a:cubicBezTo>
                    <a:cubicBezTo>
                      <a:pt x="4983" y="6019"/>
                      <a:pt x="4923" y="6094"/>
                      <a:pt x="4893" y="6198"/>
                    </a:cubicBezTo>
                    <a:cubicBezTo>
                      <a:pt x="4878" y="6392"/>
                      <a:pt x="5027" y="6572"/>
                      <a:pt x="5222" y="6602"/>
                    </a:cubicBezTo>
                    <a:cubicBezTo>
                      <a:pt x="5253" y="6604"/>
                      <a:pt x="5285" y="6605"/>
                      <a:pt x="5316" y="6605"/>
                    </a:cubicBezTo>
                    <a:cubicBezTo>
                      <a:pt x="5478" y="6605"/>
                      <a:pt x="5639" y="6572"/>
                      <a:pt x="5789" y="6497"/>
                    </a:cubicBezTo>
                    <a:lnTo>
                      <a:pt x="7880" y="5720"/>
                    </a:lnTo>
                    <a:cubicBezTo>
                      <a:pt x="8089" y="5646"/>
                      <a:pt x="8298" y="5586"/>
                      <a:pt x="8522" y="5571"/>
                    </a:cubicBezTo>
                    <a:cubicBezTo>
                      <a:pt x="8544" y="5570"/>
                      <a:pt x="8565" y="5569"/>
                      <a:pt x="8586" y="5569"/>
                    </a:cubicBezTo>
                    <a:cubicBezTo>
                      <a:pt x="9054" y="5569"/>
                      <a:pt x="9484" y="5870"/>
                      <a:pt x="9956" y="5885"/>
                    </a:cubicBezTo>
                    <a:cubicBezTo>
                      <a:pt x="10673" y="5900"/>
                      <a:pt x="11121" y="6497"/>
                      <a:pt x="10553" y="7094"/>
                    </a:cubicBezTo>
                    <a:cubicBezTo>
                      <a:pt x="10090" y="7572"/>
                      <a:pt x="8896" y="7662"/>
                      <a:pt x="8283" y="7722"/>
                    </a:cubicBezTo>
                    <a:cubicBezTo>
                      <a:pt x="7772" y="7778"/>
                      <a:pt x="7258" y="7793"/>
                      <a:pt x="6743" y="7793"/>
                    </a:cubicBezTo>
                    <a:cubicBezTo>
                      <a:pt x="6170" y="7793"/>
                      <a:pt x="5597" y="7775"/>
                      <a:pt x="5024" y="7775"/>
                    </a:cubicBezTo>
                    <a:cubicBezTo>
                      <a:pt x="4213" y="7775"/>
                      <a:pt x="3405" y="7812"/>
                      <a:pt x="2608" y="7991"/>
                    </a:cubicBezTo>
                    <a:cubicBezTo>
                      <a:pt x="1682" y="8200"/>
                      <a:pt x="711" y="8707"/>
                      <a:pt x="442" y="9618"/>
                    </a:cubicBezTo>
                    <a:cubicBezTo>
                      <a:pt x="0" y="11037"/>
                      <a:pt x="1087" y="11314"/>
                      <a:pt x="2234" y="11314"/>
                    </a:cubicBezTo>
                    <a:cubicBezTo>
                      <a:pt x="2945" y="11314"/>
                      <a:pt x="3680" y="11207"/>
                      <a:pt x="4086" y="11202"/>
                    </a:cubicBezTo>
                    <a:cubicBezTo>
                      <a:pt x="4105" y="11201"/>
                      <a:pt x="4123" y="11201"/>
                      <a:pt x="4141" y="11201"/>
                    </a:cubicBezTo>
                    <a:cubicBezTo>
                      <a:pt x="6052" y="11201"/>
                      <a:pt x="7962" y="11820"/>
                      <a:pt x="9857" y="11820"/>
                    </a:cubicBezTo>
                    <a:cubicBezTo>
                      <a:pt x="10314" y="11820"/>
                      <a:pt x="10770" y="11784"/>
                      <a:pt x="11225" y="11694"/>
                    </a:cubicBezTo>
                    <a:cubicBezTo>
                      <a:pt x="13182" y="11321"/>
                      <a:pt x="14855" y="9992"/>
                      <a:pt x="16811" y="9618"/>
                    </a:cubicBezTo>
                    <a:cubicBezTo>
                      <a:pt x="18215" y="9335"/>
                      <a:pt x="19708" y="9559"/>
                      <a:pt x="21082" y="9111"/>
                    </a:cubicBezTo>
                    <a:cubicBezTo>
                      <a:pt x="21829" y="8857"/>
                      <a:pt x="22501" y="8364"/>
                      <a:pt x="23248" y="8110"/>
                    </a:cubicBezTo>
                    <a:cubicBezTo>
                      <a:pt x="24144" y="7826"/>
                      <a:pt x="24980" y="7647"/>
                      <a:pt x="25877" y="7274"/>
                    </a:cubicBezTo>
                    <a:cubicBezTo>
                      <a:pt x="27146" y="6751"/>
                      <a:pt x="28535" y="6646"/>
                      <a:pt x="29894" y="6557"/>
                    </a:cubicBezTo>
                    <a:cubicBezTo>
                      <a:pt x="30012" y="6536"/>
                      <a:pt x="30128" y="6526"/>
                      <a:pt x="30242" y="6526"/>
                    </a:cubicBezTo>
                    <a:cubicBezTo>
                      <a:pt x="30461" y="6526"/>
                      <a:pt x="30674" y="6563"/>
                      <a:pt x="30880" y="6631"/>
                    </a:cubicBezTo>
                    <a:cubicBezTo>
                      <a:pt x="31074" y="6721"/>
                      <a:pt x="31268" y="6826"/>
                      <a:pt x="31447" y="6945"/>
                    </a:cubicBezTo>
                    <a:cubicBezTo>
                      <a:pt x="31717" y="7082"/>
                      <a:pt x="32007" y="7149"/>
                      <a:pt x="32295" y="7149"/>
                    </a:cubicBezTo>
                    <a:cubicBezTo>
                      <a:pt x="32853" y="7149"/>
                      <a:pt x="33403" y="6900"/>
                      <a:pt x="33777" y="6437"/>
                    </a:cubicBezTo>
                    <a:cubicBezTo>
                      <a:pt x="33986" y="6168"/>
                      <a:pt x="34151" y="5795"/>
                      <a:pt x="34464" y="5661"/>
                    </a:cubicBezTo>
                    <a:cubicBezTo>
                      <a:pt x="34566" y="5618"/>
                      <a:pt x="34670" y="5600"/>
                      <a:pt x="34777" y="5600"/>
                    </a:cubicBezTo>
                    <a:cubicBezTo>
                      <a:pt x="35338" y="5600"/>
                      <a:pt x="35959" y="6094"/>
                      <a:pt x="36519" y="6094"/>
                    </a:cubicBezTo>
                    <a:cubicBezTo>
                      <a:pt x="36526" y="6094"/>
                      <a:pt x="36533" y="6094"/>
                      <a:pt x="36540" y="6094"/>
                    </a:cubicBezTo>
                    <a:cubicBezTo>
                      <a:pt x="37241" y="6070"/>
                      <a:pt x="37961" y="6026"/>
                      <a:pt x="38693" y="6026"/>
                    </a:cubicBezTo>
                    <a:cubicBezTo>
                      <a:pt x="38866" y="6026"/>
                      <a:pt x="39039" y="6028"/>
                      <a:pt x="39213" y="6034"/>
                    </a:cubicBezTo>
                    <a:cubicBezTo>
                      <a:pt x="39243" y="6034"/>
                      <a:pt x="39288" y="6049"/>
                      <a:pt x="39333" y="6064"/>
                    </a:cubicBezTo>
                    <a:cubicBezTo>
                      <a:pt x="39437" y="6139"/>
                      <a:pt x="39437" y="6303"/>
                      <a:pt x="39333" y="6392"/>
                    </a:cubicBezTo>
                    <a:cubicBezTo>
                      <a:pt x="39261" y="6444"/>
                      <a:pt x="39169" y="6467"/>
                      <a:pt x="39080" y="6467"/>
                    </a:cubicBezTo>
                    <a:cubicBezTo>
                      <a:pt x="39038" y="6467"/>
                      <a:pt x="38997" y="6462"/>
                      <a:pt x="38960" y="6452"/>
                    </a:cubicBezTo>
                    <a:cubicBezTo>
                      <a:pt x="38861" y="6430"/>
                      <a:pt x="38771" y="6416"/>
                      <a:pt x="38677" y="6416"/>
                    </a:cubicBezTo>
                    <a:cubicBezTo>
                      <a:pt x="38642" y="6416"/>
                      <a:pt x="38607" y="6418"/>
                      <a:pt x="38571" y="6422"/>
                    </a:cubicBezTo>
                    <a:cubicBezTo>
                      <a:pt x="38108" y="6497"/>
                      <a:pt x="37735" y="6885"/>
                      <a:pt x="37212" y="6990"/>
                    </a:cubicBezTo>
                    <a:cubicBezTo>
                      <a:pt x="36630" y="7079"/>
                      <a:pt x="36017" y="7050"/>
                      <a:pt x="35480" y="7304"/>
                    </a:cubicBezTo>
                    <a:cubicBezTo>
                      <a:pt x="35211" y="7438"/>
                      <a:pt x="34972" y="7632"/>
                      <a:pt x="34673" y="7647"/>
                    </a:cubicBezTo>
                    <a:cubicBezTo>
                      <a:pt x="34650" y="7649"/>
                      <a:pt x="34628" y="7650"/>
                      <a:pt x="34605" y="7650"/>
                    </a:cubicBezTo>
                    <a:cubicBezTo>
                      <a:pt x="34331" y="7650"/>
                      <a:pt x="34069" y="7495"/>
                      <a:pt x="33807" y="7468"/>
                    </a:cubicBezTo>
                    <a:cubicBezTo>
                      <a:pt x="33750" y="7459"/>
                      <a:pt x="33695" y="7455"/>
                      <a:pt x="33641" y="7455"/>
                    </a:cubicBezTo>
                    <a:cubicBezTo>
                      <a:pt x="33038" y="7455"/>
                      <a:pt x="32652" y="7960"/>
                      <a:pt x="32089" y="8125"/>
                    </a:cubicBezTo>
                    <a:cubicBezTo>
                      <a:pt x="31567" y="8274"/>
                      <a:pt x="30895" y="8244"/>
                      <a:pt x="30357" y="8289"/>
                    </a:cubicBezTo>
                    <a:cubicBezTo>
                      <a:pt x="29117" y="8394"/>
                      <a:pt x="27684" y="8468"/>
                      <a:pt x="26803" y="9469"/>
                    </a:cubicBezTo>
                    <a:cubicBezTo>
                      <a:pt x="27139" y="9731"/>
                      <a:pt x="27558" y="9829"/>
                      <a:pt x="27985" y="9829"/>
                    </a:cubicBezTo>
                    <a:cubicBezTo>
                      <a:pt x="28240" y="9829"/>
                      <a:pt x="28498" y="9794"/>
                      <a:pt x="28744" y="9738"/>
                    </a:cubicBezTo>
                    <a:cubicBezTo>
                      <a:pt x="29401" y="9574"/>
                      <a:pt x="30014" y="9290"/>
                      <a:pt x="30686" y="9170"/>
                    </a:cubicBezTo>
                    <a:cubicBezTo>
                      <a:pt x="30935" y="9131"/>
                      <a:pt x="31186" y="9117"/>
                      <a:pt x="31439" y="9117"/>
                    </a:cubicBezTo>
                    <a:cubicBezTo>
                      <a:pt x="32085" y="9117"/>
                      <a:pt x="32739" y="9209"/>
                      <a:pt x="33389" y="9209"/>
                    </a:cubicBezTo>
                    <a:cubicBezTo>
                      <a:pt x="33644" y="9209"/>
                      <a:pt x="33898" y="9195"/>
                      <a:pt x="34151" y="9155"/>
                    </a:cubicBezTo>
                    <a:cubicBezTo>
                      <a:pt x="35319" y="8972"/>
                      <a:pt x="36430" y="8245"/>
                      <a:pt x="37585" y="8245"/>
                    </a:cubicBezTo>
                    <a:cubicBezTo>
                      <a:pt x="37744" y="8245"/>
                      <a:pt x="37903" y="8259"/>
                      <a:pt x="38063" y="8289"/>
                    </a:cubicBezTo>
                    <a:cubicBezTo>
                      <a:pt x="38564" y="8389"/>
                      <a:pt x="39089" y="8655"/>
                      <a:pt x="39577" y="8655"/>
                    </a:cubicBezTo>
                    <a:cubicBezTo>
                      <a:pt x="39745" y="8655"/>
                      <a:pt x="39908" y="8623"/>
                      <a:pt x="40065" y="8543"/>
                    </a:cubicBezTo>
                    <a:cubicBezTo>
                      <a:pt x="40319" y="8379"/>
                      <a:pt x="40543" y="8170"/>
                      <a:pt x="40737" y="7931"/>
                    </a:cubicBezTo>
                    <a:cubicBezTo>
                      <a:pt x="41462" y="7149"/>
                      <a:pt x="42230" y="6886"/>
                      <a:pt x="43024" y="6886"/>
                    </a:cubicBezTo>
                    <a:cubicBezTo>
                      <a:pt x="44339" y="6886"/>
                      <a:pt x="45727" y="7607"/>
                      <a:pt x="47114" y="7886"/>
                    </a:cubicBezTo>
                    <a:cubicBezTo>
                      <a:pt x="47134" y="7883"/>
                      <a:pt x="47154" y="7882"/>
                      <a:pt x="47174" y="7882"/>
                    </a:cubicBezTo>
                    <a:cubicBezTo>
                      <a:pt x="47258" y="7882"/>
                      <a:pt x="47343" y="7904"/>
                      <a:pt x="47428" y="7916"/>
                    </a:cubicBezTo>
                    <a:cubicBezTo>
                      <a:pt x="47868" y="7979"/>
                      <a:pt x="48313" y="7995"/>
                      <a:pt x="48760" y="7995"/>
                    </a:cubicBezTo>
                    <a:cubicBezTo>
                      <a:pt x="49186" y="7995"/>
                      <a:pt x="49614" y="7981"/>
                      <a:pt x="50041" y="7981"/>
                    </a:cubicBezTo>
                    <a:cubicBezTo>
                      <a:pt x="50532" y="7981"/>
                      <a:pt x="51021" y="8000"/>
                      <a:pt x="51505" y="8080"/>
                    </a:cubicBezTo>
                    <a:cubicBezTo>
                      <a:pt x="52416" y="8229"/>
                      <a:pt x="53267" y="8603"/>
                      <a:pt x="54163" y="8812"/>
                    </a:cubicBezTo>
                    <a:cubicBezTo>
                      <a:pt x="54516" y="8888"/>
                      <a:pt x="54887" y="8937"/>
                      <a:pt x="55254" y="8937"/>
                    </a:cubicBezTo>
                    <a:cubicBezTo>
                      <a:pt x="55819" y="8937"/>
                      <a:pt x="56375" y="8821"/>
                      <a:pt x="56837" y="8513"/>
                    </a:cubicBezTo>
                    <a:cubicBezTo>
                      <a:pt x="56598" y="7393"/>
                      <a:pt x="55194" y="7050"/>
                      <a:pt x="54044" y="6930"/>
                    </a:cubicBezTo>
                    <a:lnTo>
                      <a:pt x="45426" y="6019"/>
                    </a:lnTo>
                    <a:cubicBezTo>
                      <a:pt x="44575" y="5929"/>
                      <a:pt x="43679" y="5840"/>
                      <a:pt x="42992" y="5317"/>
                    </a:cubicBezTo>
                    <a:cubicBezTo>
                      <a:pt x="42305" y="4809"/>
                      <a:pt x="41812" y="3883"/>
                      <a:pt x="40946" y="3764"/>
                    </a:cubicBezTo>
                    <a:cubicBezTo>
                      <a:pt x="40919" y="3760"/>
                      <a:pt x="40886" y="3759"/>
                      <a:pt x="40848" y="3759"/>
                    </a:cubicBezTo>
                    <a:cubicBezTo>
                      <a:pt x="40611" y="3759"/>
                      <a:pt x="40171" y="3817"/>
                      <a:pt x="39784" y="3817"/>
                    </a:cubicBezTo>
                    <a:cubicBezTo>
                      <a:pt x="39431" y="3817"/>
                      <a:pt x="39121" y="3769"/>
                      <a:pt x="39049" y="3585"/>
                    </a:cubicBezTo>
                    <a:cubicBezTo>
                      <a:pt x="39019" y="3495"/>
                      <a:pt x="39019" y="3406"/>
                      <a:pt x="39049" y="3316"/>
                    </a:cubicBezTo>
                    <a:cubicBezTo>
                      <a:pt x="39109" y="2704"/>
                      <a:pt x="38183" y="2300"/>
                      <a:pt x="38302" y="1703"/>
                    </a:cubicBezTo>
                    <a:cubicBezTo>
                      <a:pt x="38362" y="1404"/>
                      <a:pt x="38706" y="1195"/>
                      <a:pt x="38765" y="882"/>
                    </a:cubicBezTo>
                    <a:cubicBezTo>
                      <a:pt x="38780" y="657"/>
                      <a:pt x="38691" y="419"/>
                      <a:pt x="38497" y="284"/>
                    </a:cubicBezTo>
                    <a:cubicBezTo>
                      <a:pt x="38317" y="135"/>
                      <a:pt x="38123" y="30"/>
                      <a:pt x="3789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 rot="15629" flipH="1">
                <a:off x="2582222" y="5007746"/>
                <a:ext cx="1699323" cy="94840"/>
              </a:xfrm>
              <a:custGeom>
                <a:avLst/>
                <a:gdLst/>
                <a:ahLst/>
                <a:cxnLst/>
                <a:rect l="l" t="t" r="r" b="b"/>
                <a:pathLst>
                  <a:path w="31858" h="1778" fill="none" extrusionOk="0">
                    <a:moveTo>
                      <a:pt x="2286" y="643"/>
                    </a:moveTo>
                    <a:cubicBezTo>
                      <a:pt x="2704" y="643"/>
                      <a:pt x="3107" y="643"/>
                      <a:pt x="3481" y="643"/>
                    </a:cubicBezTo>
                    <a:cubicBezTo>
                      <a:pt x="4750" y="658"/>
                      <a:pt x="6094" y="687"/>
                      <a:pt x="7229" y="568"/>
                    </a:cubicBezTo>
                    <a:cubicBezTo>
                      <a:pt x="7543" y="538"/>
                      <a:pt x="7827" y="493"/>
                      <a:pt x="8170" y="478"/>
                    </a:cubicBezTo>
                    <a:cubicBezTo>
                      <a:pt x="8902" y="434"/>
                      <a:pt x="9604" y="553"/>
                      <a:pt x="10351" y="568"/>
                    </a:cubicBezTo>
                    <a:cubicBezTo>
                      <a:pt x="11919" y="583"/>
                      <a:pt x="12875" y="105"/>
                      <a:pt x="14443" y="90"/>
                    </a:cubicBezTo>
                    <a:cubicBezTo>
                      <a:pt x="15697" y="75"/>
                      <a:pt x="16743" y="359"/>
                      <a:pt x="17997" y="344"/>
                    </a:cubicBezTo>
                    <a:cubicBezTo>
                      <a:pt x="18729" y="344"/>
                      <a:pt x="19371" y="239"/>
                      <a:pt x="20058" y="180"/>
                    </a:cubicBezTo>
                    <a:cubicBezTo>
                      <a:pt x="22478" y="0"/>
                      <a:pt x="23822" y="404"/>
                      <a:pt x="25883" y="553"/>
                    </a:cubicBezTo>
                    <a:cubicBezTo>
                      <a:pt x="26719" y="628"/>
                      <a:pt x="27571" y="613"/>
                      <a:pt x="28422" y="598"/>
                    </a:cubicBezTo>
                    <a:cubicBezTo>
                      <a:pt x="28870" y="583"/>
                      <a:pt x="29318" y="508"/>
                      <a:pt x="29766" y="493"/>
                    </a:cubicBezTo>
                    <a:cubicBezTo>
                      <a:pt x="30214" y="463"/>
                      <a:pt x="30588" y="598"/>
                      <a:pt x="31006" y="553"/>
                    </a:cubicBezTo>
                    <a:cubicBezTo>
                      <a:pt x="31379" y="523"/>
                      <a:pt x="31857" y="867"/>
                      <a:pt x="31424" y="1165"/>
                    </a:cubicBezTo>
                    <a:cubicBezTo>
                      <a:pt x="31125" y="1389"/>
                      <a:pt x="30423" y="1031"/>
                      <a:pt x="30110" y="956"/>
                    </a:cubicBezTo>
                    <a:cubicBezTo>
                      <a:pt x="29318" y="762"/>
                      <a:pt x="28332" y="971"/>
                      <a:pt x="27526" y="971"/>
                    </a:cubicBezTo>
                    <a:cubicBezTo>
                      <a:pt x="26540" y="986"/>
                      <a:pt x="25495" y="971"/>
                      <a:pt x="24539" y="1135"/>
                    </a:cubicBezTo>
                    <a:cubicBezTo>
                      <a:pt x="23867" y="1255"/>
                      <a:pt x="23344" y="702"/>
                      <a:pt x="22732" y="747"/>
                    </a:cubicBezTo>
                    <a:cubicBezTo>
                      <a:pt x="22119" y="807"/>
                      <a:pt x="21776" y="1434"/>
                      <a:pt x="21029" y="1330"/>
                    </a:cubicBezTo>
                    <a:cubicBezTo>
                      <a:pt x="20775" y="1300"/>
                      <a:pt x="20536" y="1195"/>
                      <a:pt x="20282" y="1180"/>
                    </a:cubicBezTo>
                    <a:cubicBezTo>
                      <a:pt x="19879" y="1165"/>
                      <a:pt x="19491" y="1360"/>
                      <a:pt x="19088" y="1330"/>
                    </a:cubicBezTo>
                    <a:cubicBezTo>
                      <a:pt x="18744" y="1300"/>
                      <a:pt x="18431" y="1121"/>
                      <a:pt x="18087" y="1076"/>
                    </a:cubicBezTo>
                    <a:cubicBezTo>
                      <a:pt x="17490" y="1001"/>
                      <a:pt x="16892" y="1374"/>
                      <a:pt x="16280" y="1330"/>
                    </a:cubicBezTo>
                    <a:cubicBezTo>
                      <a:pt x="15996" y="1300"/>
                      <a:pt x="15712" y="1195"/>
                      <a:pt x="15444" y="1150"/>
                    </a:cubicBezTo>
                    <a:cubicBezTo>
                      <a:pt x="14742" y="1061"/>
                      <a:pt x="14055" y="1449"/>
                      <a:pt x="13338" y="1479"/>
                    </a:cubicBezTo>
                    <a:cubicBezTo>
                      <a:pt x="12561" y="1509"/>
                      <a:pt x="11814" y="1106"/>
                      <a:pt x="11038" y="1165"/>
                    </a:cubicBezTo>
                    <a:cubicBezTo>
                      <a:pt x="10216" y="1210"/>
                      <a:pt x="9455" y="1778"/>
                      <a:pt x="8618" y="1703"/>
                    </a:cubicBezTo>
                    <a:cubicBezTo>
                      <a:pt x="8140" y="1673"/>
                      <a:pt x="7677" y="1419"/>
                      <a:pt x="7199" y="1404"/>
                    </a:cubicBezTo>
                    <a:cubicBezTo>
                      <a:pt x="6871" y="1389"/>
                      <a:pt x="6527" y="1494"/>
                      <a:pt x="6184" y="1434"/>
                    </a:cubicBezTo>
                    <a:cubicBezTo>
                      <a:pt x="5303" y="1255"/>
                      <a:pt x="4586" y="1091"/>
                      <a:pt x="3660" y="1091"/>
                    </a:cubicBezTo>
                    <a:cubicBezTo>
                      <a:pt x="2465" y="1091"/>
                      <a:pt x="1226" y="897"/>
                      <a:pt x="1" y="882"/>
                    </a:cubicBezTo>
                    <a:cubicBezTo>
                      <a:pt x="538" y="717"/>
                      <a:pt x="1405" y="673"/>
                      <a:pt x="2286" y="643"/>
                    </a:cubicBezTo>
                    <a:close/>
                  </a:path>
                </a:pathLst>
              </a:custGeom>
              <a:solidFill>
                <a:schemeClr val="lt1"/>
              </a:soli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 rot="-30292" flipH="1">
                <a:off x="2981727" y="5227334"/>
                <a:ext cx="1408431" cy="75262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1411" extrusionOk="0">
                    <a:moveTo>
                      <a:pt x="16463" y="0"/>
                    </a:moveTo>
                    <a:cubicBezTo>
                      <a:pt x="15571" y="0"/>
                      <a:pt x="14745" y="184"/>
                      <a:pt x="13919" y="320"/>
                    </a:cubicBezTo>
                    <a:cubicBezTo>
                      <a:pt x="13232" y="424"/>
                      <a:pt x="12545" y="499"/>
                      <a:pt x="11843" y="529"/>
                    </a:cubicBezTo>
                    <a:cubicBezTo>
                      <a:pt x="11501" y="542"/>
                      <a:pt x="11159" y="550"/>
                      <a:pt x="10816" y="550"/>
                    </a:cubicBezTo>
                    <a:cubicBezTo>
                      <a:pt x="10397" y="550"/>
                      <a:pt x="9978" y="539"/>
                      <a:pt x="9558" y="514"/>
                    </a:cubicBezTo>
                    <a:cubicBezTo>
                      <a:pt x="9304" y="484"/>
                      <a:pt x="9051" y="484"/>
                      <a:pt x="8797" y="484"/>
                    </a:cubicBezTo>
                    <a:cubicBezTo>
                      <a:pt x="8528" y="499"/>
                      <a:pt x="8274" y="529"/>
                      <a:pt x="8020" y="574"/>
                    </a:cubicBezTo>
                    <a:cubicBezTo>
                      <a:pt x="6721" y="753"/>
                      <a:pt x="5272" y="723"/>
                      <a:pt x="3883" y="738"/>
                    </a:cubicBezTo>
                    <a:cubicBezTo>
                      <a:pt x="2479" y="753"/>
                      <a:pt x="956" y="828"/>
                      <a:pt x="0" y="1156"/>
                    </a:cubicBezTo>
                    <a:cubicBezTo>
                      <a:pt x="645" y="1109"/>
                      <a:pt x="1291" y="1086"/>
                      <a:pt x="1936" y="1086"/>
                    </a:cubicBezTo>
                    <a:cubicBezTo>
                      <a:pt x="2725" y="1086"/>
                      <a:pt x="3513" y="1120"/>
                      <a:pt x="4301" y="1186"/>
                    </a:cubicBezTo>
                    <a:cubicBezTo>
                      <a:pt x="5281" y="1273"/>
                      <a:pt x="6361" y="1411"/>
                      <a:pt x="7337" y="1411"/>
                    </a:cubicBezTo>
                    <a:cubicBezTo>
                      <a:pt x="7865" y="1411"/>
                      <a:pt x="8362" y="1371"/>
                      <a:pt x="8797" y="1261"/>
                    </a:cubicBezTo>
                    <a:cubicBezTo>
                      <a:pt x="9006" y="1201"/>
                      <a:pt x="9215" y="1141"/>
                      <a:pt x="9439" y="1111"/>
                    </a:cubicBezTo>
                    <a:cubicBezTo>
                      <a:pt x="9503" y="1109"/>
                      <a:pt x="9567" y="1108"/>
                      <a:pt x="9631" y="1108"/>
                    </a:cubicBezTo>
                    <a:cubicBezTo>
                      <a:pt x="9940" y="1108"/>
                      <a:pt x="10250" y="1137"/>
                      <a:pt x="10559" y="1186"/>
                    </a:cubicBezTo>
                    <a:cubicBezTo>
                      <a:pt x="10974" y="1236"/>
                      <a:pt x="11448" y="1249"/>
                      <a:pt x="11936" y="1249"/>
                    </a:cubicBezTo>
                    <a:cubicBezTo>
                      <a:pt x="12530" y="1249"/>
                      <a:pt x="13145" y="1229"/>
                      <a:pt x="13700" y="1229"/>
                    </a:cubicBezTo>
                    <a:cubicBezTo>
                      <a:pt x="13790" y="1229"/>
                      <a:pt x="13878" y="1230"/>
                      <a:pt x="13964" y="1231"/>
                    </a:cubicBezTo>
                    <a:cubicBezTo>
                      <a:pt x="14141" y="1235"/>
                      <a:pt x="14318" y="1236"/>
                      <a:pt x="14494" y="1236"/>
                    </a:cubicBezTo>
                    <a:cubicBezTo>
                      <a:pt x="15718" y="1236"/>
                      <a:pt x="16930" y="1147"/>
                      <a:pt x="18131" y="977"/>
                    </a:cubicBezTo>
                    <a:cubicBezTo>
                      <a:pt x="18622" y="904"/>
                      <a:pt x="19101" y="878"/>
                      <a:pt x="19577" y="878"/>
                    </a:cubicBezTo>
                    <a:cubicBezTo>
                      <a:pt x="20755" y="878"/>
                      <a:pt x="21914" y="1037"/>
                      <a:pt x="23179" y="1037"/>
                    </a:cubicBezTo>
                    <a:cubicBezTo>
                      <a:pt x="24449" y="1037"/>
                      <a:pt x="25703" y="828"/>
                      <a:pt x="26405" y="484"/>
                    </a:cubicBezTo>
                    <a:lnTo>
                      <a:pt x="20879" y="454"/>
                    </a:lnTo>
                    <a:cubicBezTo>
                      <a:pt x="20775" y="457"/>
                      <a:pt x="20670" y="458"/>
                      <a:pt x="20564" y="458"/>
                    </a:cubicBezTo>
                    <a:cubicBezTo>
                      <a:pt x="20038" y="458"/>
                      <a:pt x="19505" y="427"/>
                      <a:pt x="18982" y="365"/>
                    </a:cubicBezTo>
                    <a:cubicBezTo>
                      <a:pt x="18206" y="275"/>
                      <a:pt x="17578" y="51"/>
                      <a:pt x="16742" y="6"/>
                    </a:cubicBezTo>
                    <a:cubicBezTo>
                      <a:pt x="16648" y="2"/>
                      <a:pt x="16555" y="0"/>
                      <a:pt x="16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 flipH="1">
                <a:off x="8430478" y="4563592"/>
                <a:ext cx="55047" cy="8929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674" fill="none" extrusionOk="0">
                    <a:moveTo>
                      <a:pt x="61" y="1"/>
                    </a:moveTo>
                    <a:cubicBezTo>
                      <a:pt x="1" y="210"/>
                      <a:pt x="61" y="419"/>
                      <a:pt x="210" y="568"/>
                    </a:cubicBezTo>
                    <a:cubicBezTo>
                      <a:pt x="374" y="732"/>
                      <a:pt x="643" y="837"/>
                      <a:pt x="673" y="1061"/>
                    </a:cubicBezTo>
                    <a:cubicBezTo>
                      <a:pt x="658" y="1121"/>
                      <a:pt x="658" y="1180"/>
                      <a:pt x="673" y="1225"/>
                    </a:cubicBezTo>
                    <a:cubicBezTo>
                      <a:pt x="718" y="1419"/>
                      <a:pt x="1031" y="1479"/>
                      <a:pt x="1016" y="1673"/>
                    </a:cubicBezTo>
                  </a:path>
                </a:pathLst>
              </a:custGeom>
              <a:noFill/>
              <a:ln w="4850" cap="flat" cmpd="sng">
                <a:solidFill>
                  <a:srgbClr val="FFFFFF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1"/>
              <p:cNvGrpSpPr/>
              <p:nvPr/>
            </p:nvGrpSpPr>
            <p:grpSpPr>
              <a:xfrm flipH="1">
                <a:off x="6691233" y="3685693"/>
                <a:ext cx="4296739" cy="2267040"/>
                <a:chOff x="-1851795" y="3807868"/>
                <a:chExt cx="4296739" cy="2267040"/>
              </a:xfrm>
            </p:grpSpPr>
            <p:sp>
              <p:nvSpPr>
                <p:cNvPr id="808" name="Google Shape;808;p31"/>
                <p:cNvSpPr/>
                <p:nvPr/>
              </p:nvSpPr>
              <p:spPr>
                <a:xfrm rot="564189" flipH="1">
                  <a:off x="-1746822" y="4130827"/>
                  <a:ext cx="4086793" cy="16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8" h="25303" extrusionOk="0">
                      <a:moveTo>
                        <a:pt x="33867" y="0"/>
                      </a:moveTo>
                      <a:cubicBezTo>
                        <a:pt x="33370" y="0"/>
                        <a:pt x="32937" y="323"/>
                        <a:pt x="32544" y="632"/>
                      </a:cubicBezTo>
                      <a:cubicBezTo>
                        <a:pt x="30408" y="2329"/>
                        <a:pt x="28677" y="3781"/>
                        <a:pt x="26212" y="3781"/>
                      </a:cubicBezTo>
                      <a:cubicBezTo>
                        <a:pt x="25576" y="3781"/>
                        <a:pt x="24890" y="3684"/>
                        <a:pt x="24136" y="3469"/>
                      </a:cubicBezTo>
                      <a:cubicBezTo>
                        <a:pt x="23771" y="3361"/>
                        <a:pt x="23406" y="3241"/>
                        <a:pt x="23042" y="3241"/>
                      </a:cubicBezTo>
                      <a:cubicBezTo>
                        <a:pt x="23003" y="3241"/>
                        <a:pt x="22964" y="3242"/>
                        <a:pt x="22926" y="3245"/>
                      </a:cubicBezTo>
                      <a:cubicBezTo>
                        <a:pt x="22567" y="3305"/>
                        <a:pt x="22239" y="3425"/>
                        <a:pt x="21925" y="3589"/>
                      </a:cubicBezTo>
                      <a:cubicBezTo>
                        <a:pt x="20208" y="4365"/>
                        <a:pt x="18162" y="4948"/>
                        <a:pt x="16369" y="5530"/>
                      </a:cubicBezTo>
                      <a:cubicBezTo>
                        <a:pt x="13890" y="6337"/>
                        <a:pt x="11411" y="7128"/>
                        <a:pt x="8932" y="7935"/>
                      </a:cubicBezTo>
                      <a:cubicBezTo>
                        <a:pt x="6229" y="8801"/>
                        <a:pt x="3466" y="9712"/>
                        <a:pt x="1166" y="11400"/>
                      </a:cubicBezTo>
                      <a:cubicBezTo>
                        <a:pt x="598" y="11818"/>
                        <a:pt x="1" y="12445"/>
                        <a:pt x="135" y="13147"/>
                      </a:cubicBezTo>
                      <a:cubicBezTo>
                        <a:pt x="240" y="13610"/>
                        <a:pt x="643" y="13954"/>
                        <a:pt x="1016" y="14237"/>
                      </a:cubicBezTo>
                      <a:cubicBezTo>
                        <a:pt x="5153" y="17404"/>
                        <a:pt x="9514" y="19644"/>
                        <a:pt x="13278" y="23198"/>
                      </a:cubicBezTo>
                      <a:cubicBezTo>
                        <a:pt x="14893" y="24724"/>
                        <a:pt x="16502" y="25303"/>
                        <a:pt x="18149" y="25303"/>
                      </a:cubicBezTo>
                      <a:cubicBezTo>
                        <a:pt x="20370" y="25303"/>
                        <a:pt x="22660" y="24250"/>
                        <a:pt x="25121" y="23049"/>
                      </a:cubicBezTo>
                      <a:cubicBezTo>
                        <a:pt x="33927" y="18752"/>
                        <a:pt x="43804" y="17840"/>
                        <a:pt x="53693" y="17840"/>
                      </a:cubicBezTo>
                      <a:cubicBezTo>
                        <a:pt x="57070" y="17840"/>
                        <a:pt x="60449" y="17947"/>
                        <a:pt x="63788" y="18061"/>
                      </a:cubicBezTo>
                      <a:cubicBezTo>
                        <a:pt x="62548" y="15940"/>
                        <a:pt x="60636" y="14282"/>
                        <a:pt x="58351" y="13371"/>
                      </a:cubicBezTo>
                      <a:cubicBezTo>
                        <a:pt x="56275" y="12550"/>
                        <a:pt x="54005" y="12385"/>
                        <a:pt x="51885" y="11683"/>
                      </a:cubicBezTo>
                      <a:cubicBezTo>
                        <a:pt x="46433" y="9891"/>
                        <a:pt x="42759" y="4933"/>
                        <a:pt x="39444" y="258"/>
                      </a:cubicBezTo>
                      <a:cubicBezTo>
                        <a:pt x="38950" y="1060"/>
                        <a:pt x="38013" y="1501"/>
                        <a:pt x="37084" y="1501"/>
                      </a:cubicBezTo>
                      <a:cubicBezTo>
                        <a:pt x="36526" y="1501"/>
                        <a:pt x="35970" y="1342"/>
                        <a:pt x="35516" y="1005"/>
                      </a:cubicBezTo>
                      <a:cubicBezTo>
                        <a:pt x="35008" y="632"/>
                        <a:pt x="34590" y="64"/>
                        <a:pt x="33963" y="4"/>
                      </a:cubicBezTo>
                      <a:cubicBezTo>
                        <a:pt x="33931" y="2"/>
                        <a:pt x="33899" y="0"/>
                        <a:pt x="3386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1"/>
                <p:cNvSpPr/>
                <p:nvPr/>
              </p:nvSpPr>
              <p:spPr>
                <a:xfrm rot="-1353920">
                  <a:off x="90905" y="4185748"/>
                  <a:ext cx="1504991" cy="10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3" h="19760" extrusionOk="0">
                      <a:moveTo>
                        <a:pt x="3301" y="12546"/>
                      </a:moveTo>
                      <a:cubicBezTo>
                        <a:pt x="3913" y="13173"/>
                        <a:pt x="5392" y="13726"/>
                        <a:pt x="6183" y="14293"/>
                      </a:cubicBezTo>
                      <a:cubicBezTo>
                        <a:pt x="6556" y="14517"/>
                        <a:pt x="6885" y="14816"/>
                        <a:pt x="7154" y="15174"/>
                      </a:cubicBezTo>
                      <a:cubicBezTo>
                        <a:pt x="7423" y="15533"/>
                        <a:pt x="7467" y="16011"/>
                        <a:pt x="7303" y="16429"/>
                      </a:cubicBezTo>
                      <a:cubicBezTo>
                        <a:pt x="8588" y="16414"/>
                        <a:pt x="9887" y="16548"/>
                        <a:pt x="11141" y="16832"/>
                      </a:cubicBezTo>
                      <a:cubicBezTo>
                        <a:pt x="11261" y="16474"/>
                        <a:pt x="11037" y="16100"/>
                        <a:pt x="10768" y="15846"/>
                      </a:cubicBezTo>
                      <a:cubicBezTo>
                        <a:pt x="10499" y="15578"/>
                        <a:pt x="10171" y="15383"/>
                        <a:pt x="9977" y="15070"/>
                      </a:cubicBezTo>
                      <a:cubicBezTo>
                        <a:pt x="9917" y="14995"/>
                        <a:pt x="9902" y="14891"/>
                        <a:pt x="9932" y="14801"/>
                      </a:cubicBezTo>
                      <a:cubicBezTo>
                        <a:pt x="9977" y="14726"/>
                        <a:pt x="10051" y="14681"/>
                        <a:pt x="10141" y="14681"/>
                      </a:cubicBezTo>
                      <a:cubicBezTo>
                        <a:pt x="11171" y="14472"/>
                        <a:pt x="12232" y="14861"/>
                        <a:pt x="12904" y="15682"/>
                      </a:cubicBezTo>
                      <a:cubicBezTo>
                        <a:pt x="13217" y="16085"/>
                        <a:pt x="13456" y="16608"/>
                        <a:pt x="13934" y="16802"/>
                      </a:cubicBezTo>
                      <a:cubicBezTo>
                        <a:pt x="14562" y="17086"/>
                        <a:pt x="15308" y="16638"/>
                        <a:pt x="15980" y="16787"/>
                      </a:cubicBezTo>
                      <a:cubicBezTo>
                        <a:pt x="16563" y="16907"/>
                        <a:pt x="17026" y="17415"/>
                        <a:pt x="17608" y="17444"/>
                      </a:cubicBezTo>
                      <a:cubicBezTo>
                        <a:pt x="17474" y="16877"/>
                        <a:pt x="16966" y="16474"/>
                        <a:pt x="16428" y="16235"/>
                      </a:cubicBezTo>
                      <a:cubicBezTo>
                        <a:pt x="15891" y="15996"/>
                        <a:pt x="15308" y="15861"/>
                        <a:pt x="14786" y="15578"/>
                      </a:cubicBezTo>
                      <a:cubicBezTo>
                        <a:pt x="14651" y="15503"/>
                        <a:pt x="14532" y="15413"/>
                        <a:pt x="14427" y="15294"/>
                      </a:cubicBezTo>
                      <a:cubicBezTo>
                        <a:pt x="14323" y="15129"/>
                        <a:pt x="14248" y="14935"/>
                        <a:pt x="14203" y="14741"/>
                      </a:cubicBezTo>
                      <a:cubicBezTo>
                        <a:pt x="13875" y="13681"/>
                        <a:pt x="13098" y="12815"/>
                        <a:pt x="12082" y="12381"/>
                      </a:cubicBezTo>
                      <a:cubicBezTo>
                        <a:pt x="13770" y="12964"/>
                        <a:pt x="15861" y="12665"/>
                        <a:pt x="17056" y="13980"/>
                      </a:cubicBezTo>
                      <a:cubicBezTo>
                        <a:pt x="18161" y="15219"/>
                        <a:pt x="19281" y="16384"/>
                        <a:pt x="20804" y="17176"/>
                      </a:cubicBezTo>
                      <a:cubicBezTo>
                        <a:pt x="21895" y="17728"/>
                        <a:pt x="25210" y="19759"/>
                        <a:pt x="26510" y="19177"/>
                      </a:cubicBezTo>
                      <a:cubicBezTo>
                        <a:pt x="28212" y="18400"/>
                        <a:pt x="25673" y="16130"/>
                        <a:pt x="24941" y="15249"/>
                      </a:cubicBezTo>
                      <a:cubicBezTo>
                        <a:pt x="23015" y="12934"/>
                        <a:pt x="21342" y="10395"/>
                        <a:pt x="19117" y="8349"/>
                      </a:cubicBezTo>
                      <a:cubicBezTo>
                        <a:pt x="16294" y="5765"/>
                        <a:pt x="12710" y="4197"/>
                        <a:pt x="9215" y="2659"/>
                      </a:cubicBezTo>
                      <a:cubicBezTo>
                        <a:pt x="8140" y="2196"/>
                        <a:pt x="7034" y="1434"/>
                        <a:pt x="5914" y="1106"/>
                      </a:cubicBezTo>
                      <a:cubicBezTo>
                        <a:pt x="4869" y="792"/>
                        <a:pt x="3764" y="777"/>
                        <a:pt x="2703" y="523"/>
                      </a:cubicBezTo>
                      <a:cubicBezTo>
                        <a:pt x="2285" y="434"/>
                        <a:pt x="1613" y="0"/>
                        <a:pt x="1210" y="15"/>
                      </a:cubicBezTo>
                      <a:cubicBezTo>
                        <a:pt x="717" y="30"/>
                        <a:pt x="851" y="284"/>
                        <a:pt x="792" y="747"/>
                      </a:cubicBezTo>
                      <a:cubicBezTo>
                        <a:pt x="687" y="1703"/>
                        <a:pt x="538" y="2659"/>
                        <a:pt x="418" y="3615"/>
                      </a:cubicBezTo>
                      <a:cubicBezTo>
                        <a:pt x="403" y="3779"/>
                        <a:pt x="2195" y="4287"/>
                        <a:pt x="2210" y="4660"/>
                      </a:cubicBezTo>
                      <a:cubicBezTo>
                        <a:pt x="2210" y="4720"/>
                        <a:pt x="2210" y="4765"/>
                        <a:pt x="2195" y="4824"/>
                      </a:cubicBezTo>
                      <a:cubicBezTo>
                        <a:pt x="2195" y="4959"/>
                        <a:pt x="2285" y="5093"/>
                        <a:pt x="2405" y="5153"/>
                      </a:cubicBezTo>
                      <a:cubicBezTo>
                        <a:pt x="2539" y="5213"/>
                        <a:pt x="2673" y="5258"/>
                        <a:pt x="2823" y="5258"/>
                      </a:cubicBezTo>
                      <a:lnTo>
                        <a:pt x="3659" y="5362"/>
                      </a:lnTo>
                      <a:cubicBezTo>
                        <a:pt x="3330" y="5721"/>
                        <a:pt x="2763" y="5706"/>
                        <a:pt x="2285" y="5661"/>
                      </a:cubicBezTo>
                      <a:cubicBezTo>
                        <a:pt x="2091" y="5676"/>
                        <a:pt x="1912" y="5601"/>
                        <a:pt x="1777" y="5467"/>
                      </a:cubicBezTo>
                      <a:cubicBezTo>
                        <a:pt x="1658" y="5287"/>
                        <a:pt x="1718" y="5034"/>
                        <a:pt x="1613" y="4869"/>
                      </a:cubicBezTo>
                      <a:cubicBezTo>
                        <a:pt x="1493" y="4690"/>
                        <a:pt x="1075" y="4571"/>
                        <a:pt x="881" y="4526"/>
                      </a:cubicBezTo>
                      <a:cubicBezTo>
                        <a:pt x="762" y="4511"/>
                        <a:pt x="15" y="4526"/>
                        <a:pt x="0" y="4511"/>
                      </a:cubicBezTo>
                      <a:cubicBezTo>
                        <a:pt x="329" y="4884"/>
                        <a:pt x="0" y="5497"/>
                        <a:pt x="209" y="5945"/>
                      </a:cubicBezTo>
                      <a:cubicBezTo>
                        <a:pt x="358" y="6258"/>
                        <a:pt x="747" y="6393"/>
                        <a:pt x="1075" y="6527"/>
                      </a:cubicBezTo>
                      <a:cubicBezTo>
                        <a:pt x="1404" y="6646"/>
                        <a:pt x="1762" y="6871"/>
                        <a:pt x="1777" y="7229"/>
                      </a:cubicBezTo>
                      <a:cubicBezTo>
                        <a:pt x="1807" y="7498"/>
                        <a:pt x="1613" y="7722"/>
                        <a:pt x="1493" y="7961"/>
                      </a:cubicBezTo>
                      <a:cubicBezTo>
                        <a:pt x="1359" y="8185"/>
                        <a:pt x="1299" y="8513"/>
                        <a:pt x="1508" y="8693"/>
                      </a:cubicBezTo>
                      <a:cubicBezTo>
                        <a:pt x="1613" y="8752"/>
                        <a:pt x="1732" y="8782"/>
                        <a:pt x="1837" y="8797"/>
                      </a:cubicBezTo>
                      <a:cubicBezTo>
                        <a:pt x="2629" y="8976"/>
                        <a:pt x="3136" y="9604"/>
                        <a:pt x="3928" y="9828"/>
                      </a:cubicBezTo>
                      <a:lnTo>
                        <a:pt x="3943" y="9828"/>
                      </a:lnTo>
                      <a:cubicBezTo>
                        <a:pt x="4256" y="9902"/>
                        <a:pt x="4570" y="10022"/>
                        <a:pt x="4869" y="10156"/>
                      </a:cubicBezTo>
                      <a:cubicBezTo>
                        <a:pt x="5033" y="10246"/>
                        <a:pt x="5182" y="10350"/>
                        <a:pt x="5317" y="10470"/>
                      </a:cubicBezTo>
                      <a:cubicBezTo>
                        <a:pt x="5541" y="10634"/>
                        <a:pt x="6347" y="11052"/>
                        <a:pt x="6243" y="11411"/>
                      </a:cubicBezTo>
                      <a:cubicBezTo>
                        <a:pt x="5974" y="12337"/>
                        <a:pt x="4451" y="11157"/>
                        <a:pt x="4122" y="11202"/>
                      </a:cubicBezTo>
                      <a:cubicBezTo>
                        <a:pt x="4003" y="11246"/>
                        <a:pt x="3883" y="11276"/>
                        <a:pt x="3764" y="11291"/>
                      </a:cubicBezTo>
                      <a:cubicBezTo>
                        <a:pt x="3644" y="11276"/>
                        <a:pt x="3540" y="11231"/>
                        <a:pt x="3450" y="11172"/>
                      </a:cubicBezTo>
                      <a:cubicBezTo>
                        <a:pt x="3121" y="10948"/>
                        <a:pt x="2778" y="10754"/>
                        <a:pt x="2434" y="10589"/>
                      </a:cubicBezTo>
                      <a:cubicBezTo>
                        <a:pt x="2076" y="10410"/>
                        <a:pt x="1673" y="10365"/>
                        <a:pt x="1284" y="10455"/>
                      </a:cubicBezTo>
                      <a:cubicBezTo>
                        <a:pt x="1165" y="10798"/>
                        <a:pt x="1359" y="11172"/>
                        <a:pt x="1718" y="11276"/>
                      </a:cubicBezTo>
                      <a:cubicBezTo>
                        <a:pt x="1852" y="11306"/>
                        <a:pt x="2001" y="11291"/>
                        <a:pt x="2151" y="11306"/>
                      </a:cubicBezTo>
                      <a:cubicBezTo>
                        <a:pt x="2703" y="11411"/>
                        <a:pt x="2897" y="12143"/>
                        <a:pt x="3301" y="12546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0" name="Google Shape;810;p31"/>
            <p:cNvSpPr/>
            <p:nvPr/>
          </p:nvSpPr>
          <p:spPr>
            <a:xfrm rot="550798">
              <a:off x="8373855" y="2528322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864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399230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0DDF0929-D659-4E43-9E76-65CC264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4" y="544097"/>
            <a:ext cx="2973853" cy="1044989"/>
          </a:xfrm>
        </p:spPr>
        <p:txBody>
          <a:bodyPr numCol="1" anchor="b"/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EE27EB9-886D-48FD-856F-46E4E1BF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911" y="980938"/>
            <a:ext cx="4667881" cy="2781777"/>
          </a:xfrm>
          <a:prstGeom prst="roundRect">
            <a:avLst>
              <a:gd name="adj" fmla="val 4116"/>
            </a:avLst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92CBBC7-26EB-4808-8998-64E3AA81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726" y="1608670"/>
            <a:ext cx="2973853" cy="2563451"/>
          </a:xfrm>
        </p:spPr>
        <p:txBody>
          <a:bodyPr>
            <a:normAutofit/>
          </a:bodyPr>
          <a:lstStyle>
            <a:lvl1pPr marL="139700" indent="0">
              <a:lnSpc>
                <a:spcPct val="150000"/>
              </a:lnSpc>
              <a:buNone/>
              <a:defRPr sz="1400"/>
            </a:lvl1pPr>
          </a:lstStyle>
          <a:p>
            <a:pPr marL="1397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tabLst/>
              <a:defRPr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264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400527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7C89AD-EE6B-4DE2-ADCD-27D0259A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08" y="199509"/>
            <a:ext cx="3435358" cy="102617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E65AA2E-5440-457F-BF79-D472C554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912" y="1225686"/>
            <a:ext cx="3435359" cy="3028544"/>
          </a:xfrm>
        </p:spPr>
        <p:txBody>
          <a:bodyPr anchor="t">
            <a:normAutofit/>
          </a:bodyPr>
          <a:lstStyle>
            <a:lvl1pPr marL="139700" indent="0">
              <a:lnSpc>
                <a:spcPct val="150000"/>
              </a:lnSpc>
              <a:buNone/>
              <a:defRPr sz="1200"/>
            </a:lvl1pPr>
          </a:lstStyle>
          <a:p>
            <a:endParaRPr lang="ru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708DBC8-C86E-41BB-AC63-C76083FA5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8535" y="1001388"/>
            <a:ext cx="4575257" cy="2724675"/>
          </a:xfrm>
          <a:prstGeom prst="roundRect">
            <a:avLst>
              <a:gd name="adj" fmla="val 5728"/>
            </a:avLst>
          </a:prstGeom>
        </p:spPr>
      </p:sp>
    </p:spTree>
    <p:extLst>
      <p:ext uri="{BB962C8B-B14F-4D97-AF65-F5344CB8AC3E}">
        <p14:creationId xmlns:p14="http://schemas.microsoft.com/office/powerpoint/2010/main" val="1534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93" r:id="rId9"/>
    <p:sldLayoutId id="2147483658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5BD9-D53E-467E-A0F0-BF164DDFC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7CCF-3EBB-401B-B110-3B9FFB7F5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44472810"/>
      </p:ext>
    </p:extLst>
  </p:cSld>
  <p:clrMapOvr>
    <a:masterClrMapping/>
  </p:clrMapOvr>
</p:sld>
</file>

<file path=ppt/theme/theme1.xml><?xml version="1.0" encoding="utf-8"?>
<a:theme xmlns:a="http://schemas.openxmlformats.org/drawingml/2006/main" name="The Double-Ninth Festival by Slidesgo">
  <a:themeElements>
    <a:clrScheme name="Simple Light">
      <a:dk1>
        <a:srgbClr val="291916"/>
      </a:dk1>
      <a:lt1>
        <a:srgbClr val="9A96BF"/>
      </a:lt1>
      <a:dk2>
        <a:srgbClr val="3A3B5C"/>
      </a:dk2>
      <a:lt2>
        <a:srgbClr val="292B47"/>
      </a:lt2>
      <a:accent1>
        <a:srgbClr val="EEDECF"/>
      </a:accent1>
      <a:accent2>
        <a:srgbClr val="945052"/>
      </a:accent2>
      <a:accent3>
        <a:srgbClr val="C46C5A"/>
      </a:accent3>
      <a:accent4>
        <a:srgbClr val="FFFFFF"/>
      </a:accent4>
      <a:accent5>
        <a:srgbClr val="B26A68"/>
      </a:accent5>
      <a:accent6>
        <a:srgbClr val="FFEDB6"/>
      </a:accent6>
      <a:hlink>
        <a:srgbClr val="2919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Cinzel Medium</vt:lpstr>
      <vt:lpstr>Cinzel SemiBold</vt:lpstr>
      <vt:lpstr>Arial</vt:lpstr>
      <vt:lpstr>The Double-Ninth Festival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DOUBLE-NINTH FESTIVAL</dc:title>
  <cp:lastModifiedBy>Myshko Ivan</cp:lastModifiedBy>
  <cp:revision>36</cp:revision>
  <dcterms:modified xsi:type="dcterms:W3CDTF">2023-05-04T20:44:36Z</dcterms:modified>
</cp:coreProperties>
</file>