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2439948" y="2967421"/>
            <a:ext cx="42720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2233"/>
            <a:ext cx="7718425" cy="67665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1233240"/>
            <a:ext cx="7718425" cy="297167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465382"/>
            <a:ext cx="64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2029050" y="2308390"/>
            <a:ext cx="5085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 numCol="1"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392149"/>
          </a:xfrm>
        </p:spPr>
        <p:txBody>
          <a:bodyPr/>
          <a:lstStyle>
            <a:lvl1pPr>
              <a:lnSpc>
                <a:spcPct val="150000"/>
              </a:lnSpc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400527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/>
          <a:lstStyle>
            <a:lvl1pPr>
              <a:lnSpc>
                <a:spcPct val="150000"/>
              </a:lnSpc>
              <a:defRPr sz="14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8535" y="1001388"/>
            <a:ext cx="4575257" cy="2724675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307-1A8F-45E9-86A7-30007C63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D643-1884-4EDE-AB06-8F4F4E7C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2187967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Cinzel SemiBold</vt:lpstr>
      <vt:lpstr>Arial</vt:lpstr>
      <vt:lpstr>Cinzel Medium</vt:lpstr>
      <vt:lpstr>Lato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22</cp:revision>
  <dcterms:modified xsi:type="dcterms:W3CDTF">2023-04-14T21:49:42Z</dcterms:modified>
</cp:coreProperties>
</file>