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702827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560136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7659" y="1790489"/>
            <a:ext cx="4295163" cy="2018117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275" y="3808607"/>
            <a:ext cx="4991450" cy="7046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57589" y="820880"/>
            <a:ext cx="9876821" cy="521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20874" y="1215163"/>
            <a:ext cx="8983623" cy="44555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5520335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0133" y="-1765757"/>
            <a:ext cx="1291732" cy="4670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13" y="1595296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822" y="2857168"/>
            <a:ext cx="798631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297557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07885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07859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553638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10766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173228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10240"/>
            <a:ext cx="9884664" cy="1140272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996798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111A6531-C5EF-4029-9D30-2E1FD547C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8" y="2057400"/>
            <a:ext cx="1155700" cy="4318000"/>
          </a:xfrm>
          <a:prstGeom prst="rect">
            <a:avLst/>
          </a:prstGeom>
        </p:spPr>
      </p:pic>
      <p:pic>
        <p:nvPicPr>
          <p:cNvPr id="15" name="Picture 14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2C601780-7124-416C-A7A9-789E40B01F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8" y="-16123"/>
            <a:ext cx="1155700" cy="431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80EF6-404C-4471-9474-3031A4554FB8}"/>
              </a:ext>
            </a:extLst>
          </p:cNvPr>
          <p:cNvSpPr/>
          <p:nvPr userDrawn="1"/>
        </p:nvSpPr>
        <p:spPr>
          <a:xfrm>
            <a:off x="587018" y="136525"/>
            <a:ext cx="4437776" cy="6055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CB5EB-DE88-4A83-83E7-F5AD31CCA432}"/>
              </a:ext>
            </a:extLst>
          </p:cNvPr>
          <p:cNvSpPr/>
          <p:nvPr userDrawn="1"/>
        </p:nvSpPr>
        <p:spPr>
          <a:xfrm>
            <a:off x="839788" y="457201"/>
            <a:ext cx="3932238" cy="5411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abric&#10;&#10;Description automatically generated">
            <a:extLst>
              <a:ext uri="{FF2B5EF4-FFF2-40B4-BE49-F238E27FC236}">
                <a16:creationId xmlns:a16="http://schemas.microsoft.com/office/drawing/2014/main" id="{C2EEF67B-8308-4AEA-8312-A68EAE5A1D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488" y="1771835"/>
            <a:ext cx="794466" cy="2234840"/>
          </a:xfrm>
          <a:prstGeom prst="rect">
            <a:avLst/>
          </a:prstGeom>
        </p:spPr>
      </p:pic>
      <p:pic>
        <p:nvPicPr>
          <p:cNvPr id="12" name="Picture 11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3FD7FF2B-8178-409C-BBC0-2133BC44C4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29" y="5725288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AC5D99-C55C-41C5-AC65-1BCB424B90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69" y="401659"/>
            <a:ext cx="837349" cy="30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EC3E6A53-848E-42C2-BDBD-EE7B63236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44" y="2344272"/>
            <a:ext cx="1155700" cy="4318000"/>
          </a:xfrm>
          <a:prstGeom prst="rect">
            <a:avLst/>
          </a:prstGeom>
        </p:spPr>
      </p:pic>
      <p:pic>
        <p:nvPicPr>
          <p:cNvPr id="17" name="Picture 16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A43CA445-7BFC-45F7-B198-760F4D2E2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44" y="94580"/>
            <a:ext cx="1155700" cy="431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260011-C1D6-4813-9B98-86ED9F2E9A3A}"/>
              </a:ext>
            </a:extLst>
          </p:cNvPr>
          <p:cNvSpPr/>
          <p:nvPr userDrawn="1"/>
        </p:nvSpPr>
        <p:spPr>
          <a:xfrm>
            <a:off x="511517" y="404973"/>
            <a:ext cx="4437776" cy="6055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76" y="934654"/>
            <a:ext cx="3543300" cy="13911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1927" y="1691953"/>
            <a:ext cx="6172200" cy="3474091"/>
          </a:xfrm>
          <a:prstGeom prst="roundRect">
            <a:avLst>
              <a:gd name="adj" fmla="val 5136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5675" y="2325848"/>
            <a:ext cx="3543300" cy="3584585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32608-90B7-4D05-8447-DEA3153577F3}"/>
              </a:ext>
            </a:extLst>
          </p:cNvPr>
          <p:cNvSpPr/>
          <p:nvPr userDrawn="1"/>
        </p:nvSpPr>
        <p:spPr>
          <a:xfrm>
            <a:off x="764287" y="725649"/>
            <a:ext cx="3932238" cy="5411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A5225FF2-1E72-40DA-9406-F56EC45AFD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28" y="5993736"/>
            <a:ext cx="1207554" cy="354511"/>
          </a:xfrm>
          <a:prstGeom prst="rect">
            <a:avLst/>
          </a:prstGeom>
        </p:spPr>
      </p:pic>
      <p:pic>
        <p:nvPicPr>
          <p:cNvPr id="18" name="Picture 17" descr="A picture containing fabric&#10;&#10;Description automatically generated">
            <a:extLst>
              <a:ext uri="{FF2B5EF4-FFF2-40B4-BE49-F238E27FC236}">
                <a16:creationId xmlns:a16="http://schemas.microsoft.com/office/drawing/2014/main" id="{4F0BEDCA-ECBA-40C6-B1BE-82D2152840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013" y="2040283"/>
            <a:ext cx="794466" cy="22348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7D1DB7-56B8-4833-B70E-69E113FC53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63" y="670107"/>
            <a:ext cx="837349" cy="30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68" r:id="rId5"/>
    <p:sldLayoutId id="2147483654" r:id="rId6"/>
    <p:sldLayoutId id="2147483655" r:id="rId7"/>
    <p:sldLayoutId id="2147483656" r:id="rId8"/>
    <p:sldLayoutId id="2147483657" r:id="rId9"/>
    <p:sldLayoutId id="2147483650" r:id="rId10"/>
    <p:sldLayoutId id="2147483663" r:id="rId11"/>
    <p:sldLayoutId id="2147483665" r:id="rId12"/>
    <p:sldLayoutId id="2147483660" r:id="rId13"/>
    <p:sldLayoutId id="2147483661" r:id="rId14"/>
    <p:sldLayoutId id="2147483662" r:id="rId15"/>
    <p:sldLayoutId id="2147483666" r:id="rId16"/>
    <p:sldLayoutId id="2147483653" r:id="rId17"/>
    <p:sldLayoutId id="2147483664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93C0-7DC0-469B-A284-DE4EBFA0B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79B9-A18E-4906-BC5F-AAED9D6D2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364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20</cp:revision>
  <dcterms:created xsi:type="dcterms:W3CDTF">2023-05-05T20:28:41Z</dcterms:created>
  <dcterms:modified xsi:type="dcterms:W3CDTF">2023-05-05T22:07:08Z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