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4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28363"/>
            <a:ext cx="11090274" cy="4164461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ctr"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1200786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19598" y="1638122"/>
            <a:ext cx="6373813" cy="3581755"/>
          </a:xfrm>
          <a:prstGeom prst="roundRect">
            <a:avLst>
              <a:gd name="adj" fmla="val 496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>
            <a:noAutofit/>
          </a:bodyPr>
          <a:lstStyle>
            <a:lvl1pPr marL="0" indent="0">
              <a:buNone/>
              <a:defRPr sz="23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May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8EFF-4A46-47DB-BAFF-FC1AF31D1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DEC0E-53BA-411E-A2ED-C6917BEF8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1315635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Walbaum Display</vt:lpstr>
      <vt:lpstr>3DFloatVTI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4</cp:revision>
  <dcterms:created xsi:type="dcterms:W3CDTF">2023-04-13T18:13:09Z</dcterms:created>
  <dcterms:modified xsi:type="dcterms:W3CDTF">2023-05-04T22:47:22Z</dcterms:modified>
</cp:coreProperties>
</file>