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tamara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795DB-0E0C-4C0A-B6E6-68698D7C475D}">
  <a:tblStyle styleId="{F51795DB-0E0C-4C0A-B6E6-68698D7C4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63088" y="1105823"/>
            <a:ext cx="6217800" cy="1428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6" name="Google Shape;16;p2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21" name="Google Shape;21;p2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02;p22">
            <a:extLst>
              <a:ext uri="{FF2B5EF4-FFF2-40B4-BE49-F238E27FC236}">
                <a16:creationId xmlns:a16="http://schemas.microsoft.com/office/drawing/2014/main" id="{E001E272-3143-441E-81A8-81709F29659C}"/>
              </a:ext>
            </a:extLst>
          </p:cNvPr>
          <p:cNvGrpSpPr/>
          <p:nvPr userDrawn="1"/>
        </p:nvGrpSpPr>
        <p:grpSpPr>
          <a:xfrm>
            <a:off x="3313688" y="3366398"/>
            <a:ext cx="2494505" cy="1534047"/>
            <a:chOff x="2734313" y="3319028"/>
            <a:chExt cx="2696762" cy="1655923"/>
          </a:xfrm>
        </p:grpSpPr>
        <p:sp>
          <p:nvSpPr>
            <p:cNvPr id="36" name="Google Shape;303;p22">
              <a:extLst>
                <a:ext uri="{FF2B5EF4-FFF2-40B4-BE49-F238E27FC236}">
                  <a16:creationId xmlns:a16="http://schemas.microsoft.com/office/drawing/2014/main" id="{01E40741-670F-4B7B-BEC0-78ED5C2E74AE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;p22">
              <a:extLst>
                <a:ext uri="{FF2B5EF4-FFF2-40B4-BE49-F238E27FC236}">
                  <a16:creationId xmlns:a16="http://schemas.microsoft.com/office/drawing/2014/main" id="{2B4C0C8A-591E-4E3B-AB29-963169335897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5;p22">
              <a:extLst>
                <a:ext uri="{FF2B5EF4-FFF2-40B4-BE49-F238E27FC236}">
                  <a16:creationId xmlns:a16="http://schemas.microsoft.com/office/drawing/2014/main" id="{5DFD165E-0731-4AEC-90E5-2A8C07D03E68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;p22">
              <a:extLst>
                <a:ext uri="{FF2B5EF4-FFF2-40B4-BE49-F238E27FC236}">
                  <a16:creationId xmlns:a16="http://schemas.microsoft.com/office/drawing/2014/main" id="{1222985F-949A-43C9-BE69-DCC272B1458F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7;p22">
              <a:extLst>
                <a:ext uri="{FF2B5EF4-FFF2-40B4-BE49-F238E27FC236}">
                  <a16:creationId xmlns:a16="http://schemas.microsoft.com/office/drawing/2014/main" id="{576F3C28-B387-402E-8E51-0CD07295086E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8;p22">
              <a:extLst>
                <a:ext uri="{FF2B5EF4-FFF2-40B4-BE49-F238E27FC236}">
                  <a16:creationId xmlns:a16="http://schemas.microsoft.com/office/drawing/2014/main" id="{E1620751-2DFA-4755-852D-1B2CC61ADB1E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9;p22">
              <a:extLst>
                <a:ext uri="{FF2B5EF4-FFF2-40B4-BE49-F238E27FC236}">
                  <a16:creationId xmlns:a16="http://schemas.microsoft.com/office/drawing/2014/main" id="{41064C07-B78C-4B36-A826-E1091399FB7F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0;p22">
              <a:extLst>
                <a:ext uri="{FF2B5EF4-FFF2-40B4-BE49-F238E27FC236}">
                  <a16:creationId xmlns:a16="http://schemas.microsoft.com/office/drawing/2014/main" id="{21ACF528-0342-4278-9DB5-CD1A812F5E97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;p22">
              <a:extLst>
                <a:ext uri="{FF2B5EF4-FFF2-40B4-BE49-F238E27FC236}">
                  <a16:creationId xmlns:a16="http://schemas.microsoft.com/office/drawing/2014/main" id="{B8210D65-CB3E-4EE7-B1CB-3858932607C7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;p22">
              <a:extLst>
                <a:ext uri="{FF2B5EF4-FFF2-40B4-BE49-F238E27FC236}">
                  <a16:creationId xmlns:a16="http://schemas.microsoft.com/office/drawing/2014/main" id="{40071A4D-CAFC-4F47-A78B-6ACB8AD56253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;p22">
              <a:extLst>
                <a:ext uri="{FF2B5EF4-FFF2-40B4-BE49-F238E27FC236}">
                  <a16:creationId xmlns:a16="http://schemas.microsoft.com/office/drawing/2014/main" id="{4D757874-E4B3-428D-A3D9-90E78282E845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4;p22">
              <a:extLst>
                <a:ext uri="{FF2B5EF4-FFF2-40B4-BE49-F238E27FC236}">
                  <a16:creationId xmlns:a16="http://schemas.microsoft.com/office/drawing/2014/main" id="{89D7AE3C-42D4-406B-A05F-9812E9F0D913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5;p22">
              <a:extLst>
                <a:ext uri="{FF2B5EF4-FFF2-40B4-BE49-F238E27FC236}">
                  <a16:creationId xmlns:a16="http://schemas.microsoft.com/office/drawing/2014/main" id="{CC1C17C6-B7A0-4EE4-B132-CD69A14FCAB5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6;p22">
              <a:extLst>
                <a:ext uri="{FF2B5EF4-FFF2-40B4-BE49-F238E27FC236}">
                  <a16:creationId xmlns:a16="http://schemas.microsoft.com/office/drawing/2014/main" id="{BC28F099-A8E0-4EF5-BEDF-E0D268892AE9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317;p22">
            <a:extLst>
              <a:ext uri="{FF2B5EF4-FFF2-40B4-BE49-F238E27FC236}">
                <a16:creationId xmlns:a16="http://schemas.microsoft.com/office/drawing/2014/main" id="{557EF353-05B3-46E4-923A-F340E35BCA79}"/>
              </a:ext>
            </a:extLst>
          </p:cNvPr>
          <p:cNvGrpSpPr/>
          <p:nvPr userDrawn="1"/>
        </p:nvGrpSpPr>
        <p:grpSpPr>
          <a:xfrm flipH="1">
            <a:off x="7479160" y="2971408"/>
            <a:ext cx="1097250" cy="1835498"/>
            <a:chOff x="4502818" y="1149274"/>
            <a:chExt cx="683304" cy="1130302"/>
          </a:xfrm>
        </p:grpSpPr>
        <p:sp>
          <p:nvSpPr>
            <p:cNvPr id="51" name="Google Shape;318;p22">
              <a:extLst>
                <a:ext uri="{FF2B5EF4-FFF2-40B4-BE49-F238E27FC236}">
                  <a16:creationId xmlns:a16="http://schemas.microsoft.com/office/drawing/2014/main" id="{3CA8D1DE-0BC4-42E5-B815-C3BE4CAD293C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9;p22">
              <a:extLst>
                <a:ext uri="{FF2B5EF4-FFF2-40B4-BE49-F238E27FC236}">
                  <a16:creationId xmlns:a16="http://schemas.microsoft.com/office/drawing/2014/main" id="{03E837D7-A517-42D2-8FC0-D11E781E1466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0;p22">
              <a:extLst>
                <a:ext uri="{FF2B5EF4-FFF2-40B4-BE49-F238E27FC236}">
                  <a16:creationId xmlns:a16="http://schemas.microsoft.com/office/drawing/2014/main" id="{71ADEB2A-3BBF-4EE0-B5B3-938C07A0E33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1;p22">
              <a:extLst>
                <a:ext uri="{FF2B5EF4-FFF2-40B4-BE49-F238E27FC236}">
                  <a16:creationId xmlns:a16="http://schemas.microsoft.com/office/drawing/2014/main" id="{79824E23-9FAF-465E-9188-DA0ADC9D5396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2;p22">
              <a:extLst>
                <a:ext uri="{FF2B5EF4-FFF2-40B4-BE49-F238E27FC236}">
                  <a16:creationId xmlns:a16="http://schemas.microsoft.com/office/drawing/2014/main" id="{F24BEB02-174D-4279-8DCF-9F956E2F4B48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3;p22">
              <a:extLst>
                <a:ext uri="{FF2B5EF4-FFF2-40B4-BE49-F238E27FC236}">
                  <a16:creationId xmlns:a16="http://schemas.microsoft.com/office/drawing/2014/main" id="{47A46EAA-BA6E-467C-9CB6-C545F28D680F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24;p22">
            <a:extLst>
              <a:ext uri="{FF2B5EF4-FFF2-40B4-BE49-F238E27FC236}">
                <a16:creationId xmlns:a16="http://schemas.microsoft.com/office/drawing/2014/main" id="{1CA13437-BDC4-417E-A1B2-90AFF903FBBD}"/>
              </a:ext>
            </a:extLst>
          </p:cNvPr>
          <p:cNvGrpSpPr/>
          <p:nvPr userDrawn="1"/>
        </p:nvGrpSpPr>
        <p:grpSpPr>
          <a:xfrm>
            <a:off x="5261490" y="4058599"/>
            <a:ext cx="831595" cy="945378"/>
            <a:chOff x="7413357" y="3354055"/>
            <a:chExt cx="734235" cy="829643"/>
          </a:xfrm>
        </p:grpSpPr>
        <p:sp>
          <p:nvSpPr>
            <p:cNvPr id="58" name="Google Shape;325;p22">
              <a:extLst>
                <a:ext uri="{FF2B5EF4-FFF2-40B4-BE49-F238E27FC236}">
                  <a16:creationId xmlns:a16="http://schemas.microsoft.com/office/drawing/2014/main" id="{BDBEE308-7BB8-41E2-95D9-A1CE3C74B829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6;p22">
              <a:extLst>
                <a:ext uri="{FF2B5EF4-FFF2-40B4-BE49-F238E27FC236}">
                  <a16:creationId xmlns:a16="http://schemas.microsoft.com/office/drawing/2014/main" id="{70E44F5E-EEF2-45E4-84CB-B20EC21058B8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;p22">
              <a:extLst>
                <a:ext uri="{FF2B5EF4-FFF2-40B4-BE49-F238E27FC236}">
                  <a16:creationId xmlns:a16="http://schemas.microsoft.com/office/drawing/2014/main" id="{34445AC6-B372-45D2-B7D7-6992CAF5D971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8;p22">
              <a:extLst>
                <a:ext uri="{FF2B5EF4-FFF2-40B4-BE49-F238E27FC236}">
                  <a16:creationId xmlns:a16="http://schemas.microsoft.com/office/drawing/2014/main" id="{A02DC311-5B91-4C7C-ABFF-D3D17CEBBB50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9;p22">
              <a:extLst>
                <a:ext uri="{FF2B5EF4-FFF2-40B4-BE49-F238E27FC236}">
                  <a16:creationId xmlns:a16="http://schemas.microsoft.com/office/drawing/2014/main" id="{42DE9A9C-5A0D-447C-940E-6320E54F75A6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;p22">
              <a:extLst>
                <a:ext uri="{FF2B5EF4-FFF2-40B4-BE49-F238E27FC236}">
                  <a16:creationId xmlns:a16="http://schemas.microsoft.com/office/drawing/2014/main" id="{4CD0B07B-875F-4945-90D6-F0B5295A813E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1;p22">
              <a:extLst>
                <a:ext uri="{FF2B5EF4-FFF2-40B4-BE49-F238E27FC236}">
                  <a16:creationId xmlns:a16="http://schemas.microsoft.com/office/drawing/2014/main" id="{5B038B88-9EB4-404F-AE84-1C573D7629E9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2;p22">
              <a:extLst>
                <a:ext uri="{FF2B5EF4-FFF2-40B4-BE49-F238E27FC236}">
                  <a16:creationId xmlns:a16="http://schemas.microsoft.com/office/drawing/2014/main" id="{2CFBADBB-2753-4E11-B25D-5DA39EE69BD7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3;p22">
              <a:extLst>
                <a:ext uri="{FF2B5EF4-FFF2-40B4-BE49-F238E27FC236}">
                  <a16:creationId xmlns:a16="http://schemas.microsoft.com/office/drawing/2014/main" id="{3DF960AB-E250-4C75-B9E1-B01273D8145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4;p22">
              <a:extLst>
                <a:ext uri="{FF2B5EF4-FFF2-40B4-BE49-F238E27FC236}">
                  <a16:creationId xmlns:a16="http://schemas.microsoft.com/office/drawing/2014/main" id="{28405B9F-1590-4EC4-B879-EEFECF65C3FB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335;p22">
            <a:extLst>
              <a:ext uri="{FF2B5EF4-FFF2-40B4-BE49-F238E27FC236}">
                <a16:creationId xmlns:a16="http://schemas.microsoft.com/office/drawing/2014/main" id="{9709E3B5-8AC5-4413-B26C-5E4A290AC5E2}"/>
              </a:ext>
            </a:extLst>
          </p:cNvPr>
          <p:cNvGrpSpPr/>
          <p:nvPr userDrawn="1"/>
        </p:nvGrpSpPr>
        <p:grpSpPr>
          <a:xfrm flipH="1">
            <a:off x="491400" y="3695498"/>
            <a:ext cx="1371607" cy="783791"/>
            <a:chOff x="7270650" y="881723"/>
            <a:chExt cx="943658" cy="528624"/>
          </a:xfrm>
        </p:grpSpPr>
        <p:sp>
          <p:nvSpPr>
            <p:cNvPr id="69" name="Google Shape;336;p22">
              <a:extLst>
                <a:ext uri="{FF2B5EF4-FFF2-40B4-BE49-F238E27FC236}">
                  <a16:creationId xmlns:a16="http://schemas.microsoft.com/office/drawing/2014/main" id="{A354A415-899F-4E68-AB87-3088C7B0DFC1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extrusionOk="0">
                  <a:moveTo>
                    <a:pt x="1" y="1"/>
                  </a:moveTo>
                  <a:lnTo>
                    <a:pt x="282" y="1044"/>
                  </a:lnTo>
                  <a:lnTo>
                    <a:pt x="726" y="925"/>
                  </a:lnTo>
                  <a:lnTo>
                    <a:pt x="1332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;p22">
              <a:extLst>
                <a:ext uri="{FF2B5EF4-FFF2-40B4-BE49-F238E27FC236}">
                  <a16:creationId xmlns:a16="http://schemas.microsoft.com/office/drawing/2014/main" id="{0FF995A1-9A26-41AE-8589-6952421A936E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extrusionOk="0">
                  <a:moveTo>
                    <a:pt x="446" y="1"/>
                  </a:moveTo>
                  <a:lnTo>
                    <a:pt x="0" y="120"/>
                  </a:lnTo>
                  <a:lnTo>
                    <a:pt x="281" y="1165"/>
                  </a:lnTo>
                  <a:lnTo>
                    <a:pt x="1338" y="334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8;p22">
              <a:extLst>
                <a:ext uri="{FF2B5EF4-FFF2-40B4-BE49-F238E27FC236}">
                  <a16:creationId xmlns:a16="http://schemas.microsoft.com/office/drawing/2014/main" id="{725F2AB1-E082-4D86-99FA-BCACA5817669}"/>
                </a:ext>
              </a:extLst>
            </p:cNvPr>
            <p:cNvSpPr/>
            <p:nvPr/>
          </p:nvSpPr>
          <p:spPr>
            <a:xfrm>
              <a:off x="7273173" y="908298"/>
              <a:ext cx="941135" cy="429641"/>
            </a:xfrm>
            <a:custGeom>
              <a:avLst/>
              <a:gdLst/>
              <a:ahLst/>
              <a:cxnLst/>
              <a:rect l="l" t="t" r="r" b="b"/>
              <a:pathLst>
                <a:path w="11192" h="5109" extrusionOk="0">
                  <a:moveTo>
                    <a:pt x="7692" y="1"/>
                  </a:moveTo>
                  <a:cubicBezTo>
                    <a:pt x="7134" y="1"/>
                    <a:pt x="6529" y="69"/>
                    <a:pt x="5892" y="240"/>
                  </a:cubicBezTo>
                  <a:cubicBezTo>
                    <a:pt x="3617" y="851"/>
                    <a:pt x="1647" y="1942"/>
                    <a:pt x="740" y="2491"/>
                  </a:cubicBezTo>
                  <a:cubicBezTo>
                    <a:pt x="405" y="2695"/>
                    <a:pt x="168" y="3028"/>
                    <a:pt x="89" y="3413"/>
                  </a:cubicBezTo>
                  <a:cubicBezTo>
                    <a:pt x="1" y="3848"/>
                    <a:pt x="121" y="4301"/>
                    <a:pt x="417" y="4633"/>
                  </a:cubicBezTo>
                  <a:cubicBezTo>
                    <a:pt x="677" y="4925"/>
                    <a:pt x="1048" y="5095"/>
                    <a:pt x="1441" y="5104"/>
                  </a:cubicBezTo>
                  <a:cubicBezTo>
                    <a:pt x="1567" y="5107"/>
                    <a:pt x="1710" y="5109"/>
                    <a:pt x="1868" y="5109"/>
                  </a:cubicBezTo>
                  <a:cubicBezTo>
                    <a:pt x="3038" y="5109"/>
                    <a:pt x="5025" y="5011"/>
                    <a:pt x="7028" y="4473"/>
                  </a:cubicBezTo>
                  <a:cubicBezTo>
                    <a:pt x="9097" y="3919"/>
                    <a:pt x="10322" y="2598"/>
                    <a:pt x="10914" y="1767"/>
                  </a:cubicBezTo>
                  <a:cubicBezTo>
                    <a:pt x="11191" y="1378"/>
                    <a:pt x="11046" y="836"/>
                    <a:pt x="10612" y="638"/>
                  </a:cubicBezTo>
                  <a:cubicBezTo>
                    <a:pt x="9969" y="345"/>
                    <a:pt x="8947" y="1"/>
                    <a:pt x="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;p22">
              <a:extLst>
                <a:ext uri="{FF2B5EF4-FFF2-40B4-BE49-F238E27FC236}">
                  <a16:creationId xmlns:a16="http://schemas.microsoft.com/office/drawing/2014/main" id="{0BE3E552-6F43-4561-8305-8FDFF90E3392}"/>
                </a:ext>
              </a:extLst>
            </p:cNvPr>
            <p:cNvSpPr/>
            <p:nvPr/>
          </p:nvSpPr>
          <p:spPr>
            <a:xfrm>
              <a:off x="7273173" y="881723"/>
              <a:ext cx="941135" cy="457729"/>
            </a:xfrm>
            <a:custGeom>
              <a:avLst/>
              <a:gdLst/>
              <a:ahLst/>
              <a:cxnLst/>
              <a:rect l="l" t="t" r="r" b="b"/>
              <a:pathLst>
                <a:path w="11192" h="5443" fill="none" extrusionOk="0">
                  <a:moveTo>
                    <a:pt x="5892" y="556"/>
                  </a:moveTo>
                  <a:cubicBezTo>
                    <a:pt x="7961" y="0"/>
                    <a:pt x="9684" y="530"/>
                    <a:pt x="10612" y="954"/>
                  </a:cubicBezTo>
                  <a:cubicBezTo>
                    <a:pt x="11046" y="1152"/>
                    <a:pt x="11191" y="1694"/>
                    <a:pt x="10914" y="2083"/>
                  </a:cubicBezTo>
                  <a:cubicBezTo>
                    <a:pt x="10322" y="2914"/>
                    <a:pt x="9097" y="4235"/>
                    <a:pt x="7028" y="4789"/>
                  </a:cubicBezTo>
                  <a:cubicBezTo>
                    <a:pt x="4754" y="5400"/>
                    <a:pt x="2501" y="5443"/>
                    <a:pt x="1441" y="5420"/>
                  </a:cubicBezTo>
                  <a:cubicBezTo>
                    <a:pt x="1048" y="5411"/>
                    <a:pt x="677" y="5241"/>
                    <a:pt x="417" y="4949"/>
                  </a:cubicBezTo>
                  <a:lnTo>
                    <a:pt x="417" y="4949"/>
                  </a:lnTo>
                  <a:cubicBezTo>
                    <a:pt x="121" y="4617"/>
                    <a:pt x="1" y="4164"/>
                    <a:pt x="89" y="3729"/>
                  </a:cubicBezTo>
                  <a:lnTo>
                    <a:pt x="89" y="3729"/>
                  </a:lnTo>
                  <a:cubicBezTo>
                    <a:pt x="168" y="3344"/>
                    <a:pt x="405" y="3011"/>
                    <a:pt x="740" y="2807"/>
                  </a:cubicBezTo>
                  <a:cubicBezTo>
                    <a:pt x="1647" y="2258"/>
                    <a:pt x="3617" y="1167"/>
                    <a:pt x="5892" y="5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0;p22">
              <a:extLst>
                <a:ext uri="{FF2B5EF4-FFF2-40B4-BE49-F238E27FC236}">
                  <a16:creationId xmlns:a16="http://schemas.microsoft.com/office/drawing/2014/main" id="{905E3F51-DDD4-4E61-ADC1-C29564A90914}"/>
                </a:ext>
              </a:extLst>
            </p:cNvPr>
            <p:cNvSpPr/>
            <p:nvPr/>
          </p:nvSpPr>
          <p:spPr>
            <a:xfrm>
              <a:off x="7282339" y="1003326"/>
              <a:ext cx="918347" cy="246482"/>
            </a:xfrm>
            <a:custGeom>
              <a:avLst/>
              <a:gdLst/>
              <a:ahLst/>
              <a:cxnLst/>
              <a:rect l="l" t="t" r="r" b="b"/>
              <a:pathLst>
                <a:path w="10921" h="2931" fill="none" extrusionOk="0">
                  <a:moveTo>
                    <a:pt x="10920" y="1"/>
                  </a:moveTo>
                  <a:lnTo>
                    <a:pt x="0" y="293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;p22">
              <a:extLst>
                <a:ext uri="{FF2B5EF4-FFF2-40B4-BE49-F238E27FC236}">
                  <a16:creationId xmlns:a16="http://schemas.microsoft.com/office/drawing/2014/main" id="{49C3EBE4-1296-4D79-81BD-EA61F72A3CDB}"/>
                </a:ext>
              </a:extLst>
            </p:cNvPr>
            <p:cNvSpPr/>
            <p:nvPr/>
          </p:nvSpPr>
          <p:spPr>
            <a:xfrm>
              <a:off x="7278807" y="922762"/>
              <a:ext cx="913890" cy="307704"/>
            </a:xfrm>
            <a:custGeom>
              <a:avLst/>
              <a:gdLst/>
              <a:ahLst/>
              <a:cxnLst/>
              <a:rect l="l" t="t" r="r" b="b"/>
              <a:pathLst>
                <a:path w="10868" h="3659" fill="none" extrusionOk="0">
                  <a:moveTo>
                    <a:pt x="10867" y="743"/>
                  </a:moveTo>
                  <a:cubicBezTo>
                    <a:pt x="10867" y="743"/>
                    <a:pt x="5454" y="1"/>
                    <a:pt x="1" y="365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2;p22">
              <a:extLst>
                <a:ext uri="{FF2B5EF4-FFF2-40B4-BE49-F238E27FC236}">
                  <a16:creationId xmlns:a16="http://schemas.microsoft.com/office/drawing/2014/main" id="{4F196A33-E06A-4E87-843F-DEC0A9F984A5}"/>
                </a:ext>
              </a:extLst>
            </p:cNvPr>
            <p:cNvSpPr/>
            <p:nvPr/>
          </p:nvSpPr>
          <p:spPr>
            <a:xfrm>
              <a:off x="7289234" y="1024013"/>
              <a:ext cx="913806" cy="282055"/>
            </a:xfrm>
            <a:custGeom>
              <a:avLst/>
              <a:gdLst/>
              <a:ahLst/>
              <a:cxnLst/>
              <a:rect l="l" t="t" r="r" b="b"/>
              <a:pathLst>
                <a:path w="10867" h="3354" fill="none" extrusionOk="0">
                  <a:moveTo>
                    <a:pt x="10867" y="1"/>
                  </a:moveTo>
                  <a:cubicBezTo>
                    <a:pt x="10867" y="1"/>
                    <a:pt x="6553" y="3353"/>
                    <a:pt x="0" y="291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;p22">
              <a:extLst>
                <a:ext uri="{FF2B5EF4-FFF2-40B4-BE49-F238E27FC236}">
                  <a16:creationId xmlns:a16="http://schemas.microsoft.com/office/drawing/2014/main" id="{8B7A352C-F4CA-4FED-BE3D-6B20191070AE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fill="none" extrusionOk="0">
                  <a:moveTo>
                    <a:pt x="1338" y="334"/>
                  </a:moveTo>
                  <a:lnTo>
                    <a:pt x="446" y="1"/>
                  </a:lnTo>
                  <a:lnTo>
                    <a:pt x="0" y="120"/>
                  </a:lnTo>
                  <a:lnTo>
                    <a:pt x="281" y="116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;p22">
              <a:extLst>
                <a:ext uri="{FF2B5EF4-FFF2-40B4-BE49-F238E27FC236}">
                  <a16:creationId xmlns:a16="http://schemas.microsoft.com/office/drawing/2014/main" id="{ADE45D98-D796-43DD-A214-5071E5EA8AA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fill="none" extrusionOk="0">
                  <a:moveTo>
                    <a:pt x="1332" y="191"/>
                  </a:moveTo>
                  <a:lnTo>
                    <a:pt x="726" y="925"/>
                  </a:lnTo>
                  <a:lnTo>
                    <a:pt x="282" y="1044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5;p22">
              <a:extLst>
                <a:ext uri="{FF2B5EF4-FFF2-40B4-BE49-F238E27FC236}">
                  <a16:creationId xmlns:a16="http://schemas.microsoft.com/office/drawing/2014/main" id="{A554027E-55E4-4BE9-83CA-B4740F8B3DD3}"/>
                </a:ext>
              </a:extLst>
            </p:cNvPr>
            <p:cNvSpPr/>
            <p:nvPr/>
          </p:nvSpPr>
          <p:spPr>
            <a:xfrm>
              <a:off x="7570094" y="1296231"/>
              <a:ext cx="246636" cy="88888"/>
            </a:xfrm>
            <a:custGeom>
              <a:avLst/>
              <a:gdLst/>
              <a:ahLst/>
              <a:cxnLst/>
              <a:rect l="l" t="t" r="r" b="b"/>
              <a:pathLst>
                <a:path w="2933" h="1057" extrusionOk="0">
                  <a:moveTo>
                    <a:pt x="2933" y="1"/>
                  </a:moveTo>
                  <a:cubicBezTo>
                    <a:pt x="2933" y="1"/>
                    <a:pt x="877" y="440"/>
                    <a:pt x="133" y="440"/>
                  </a:cubicBezTo>
                  <a:cubicBezTo>
                    <a:pt x="82" y="440"/>
                    <a:pt x="38" y="438"/>
                    <a:pt x="0" y="433"/>
                  </a:cubicBezTo>
                  <a:lnTo>
                    <a:pt x="0" y="433"/>
                  </a:lnTo>
                  <a:lnTo>
                    <a:pt x="360" y="853"/>
                  </a:lnTo>
                  <a:cubicBezTo>
                    <a:pt x="473" y="984"/>
                    <a:pt x="635" y="1057"/>
                    <a:pt x="803" y="1057"/>
                  </a:cubicBezTo>
                  <a:cubicBezTo>
                    <a:pt x="854" y="1057"/>
                    <a:pt x="905" y="1050"/>
                    <a:pt x="956" y="1036"/>
                  </a:cubicBezTo>
                  <a:lnTo>
                    <a:pt x="2354" y="661"/>
                  </a:lnTo>
                  <a:cubicBezTo>
                    <a:pt x="2503" y="621"/>
                    <a:pt x="2632" y="523"/>
                    <a:pt x="2709" y="389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6;p22">
              <a:extLst>
                <a:ext uri="{FF2B5EF4-FFF2-40B4-BE49-F238E27FC236}">
                  <a16:creationId xmlns:a16="http://schemas.microsoft.com/office/drawing/2014/main" id="{D7328970-5F22-45B4-A70E-480C3637BB4D}"/>
                </a:ext>
              </a:extLst>
            </p:cNvPr>
            <p:cNvSpPr/>
            <p:nvPr/>
          </p:nvSpPr>
          <p:spPr>
            <a:xfrm>
              <a:off x="7570094" y="1296231"/>
              <a:ext cx="246636" cy="92168"/>
            </a:xfrm>
            <a:custGeom>
              <a:avLst/>
              <a:gdLst/>
              <a:ahLst/>
              <a:cxnLst/>
              <a:rect l="l" t="t" r="r" b="b"/>
              <a:pathLst>
                <a:path w="2933" h="1096" fill="none" extrusionOk="0">
                  <a:moveTo>
                    <a:pt x="2933" y="1"/>
                  </a:moveTo>
                  <a:lnTo>
                    <a:pt x="2709" y="389"/>
                  </a:lnTo>
                  <a:cubicBezTo>
                    <a:pt x="2632" y="523"/>
                    <a:pt x="2503" y="621"/>
                    <a:pt x="2354" y="661"/>
                  </a:cubicBezTo>
                  <a:lnTo>
                    <a:pt x="956" y="1036"/>
                  </a:lnTo>
                  <a:cubicBezTo>
                    <a:pt x="738" y="1095"/>
                    <a:pt x="508" y="1024"/>
                    <a:pt x="360" y="853"/>
                  </a:cubicBezTo>
                  <a:lnTo>
                    <a:pt x="0" y="43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47;p22">
            <a:extLst>
              <a:ext uri="{FF2B5EF4-FFF2-40B4-BE49-F238E27FC236}">
                <a16:creationId xmlns:a16="http://schemas.microsoft.com/office/drawing/2014/main" id="{BF71FC80-969D-4863-A006-E38C1E285031}"/>
              </a:ext>
            </a:extLst>
          </p:cNvPr>
          <p:cNvGrpSpPr/>
          <p:nvPr userDrawn="1"/>
        </p:nvGrpSpPr>
        <p:grpSpPr>
          <a:xfrm>
            <a:off x="3886187" y="332187"/>
            <a:ext cx="1371622" cy="666222"/>
            <a:chOff x="4669188" y="390849"/>
            <a:chExt cx="711680" cy="336068"/>
          </a:xfrm>
        </p:grpSpPr>
        <p:sp>
          <p:nvSpPr>
            <p:cNvPr id="81" name="Google Shape;348;p22">
              <a:extLst>
                <a:ext uri="{FF2B5EF4-FFF2-40B4-BE49-F238E27FC236}">
                  <a16:creationId xmlns:a16="http://schemas.microsoft.com/office/drawing/2014/main" id="{20CD44FA-BFDD-4145-8BD7-C3317DF65E10}"/>
                </a:ext>
              </a:extLst>
            </p:cNvPr>
            <p:cNvSpPr/>
            <p:nvPr/>
          </p:nvSpPr>
          <p:spPr>
            <a:xfrm>
              <a:off x="4953489" y="572317"/>
              <a:ext cx="22819" cy="22692"/>
            </a:xfrm>
            <a:custGeom>
              <a:avLst/>
              <a:gdLst/>
              <a:ahLst/>
              <a:cxnLst/>
              <a:rect l="l" t="t" r="r" b="b"/>
              <a:pathLst>
                <a:path w="355" h="353" extrusionOk="0">
                  <a:moveTo>
                    <a:pt x="178" y="0"/>
                  </a:moveTo>
                  <a:cubicBezTo>
                    <a:pt x="80" y="0"/>
                    <a:pt x="1" y="79"/>
                    <a:pt x="1" y="177"/>
                  </a:cubicBezTo>
                  <a:cubicBezTo>
                    <a:pt x="1" y="274"/>
                    <a:pt x="80" y="353"/>
                    <a:pt x="178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8" y="0"/>
                  </a:cubicBez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9;p22">
              <a:extLst>
                <a:ext uri="{FF2B5EF4-FFF2-40B4-BE49-F238E27FC236}">
                  <a16:creationId xmlns:a16="http://schemas.microsoft.com/office/drawing/2014/main" id="{44E35517-863F-48EF-8F93-123BE47F51FC}"/>
                </a:ext>
              </a:extLst>
            </p:cNvPr>
            <p:cNvSpPr/>
            <p:nvPr/>
          </p:nvSpPr>
          <p:spPr>
            <a:xfrm>
              <a:off x="4841324" y="563189"/>
              <a:ext cx="366253" cy="163728"/>
            </a:xfrm>
            <a:custGeom>
              <a:avLst/>
              <a:gdLst/>
              <a:ahLst/>
              <a:cxnLst/>
              <a:rect l="l" t="t" r="r" b="b"/>
              <a:pathLst>
                <a:path w="5698" h="2547" extrusionOk="0">
                  <a:moveTo>
                    <a:pt x="1" y="0"/>
                  </a:moveTo>
                  <a:lnTo>
                    <a:pt x="1" y="1502"/>
                  </a:lnTo>
                  <a:cubicBezTo>
                    <a:pt x="1012" y="2285"/>
                    <a:pt x="1983" y="2546"/>
                    <a:pt x="2827" y="2546"/>
                  </a:cubicBezTo>
                  <a:cubicBezTo>
                    <a:pt x="4515" y="2546"/>
                    <a:pt x="5698" y="1502"/>
                    <a:pt x="5698" y="1502"/>
                  </a:cubicBezTo>
                  <a:lnTo>
                    <a:pt x="5698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0;p22">
              <a:extLst>
                <a:ext uri="{FF2B5EF4-FFF2-40B4-BE49-F238E27FC236}">
                  <a16:creationId xmlns:a16="http://schemas.microsoft.com/office/drawing/2014/main" id="{E266AB24-E884-4204-9526-2B69DD6A5A2A}"/>
                </a:ext>
              </a:extLst>
            </p:cNvPr>
            <p:cNvSpPr/>
            <p:nvPr/>
          </p:nvSpPr>
          <p:spPr>
            <a:xfrm>
              <a:off x="4745036" y="517549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1;p22">
              <a:extLst>
                <a:ext uri="{FF2B5EF4-FFF2-40B4-BE49-F238E27FC236}">
                  <a16:creationId xmlns:a16="http://schemas.microsoft.com/office/drawing/2014/main" id="{AC4C9BAA-D4EC-4DA0-AC4B-983A9B9B6A32}"/>
                </a:ext>
              </a:extLst>
            </p:cNvPr>
            <p:cNvSpPr/>
            <p:nvPr/>
          </p:nvSpPr>
          <p:spPr>
            <a:xfrm>
              <a:off x="4745036" y="517549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fill="none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2;p22">
              <a:extLst>
                <a:ext uri="{FF2B5EF4-FFF2-40B4-BE49-F238E27FC236}">
                  <a16:creationId xmlns:a16="http://schemas.microsoft.com/office/drawing/2014/main" id="{28A1C7E1-8E27-456D-B226-33B817F3DCED}"/>
                </a:ext>
              </a:extLst>
            </p:cNvPr>
            <p:cNvSpPr/>
            <p:nvPr/>
          </p:nvSpPr>
          <p:spPr>
            <a:xfrm>
              <a:off x="4745036" y="653570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3;p22">
              <a:extLst>
                <a:ext uri="{FF2B5EF4-FFF2-40B4-BE49-F238E27FC236}">
                  <a16:creationId xmlns:a16="http://schemas.microsoft.com/office/drawing/2014/main" id="{A8809D07-FAAC-46BB-AA2E-A4A711C706DE}"/>
                </a:ext>
              </a:extLst>
            </p:cNvPr>
            <p:cNvSpPr/>
            <p:nvPr/>
          </p:nvSpPr>
          <p:spPr>
            <a:xfrm>
              <a:off x="4745036" y="653570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fill="none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4;p22">
              <a:extLst>
                <a:ext uri="{FF2B5EF4-FFF2-40B4-BE49-F238E27FC236}">
                  <a16:creationId xmlns:a16="http://schemas.microsoft.com/office/drawing/2014/main" id="{17AE1A9D-B335-4401-999E-3EE85AE2AF91}"/>
                </a:ext>
              </a:extLst>
            </p:cNvPr>
            <p:cNvSpPr/>
            <p:nvPr/>
          </p:nvSpPr>
          <p:spPr>
            <a:xfrm>
              <a:off x="4713861" y="591345"/>
              <a:ext cx="62285" cy="62290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7" y="0"/>
                    <a:pt x="0" y="217"/>
                    <a:pt x="0" y="485"/>
                  </a:cubicBezTo>
                  <a:cubicBezTo>
                    <a:pt x="0" y="752"/>
                    <a:pt x="217" y="969"/>
                    <a:pt x="485" y="969"/>
                  </a:cubicBezTo>
                  <a:cubicBezTo>
                    <a:pt x="752" y="969"/>
                    <a:pt x="969" y="752"/>
                    <a:pt x="969" y="485"/>
                  </a:cubicBezTo>
                  <a:cubicBezTo>
                    <a:pt x="969" y="217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5;p22">
              <a:extLst>
                <a:ext uri="{FF2B5EF4-FFF2-40B4-BE49-F238E27FC236}">
                  <a16:creationId xmlns:a16="http://schemas.microsoft.com/office/drawing/2014/main" id="{CAA70E68-D986-4C34-8850-45AEFB4114CA}"/>
                </a:ext>
              </a:extLst>
            </p:cNvPr>
            <p:cNvSpPr/>
            <p:nvPr/>
          </p:nvSpPr>
          <p:spPr>
            <a:xfrm>
              <a:off x="4669188" y="390849"/>
              <a:ext cx="711680" cy="242538"/>
            </a:xfrm>
            <a:custGeom>
              <a:avLst/>
              <a:gdLst/>
              <a:ahLst/>
              <a:cxnLst/>
              <a:rect l="l" t="t" r="r" b="b"/>
              <a:pathLst>
                <a:path w="11072" h="3773" extrusionOk="0">
                  <a:moveTo>
                    <a:pt x="5550" y="0"/>
                  </a:moveTo>
                  <a:lnTo>
                    <a:pt x="0" y="1589"/>
                  </a:lnTo>
                  <a:lnTo>
                    <a:pt x="5687" y="3773"/>
                  </a:lnTo>
                  <a:lnTo>
                    <a:pt x="11072" y="1589"/>
                  </a:lnTo>
                  <a:lnTo>
                    <a:pt x="555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56;p22">
            <a:extLst>
              <a:ext uri="{FF2B5EF4-FFF2-40B4-BE49-F238E27FC236}">
                <a16:creationId xmlns:a16="http://schemas.microsoft.com/office/drawing/2014/main" id="{806EDF50-93CB-4068-84EC-5DC3DF632875}"/>
              </a:ext>
            </a:extLst>
          </p:cNvPr>
          <p:cNvGrpSpPr/>
          <p:nvPr userDrawn="1"/>
        </p:nvGrpSpPr>
        <p:grpSpPr>
          <a:xfrm>
            <a:off x="357907" y="1970118"/>
            <a:ext cx="730457" cy="373023"/>
            <a:chOff x="4784542" y="803141"/>
            <a:chExt cx="648373" cy="331105"/>
          </a:xfrm>
        </p:grpSpPr>
        <p:sp>
          <p:nvSpPr>
            <p:cNvPr id="90" name="Google Shape;357;p22">
              <a:extLst>
                <a:ext uri="{FF2B5EF4-FFF2-40B4-BE49-F238E27FC236}">
                  <a16:creationId xmlns:a16="http://schemas.microsoft.com/office/drawing/2014/main" id="{D66BE1BD-F7F3-4027-BFB4-3A1782EB2003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8;p22">
              <a:extLst>
                <a:ext uri="{FF2B5EF4-FFF2-40B4-BE49-F238E27FC236}">
                  <a16:creationId xmlns:a16="http://schemas.microsoft.com/office/drawing/2014/main" id="{17799039-3ADA-4A75-89FF-9EB050281102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9;p22">
              <a:extLst>
                <a:ext uri="{FF2B5EF4-FFF2-40B4-BE49-F238E27FC236}">
                  <a16:creationId xmlns:a16="http://schemas.microsoft.com/office/drawing/2014/main" id="{64BD4AFE-CF3A-42E0-A8E2-EF2572C9AB8F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0;p22">
              <a:extLst>
                <a:ext uri="{FF2B5EF4-FFF2-40B4-BE49-F238E27FC236}">
                  <a16:creationId xmlns:a16="http://schemas.microsoft.com/office/drawing/2014/main" id="{7BEF7263-9F15-439B-853D-D184755723A8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1;p22">
              <a:extLst>
                <a:ext uri="{FF2B5EF4-FFF2-40B4-BE49-F238E27FC236}">
                  <a16:creationId xmlns:a16="http://schemas.microsoft.com/office/drawing/2014/main" id="{28ECEDFE-4F59-49CA-AE91-A600AAE9E0E5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2;p22">
              <a:extLst>
                <a:ext uri="{FF2B5EF4-FFF2-40B4-BE49-F238E27FC236}">
                  <a16:creationId xmlns:a16="http://schemas.microsoft.com/office/drawing/2014/main" id="{70625D97-0C26-479A-B833-60D54B895F37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63;p22">
              <a:extLst>
                <a:ext uri="{FF2B5EF4-FFF2-40B4-BE49-F238E27FC236}">
                  <a16:creationId xmlns:a16="http://schemas.microsoft.com/office/drawing/2014/main" id="{BE9660E2-B94C-41D4-9CC4-BADC2455129E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4;p22">
              <a:extLst>
                <a:ext uri="{FF2B5EF4-FFF2-40B4-BE49-F238E27FC236}">
                  <a16:creationId xmlns:a16="http://schemas.microsoft.com/office/drawing/2014/main" id="{C1C1AF53-806B-42E2-947B-C0E7FDE5C806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65;p22">
              <a:extLst>
                <a:ext uri="{FF2B5EF4-FFF2-40B4-BE49-F238E27FC236}">
                  <a16:creationId xmlns:a16="http://schemas.microsoft.com/office/drawing/2014/main" id="{ABEEFA30-B721-460C-9D95-B941D015443D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66;p22">
              <a:extLst>
                <a:ext uri="{FF2B5EF4-FFF2-40B4-BE49-F238E27FC236}">
                  <a16:creationId xmlns:a16="http://schemas.microsoft.com/office/drawing/2014/main" id="{E1BA5C0F-7034-409B-9DAD-F4299542F28D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367;p22">
            <a:extLst>
              <a:ext uri="{FF2B5EF4-FFF2-40B4-BE49-F238E27FC236}">
                <a16:creationId xmlns:a16="http://schemas.microsoft.com/office/drawing/2014/main" id="{119E2804-7421-4220-B954-8E4B3A992816}"/>
              </a:ext>
            </a:extLst>
          </p:cNvPr>
          <p:cNvGrpSpPr/>
          <p:nvPr userDrawn="1"/>
        </p:nvGrpSpPr>
        <p:grpSpPr>
          <a:xfrm>
            <a:off x="6450334" y="301073"/>
            <a:ext cx="720393" cy="684172"/>
            <a:chOff x="4390146" y="1163073"/>
            <a:chExt cx="720393" cy="684172"/>
          </a:xfrm>
        </p:grpSpPr>
        <p:sp>
          <p:nvSpPr>
            <p:cNvPr id="101" name="Google Shape;368;p22">
              <a:extLst>
                <a:ext uri="{FF2B5EF4-FFF2-40B4-BE49-F238E27FC236}">
                  <a16:creationId xmlns:a16="http://schemas.microsoft.com/office/drawing/2014/main" id="{56381118-9228-42AE-B47D-DCF1897F94D6}"/>
                </a:ext>
              </a:extLst>
            </p:cNvPr>
            <p:cNvSpPr/>
            <p:nvPr/>
          </p:nvSpPr>
          <p:spPr>
            <a:xfrm>
              <a:off x="4390146" y="1163073"/>
              <a:ext cx="720393" cy="684172"/>
            </a:xfrm>
            <a:custGeom>
              <a:avLst/>
              <a:gdLst/>
              <a:ahLst/>
              <a:cxnLst/>
              <a:rect l="l" t="t" r="r" b="b"/>
              <a:pathLst>
                <a:path w="9308" h="8840" extrusionOk="0">
                  <a:moveTo>
                    <a:pt x="6226" y="0"/>
                  </a:moveTo>
                  <a:lnTo>
                    <a:pt x="1" y="3828"/>
                  </a:lnTo>
                  <a:lnTo>
                    <a:pt x="3084" y="8839"/>
                  </a:lnTo>
                  <a:lnTo>
                    <a:pt x="9307" y="5012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9;p22">
              <a:extLst>
                <a:ext uri="{FF2B5EF4-FFF2-40B4-BE49-F238E27FC236}">
                  <a16:creationId xmlns:a16="http://schemas.microsoft.com/office/drawing/2014/main" id="{2A284BA8-D7B6-41A3-8C2F-6C36E9870B59}"/>
                </a:ext>
              </a:extLst>
            </p:cNvPr>
            <p:cNvSpPr/>
            <p:nvPr/>
          </p:nvSpPr>
          <p:spPr>
            <a:xfrm>
              <a:off x="4390146" y="1163073"/>
              <a:ext cx="547492" cy="403073"/>
            </a:xfrm>
            <a:custGeom>
              <a:avLst/>
              <a:gdLst/>
              <a:ahLst/>
              <a:cxnLst/>
              <a:rect l="l" t="t" r="r" b="b"/>
              <a:pathLst>
                <a:path w="7074" h="5208" extrusionOk="0">
                  <a:moveTo>
                    <a:pt x="6226" y="0"/>
                  </a:moveTo>
                  <a:lnTo>
                    <a:pt x="1" y="3828"/>
                  </a:lnTo>
                  <a:lnTo>
                    <a:pt x="850" y="5207"/>
                  </a:lnTo>
                  <a:lnTo>
                    <a:pt x="7073" y="1380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0;p22">
              <a:extLst>
                <a:ext uri="{FF2B5EF4-FFF2-40B4-BE49-F238E27FC236}">
                  <a16:creationId xmlns:a16="http://schemas.microsoft.com/office/drawing/2014/main" id="{7DF44A63-8230-4875-886D-DF8BAB691A8C}"/>
                </a:ext>
              </a:extLst>
            </p:cNvPr>
            <p:cNvSpPr/>
            <p:nvPr/>
          </p:nvSpPr>
          <p:spPr>
            <a:xfrm>
              <a:off x="4552676" y="1527373"/>
              <a:ext cx="132268" cy="126309"/>
            </a:xfrm>
            <a:custGeom>
              <a:avLst/>
              <a:gdLst/>
              <a:ahLst/>
              <a:cxnLst/>
              <a:rect l="l" t="t" r="r" b="b"/>
              <a:pathLst>
                <a:path w="1709" h="1632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2"/>
                  </a:lnTo>
                  <a:lnTo>
                    <a:pt x="1708" y="9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1;p22">
              <a:extLst>
                <a:ext uri="{FF2B5EF4-FFF2-40B4-BE49-F238E27FC236}">
                  <a16:creationId xmlns:a16="http://schemas.microsoft.com/office/drawing/2014/main" id="{F53DB0BF-6C2C-4CE4-BDB0-A6A7A1D8D766}"/>
                </a:ext>
              </a:extLst>
            </p:cNvPr>
            <p:cNvSpPr/>
            <p:nvPr/>
          </p:nvSpPr>
          <p:spPr>
            <a:xfrm>
              <a:off x="4684867" y="1446263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3" y="1630"/>
                  </a:lnTo>
                  <a:lnTo>
                    <a:pt x="1708" y="93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;p22">
              <a:extLst>
                <a:ext uri="{FF2B5EF4-FFF2-40B4-BE49-F238E27FC236}">
                  <a16:creationId xmlns:a16="http://schemas.microsoft.com/office/drawing/2014/main" id="{E321FD11-4B98-4C14-875A-74E7036BF8A0}"/>
                </a:ext>
              </a:extLst>
            </p:cNvPr>
            <p:cNvSpPr/>
            <p:nvPr/>
          </p:nvSpPr>
          <p:spPr>
            <a:xfrm>
              <a:off x="4816980" y="1364843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3;p22">
              <a:extLst>
                <a:ext uri="{FF2B5EF4-FFF2-40B4-BE49-F238E27FC236}">
                  <a16:creationId xmlns:a16="http://schemas.microsoft.com/office/drawing/2014/main" id="{EBA675AF-C4FF-4A11-B530-4054E404A610}"/>
                </a:ext>
              </a:extLst>
            </p:cNvPr>
            <p:cNvSpPr/>
            <p:nvPr/>
          </p:nvSpPr>
          <p:spPr>
            <a:xfrm>
              <a:off x="4617069" y="163208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4;p22">
              <a:extLst>
                <a:ext uri="{FF2B5EF4-FFF2-40B4-BE49-F238E27FC236}">
                  <a16:creationId xmlns:a16="http://schemas.microsoft.com/office/drawing/2014/main" id="{DA8E8E0C-BCEB-4063-BE20-A49FB6E3E159}"/>
                </a:ext>
              </a:extLst>
            </p:cNvPr>
            <p:cNvSpPr/>
            <p:nvPr/>
          </p:nvSpPr>
          <p:spPr>
            <a:xfrm>
              <a:off x="4749182" y="1550902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5;p22">
              <a:extLst>
                <a:ext uri="{FF2B5EF4-FFF2-40B4-BE49-F238E27FC236}">
                  <a16:creationId xmlns:a16="http://schemas.microsoft.com/office/drawing/2014/main" id="{D9840F84-01EC-4699-B063-672F53707306}"/>
                </a:ext>
              </a:extLst>
            </p:cNvPr>
            <p:cNvSpPr/>
            <p:nvPr/>
          </p:nvSpPr>
          <p:spPr>
            <a:xfrm>
              <a:off x="4881373" y="146955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;p22">
              <a:extLst>
                <a:ext uri="{FF2B5EF4-FFF2-40B4-BE49-F238E27FC236}">
                  <a16:creationId xmlns:a16="http://schemas.microsoft.com/office/drawing/2014/main" id="{EC548A98-3ED5-4025-831F-25AA77C2A73C}"/>
                </a:ext>
              </a:extLst>
            </p:cNvPr>
            <p:cNvSpPr/>
            <p:nvPr/>
          </p:nvSpPr>
          <p:spPr>
            <a:xfrm>
              <a:off x="4825107" y="1216786"/>
              <a:ext cx="55492" cy="56808"/>
            </a:xfrm>
            <a:custGeom>
              <a:avLst/>
              <a:gdLst/>
              <a:ahLst/>
              <a:cxnLst/>
              <a:rect l="l" t="t" r="r" b="b"/>
              <a:pathLst>
                <a:path w="717" h="734" fill="none" extrusionOk="0">
                  <a:moveTo>
                    <a:pt x="0" y="261"/>
                  </a:moveTo>
                  <a:lnTo>
                    <a:pt x="426" y="0"/>
                  </a:lnTo>
                  <a:lnTo>
                    <a:pt x="717" y="473"/>
                  </a:lnTo>
                  <a:lnTo>
                    <a:pt x="291" y="734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7;p22">
              <a:extLst>
                <a:ext uri="{FF2B5EF4-FFF2-40B4-BE49-F238E27FC236}">
                  <a16:creationId xmlns:a16="http://schemas.microsoft.com/office/drawing/2014/main" id="{EFEF33E5-38CD-46F3-8B4F-30A311581999}"/>
                </a:ext>
              </a:extLst>
            </p:cNvPr>
            <p:cNvSpPr/>
            <p:nvPr/>
          </p:nvSpPr>
          <p:spPr>
            <a:xfrm>
              <a:off x="4793452" y="1256180"/>
              <a:ext cx="22599" cy="36608"/>
            </a:xfrm>
            <a:custGeom>
              <a:avLst/>
              <a:gdLst/>
              <a:ahLst/>
              <a:cxnLst/>
              <a:rect l="l" t="t" r="r" b="b"/>
              <a:pathLst>
                <a:path w="292" h="473" fill="none" extrusionOk="0">
                  <a:moveTo>
                    <a:pt x="1" y="0"/>
                  </a:moveTo>
                  <a:lnTo>
                    <a:pt x="291" y="47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378;p22">
            <a:extLst>
              <a:ext uri="{FF2B5EF4-FFF2-40B4-BE49-F238E27FC236}">
                <a16:creationId xmlns:a16="http://schemas.microsoft.com/office/drawing/2014/main" id="{64029122-9368-4252-AA96-B67389D582CF}"/>
              </a:ext>
            </a:extLst>
          </p:cNvPr>
          <p:cNvGrpSpPr/>
          <p:nvPr userDrawn="1"/>
        </p:nvGrpSpPr>
        <p:grpSpPr>
          <a:xfrm rot="-955891">
            <a:off x="891202" y="2701447"/>
            <a:ext cx="375349" cy="634241"/>
            <a:chOff x="2984817" y="1876816"/>
            <a:chExt cx="662139" cy="1106666"/>
          </a:xfrm>
        </p:grpSpPr>
        <p:sp>
          <p:nvSpPr>
            <p:cNvPr id="112" name="Google Shape;379;p22">
              <a:extLst>
                <a:ext uri="{FF2B5EF4-FFF2-40B4-BE49-F238E27FC236}">
                  <a16:creationId xmlns:a16="http://schemas.microsoft.com/office/drawing/2014/main" id="{251F4D65-1520-4103-9F78-3E840CF6D4B6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0;p22">
              <a:extLst>
                <a:ext uri="{FF2B5EF4-FFF2-40B4-BE49-F238E27FC236}">
                  <a16:creationId xmlns:a16="http://schemas.microsoft.com/office/drawing/2014/main" id="{61CB1D56-1C29-44E3-9F99-491A1FB6B612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1;p22">
              <a:extLst>
                <a:ext uri="{FF2B5EF4-FFF2-40B4-BE49-F238E27FC236}">
                  <a16:creationId xmlns:a16="http://schemas.microsoft.com/office/drawing/2014/main" id="{448001FC-791E-46FB-B17A-BCD112340503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2;p22">
              <a:extLst>
                <a:ext uri="{FF2B5EF4-FFF2-40B4-BE49-F238E27FC236}">
                  <a16:creationId xmlns:a16="http://schemas.microsoft.com/office/drawing/2014/main" id="{64F907AE-80BF-446A-A058-C6BD39E1C1F1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3;p22">
              <a:extLst>
                <a:ext uri="{FF2B5EF4-FFF2-40B4-BE49-F238E27FC236}">
                  <a16:creationId xmlns:a16="http://schemas.microsoft.com/office/drawing/2014/main" id="{E2BBCE65-3283-4DF4-B000-3EDEE46488CB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384;p22">
            <a:extLst>
              <a:ext uri="{FF2B5EF4-FFF2-40B4-BE49-F238E27FC236}">
                <a16:creationId xmlns:a16="http://schemas.microsoft.com/office/drawing/2014/main" id="{E3905590-3B77-451E-81B0-D3C36CC1BB54}"/>
              </a:ext>
            </a:extLst>
          </p:cNvPr>
          <p:cNvGrpSpPr/>
          <p:nvPr userDrawn="1"/>
        </p:nvGrpSpPr>
        <p:grpSpPr>
          <a:xfrm rot="-912329">
            <a:off x="8136153" y="1816214"/>
            <a:ext cx="442212" cy="634187"/>
            <a:chOff x="5156362" y="1876816"/>
            <a:chExt cx="779987" cy="1106666"/>
          </a:xfrm>
        </p:grpSpPr>
        <p:sp>
          <p:nvSpPr>
            <p:cNvPr id="118" name="Google Shape;385;p22">
              <a:extLst>
                <a:ext uri="{FF2B5EF4-FFF2-40B4-BE49-F238E27FC236}">
                  <a16:creationId xmlns:a16="http://schemas.microsoft.com/office/drawing/2014/main" id="{541FA06F-8E8F-4A5F-92C2-BADDD72995DC}"/>
                </a:ext>
              </a:extLst>
            </p:cNvPr>
            <p:cNvSpPr/>
            <p:nvPr/>
          </p:nvSpPr>
          <p:spPr>
            <a:xfrm>
              <a:off x="5156362" y="1892976"/>
              <a:ext cx="764154" cy="1074314"/>
            </a:xfrm>
            <a:custGeom>
              <a:avLst/>
              <a:gdLst/>
              <a:ahLst/>
              <a:cxnLst/>
              <a:rect l="l" t="t" r="r" b="b"/>
              <a:pathLst>
                <a:path w="23408" h="32909" extrusionOk="0">
                  <a:moveTo>
                    <a:pt x="12935" y="1"/>
                  </a:moveTo>
                  <a:cubicBezTo>
                    <a:pt x="3446" y="1"/>
                    <a:pt x="0" y="7278"/>
                    <a:pt x="1922" y="9508"/>
                  </a:cubicBezTo>
                  <a:cubicBezTo>
                    <a:pt x="2419" y="10084"/>
                    <a:pt x="2951" y="10310"/>
                    <a:pt x="3517" y="10310"/>
                  </a:cubicBezTo>
                  <a:cubicBezTo>
                    <a:pt x="5594" y="10310"/>
                    <a:pt x="8134" y="7269"/>
                    <a:pt x="11099" y="7269"/>
                  </a:cubicBezTo>
                  <a:cubicBezTo>
                    <a:pt x="11401" y="7269"/>
                    <a:pt x="11707" y="7301"/>
                    <a:pt x="12017" y="7370"/>
                  </a:cubicBezTo>
                  <a:cubicBezTo>
                    <a:pt x="15180" y="8076"/>
                    <a:pt x="15587" y="12007"/>
                    <a:pt x="12032" y="13366"/>
                  </a:cubicBezTo>
                  <a:cubicBezTo>
                    <a:pt x="10564" y="13926"/>
                    <a:pt x="7388" y="14386"/>
                    <a:pt x="7453" y="16499"/>
                  </a:cubicBezTo>
                  <a:cubicBezTo>
                    <a:pt x="7453" y="18366"/>
                    <a:pt x="10177" y="18834"/>
                    <a:pt x="12032" y="19544"/>
                  </a:cubicBezTo>
                  <a:cubicBezTo>
                    <a:pt x="15585" y="20903"/>
                    <a:pt x="15180" y="24834"/>
                    <a:pt x="12017" y="25540"/>
                  </a:cubicBezTo>
                  <a:cubicBezTo>
                    <a:pt x="11707" y="25609"/>
                    <a:pt x="11401" y="25641"/>
                    <a:pt x="11099" y="25641"/>
                  </a:cubicBezTo>
                  <a:cubicBezTo>
                    <a:pt x="8134" y="25641"/>
                    <a:pt x="5594" y="22599"/>
                    <a:pt x="3518" y="22599"/>
                  </a:cubicBezTo>
                  <a:cubicBezTo>
                    <a:pt x="2951" y="22599"/>
                    <a:pt x="2419" y="22825"/>
                    <a:pt x="1922" y="23402"/>
                  </a:cubicBezTo>
                  <a:cubicBezTo>
                    <a:pt x="0" y="25630"/>
                    <a:pt x="3449" y="32909"/>
                    <a:pt x="12935" y="32909"/>
                  </a:cubicBezTo>
                  <a:cubicBezTo>
                    <a:pt x="17941" y="32909"/>
                    <a:pt x="22257" y="29725"/>
                    <a:pt x="22992" y="24622"/>
                  </a:cubicBezTo>
                  <a:cubicBezTo>
                    <a:pt x="23408" y="21728"/>
                    <a:pt x="22370" y="18601"/>
                    <a:pt x="20386" y="16455"/>
                  </a:cubicBezTo>
                  <a:cubicBezTo>
                    <a:pt x="22370" y="14309"/>
                    <a:pt x="23408" y="11182"/>
                    <a:pt x="22992" y="8288"/>
                  </a:cubicBezTo>
                  <a:cubicBezTo>
                    <a:pt x="22257" y="3185"/>
                    <a:pt x="17941" y="1"/>
                    <a:pt x="12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6;p22">
              <a:extLst>
                <a:ext uri="{FF2B5EF4-FFF2-40B4-BE49-F238E27FC236}">
                  <a16:creationId xmlns:a16="http://schemas.microsoft.com/office/drawing/2014/main" id="{ADB4DFF0-CB2F-47E2-86F7-0F6849E860E1}"/>
                </a:ext>
              </a:extLst>
            </p:cNvPr>
            <p:cNvSpPr/>
            <p:nvPr/>
          </p:nvSpPr>
          <p:spPr>
            <a:xfrm>
              <a:off x="5530964" y="1892976"/>
              <a:ext cx="389553" cy="1074314"/>
            </a:xfrm>
            <a:custGeom>
              <a:avLst/>
              <a:gdLst/>
              <a:ahLst/>
              <a:cxnLst/>
              <a:rect l="l" t="t" r="r" b="b"/>
              <a:pathLst>
                <a:path w="11933" h="32909" extrusionOk="0">
                  <a:moveTo>
                    <a:pt x="1460" y="1"/>
                  </a:moveTo>
                  <a:cubicBezTo>
                    <a:pt x="956" y="1"/>
                    <a:pt x="468" y="22"/>
                    <a:pt x="0" y="62"/>
                  </a:cubicBezTo>
                  <a:cubicBezTo>
                    <a:pt x="4486" y="524"/>
                    <a:pt x="8192" y="3594"/>
                    <a:pt x="8867" y="8288"/>
                  </a:cubicBezTo>
                  <a:cubicBezTo>
                    <a:pt x="9282" y="11182"/>
                    <a:pt x="8247" y="14309"/>
                    <a:pt x="6260" y="16455"/>
                  </a:cubicBezTo>
                  <a:cubicBezTo>
                    <a:pt x="8247" y="18601"/>
                    <a:pt x="9282" y="21728"/>
                    <a:pt x="8867" y="24622"/>
                  </a:cubicBezTo>
                  <a:cubicBezTo>
                    <a:pt x="8192" y="29316"/>
                    <a:pt x="4486" y="32386"/>
                    <a:pt x="0" y="32848"/>
                  </a:cubicBezTo>
                  <a:cubicBezTo>
                    <a:pt x="468" y="32886"/>
                    <a:pt x="956" y="32909"/>
                    <a:pt x="1460" y="32909"/>
                  </a:cubicBezTo>
                  <a:cubicBezTo>
                    <a:pt x="6466" y="32909"/>
                    <a:pt x="10782" y="29725"/>
                    <a:pt x="11517" y="24620"/>
                  </a:cubicBezTo>
                  <a:cubicBezTo>
                    <a:pt x="11933" y="21728"/>
                    <a:pt x="10895" y="18599"/>
                    <a:pt x="8911" y="16455"/>
                  </a:cubicBezTo>
                  <a:cubicBezTo>
                    <a:pt x="10895" y="14309"/>
                    <a:pt x="11933" y="11182"/>
                    <a:pt x="11517" y="8288"/>
                  </a:cubicBezTo>
                  <a:cubicBezTo>
                    <a:pt x="10782" y="3185"/>
                    <a:pt x="6466" y="1"/>
                    <a:pt x="146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7;p22">
              <a:extLst>
                <a:ext uri="{FF2B5EF4-FFF2-40B4-BE49-F238E27FC236}">
                  <a16:creationId xmlns:a16="http://schemas.microsoft.com/office/drawing/2014/main" id="{BD003424-3C90-48BF-8A43-A6D27512F5AC}"/>
                </a:ext>
              </a:extLst>
            </p:cNvPr>
            <p:cNvSpPr/>
            <p:nvPr/>
          </p:nvSpPr>
          <p:spPr>
            <a:xfrm>
              <a:off x="5179312" y="1876816"/>
              <a:ext cx="757038" cy="1007588"/>
            </a:xfrm>
            <a:custGeom>
              <a:avLst/>
              <a:gdLst/>
              <a:ahLst/>
              <a:cxnLst/>
              <a:rect l="l" t="t" r="r" b="b"/>
              <a:pathLst>
                <a:path w="23190" h="30865" extrusionOk="0">
                  <a:moveTo>
                    <a:pt x="12229" y="0"/>
                  </a:moveTo>
                  <a:cubicBezTo>
                    <a:pt x="9319" y="0"/>
                    <a:pt x="6765" y="651"/>
                    <a:pt x="4638" y="1939"/>
                  </a:cubicBezTo>
                  <a:cubicBezTo>
                    <a:pt x="2882" y="3003"/>
                    <a:pt x="1506" y="4478"/>
                    <a:pt x="767" y="6093"/>
                  </a:cubicBezTo>
                  <a:cubicBezTo>
                    <a:pt x="1" y="7762"/>
                    <a:pt x="30" y="9385"/>
                    <a:pt x="841" y="10326"/>
                  </a:cubicBezTo>
                  <a:cubicBezTo>
                    <a:pt x="1404" y="10980"/>
                    <a:pt x="2051" y="11302"/>
                    <a:pt x="2805" y="11302"/>
                  </a:cubicBezTo>
                  <a:cubicBezTo>
                    <a:pt x="3029" y="11302"/>
                    <a:pt x="3264" y="11274"/>
                    <a:pt x="3508" y="11217"/>
                  </a:cubicBezTo>
                  <a:cubicBezTo>
                    <a:pt x="4371" y="11015"/>
                    <a:pt x="5255" y="10480"/>
                    <a:pt x="6194" y="9910"/>
                  </a:cubicBezTo>
                  <a:cubicBezTo>
                    <a:pt x="7538" y="9097"/>
                    <a:pt x="8921" y="8259"/>
                    <a:pt x="10390" y="8259"/>
                  </a:cubicBezTo>
                  <a:cubicBezTo>
                    <a:pt x="10659" y="8259"/>
                    <a:pt x="10930" y="8287"/>
                    <a:pt x="11205" y="8348"/>
                  </a:cubicBezTo>
                  <a:cubicBezTo>
                    <a:pt x="12442" y="8625"/>
                    <a:pt x="13259" y="9476"/>
                    <a:pt x="13338" y="10570"/>
                  </a:cubicBezTo>
                  <a:cubicBezTo>
                    <a:pt x="13406" y="11507"/>
                    <a:pt x="12868" y="12739"/>
                    <a:pt x="11152" y="13397"/>
                  </a:cubicBezTo>
                  <a:cubicBezTo>
                    <a:pt x="10650" y="13705"/>
                    <a:pt x="10778" y="14373"/>
                    <a:pt x="11264" y="14373"/>
                  </a:cubicBezTo>
                  <a:cubicBezTo>
                    <a:pt x="11337" y="14373"/>
                    <a:pt x="11417" y="14358"/>
                    <a:pt x="11505" y="14325"/>
                  </a:cubicBezTo>
                  <a:cubicBezTo>
                    <a:pt x="13731" y="13472"/>
                    <a:pt x="14422" y="11790"/>
                    <a:pt x="14330" y="10498"/>
                  </a:cubicBezTo>
                  <a:cubicBezTo>
                    <a:pt x="14218" y="8974"/>
                    <a:pt x="13076" y="7749"/>
                    <a:pt x="11421" y="7380"/>
                  </a:cubicBezTo>
                  <a:cubicBezTo>
                    <a:pt x="11069" y="7301"/>
                    <a:pt x="10723" y="7265"/>
                    <a:pt x="10385" y="7265"/>
                  </a:cubicBezTo>
                  <a:cubicBezTo>
                    <a:pt x="8642" y="7265"/>
                    <a:pt x="7083" y="8211"/>
                    <a:pt x="5679" y="9062"/>
                  </a:cubicBezTo>
                  <a:cubicBezTo>
                    <a:pt x="4472" y="9792"/>
                    <a:pt x="3572" y="10304"/>
                    <a:pt x="2823" y="10304"/>
                  </a:cubicBezTo>
                  <a:cubicBezTo>
                    <a:pt x="2369" y="10304"/>
                    <a:pt x="1971" y="10117"/>
                    <a:pt x="1593" y="9677"/>
                  </a:cubicBezTo>
                  <a:cubicBezTo>
                    <a:pt x="1047" y="9045"/>
                    <a:pt x="1076" y="7800"/>
                    <a:pt x="1668" y="6506"/>
                  </a:cubicBezTo>
                  <a:cubicBezTo>
                    <a:pt x="2328" y="5070"/>
                    <a:pt x="3565" y="3749"/>
                    <a:pt x="5152" y="2789"/>
                  </a:cubicBezTo>
                  <a:cubicBezTo>
                    <a:pt x="7120" y="1596"/>
                    <a:pt x="9501" y="991"/>
                    <a:pt x="12229" y="991"/>
                  </a:cubicBezTo>
                  <a:cubicBezTo>
                    <a:pt x="14592" y="991"/>
                    <a:pt x="16837" y="1745"/>
                    <a:pt x="18551" y="3113"/>
                  </a:cubicBezTo>
                  <a:cubicBezTo>
                    <a:pt x="20338" y="4541"/>
                    <a:pt x="21459" y="6525"/>
                    <a:pt x="21795" y="8854"/>
                  </a:cubicBezTo>
                  <a:cubicBezTo>
                    <a:pt x="22184" y="11565"/>
                    <a:pt x="21235" y="14539"/>
                    <a:pt x="19315" y="16612"/>
                  </a:cubicBezTo>
                  <a:cubicBezTo>
                    <a:pt x="19139" y="16803"/>
                    <a:pt x="19139" y="17097"/>
                    <a:pt x="19315" y="17286"/>
                  </a:cubicBezTo>
                  <a:cubicBezTo>
                    <a:pt x="21235" y="19361"/>
                    <a:pt x="22184" y="22332"/>
                    <a:pt x="21795" y="25046"/>
                  </a:cubicBezTo>
                  <a:cubicBezTo>
                    <a:pt x="21520" y="26963"/>
                    <a:pt x="20689" y="28685"/>
                    <a:pt x="19391" y="30023"/>
                  </a:cubicBezTo>
                  <a:cubicBezTo>
                    <a:pt x="19103" y="30319"/>
                    <a:pt x="19336" y="30865"/>
                    <a:pt x="19748" y="30865"/>
                  </a:cubicBezTo>
                  <a:cubicBezTo>
                    <a:pt x="19878" y="30865"/>
                    <a:pt x="20008" y="30815"/>
                    <a:pt x="20105" y="30714"/>
                  </a:cubicBezTo>
                  <a:cubicBezTo>
                    <a:pt x="21548" y="29225"/>
                    <a:pt x="22472" y="27314"/>
                    <a:pt x="22778" y="25186"/>
                  </a:cubicBezTo>
                  <a:cubicBezTo>
                    <a:pt x="23188" y="22330"/>
                    <a:pt x="22259" y="19216"/>
                    <a:pt x="20344" y="16950"/>
                  </a:cubicBezTo>
                  <a:cubicBezTo>
                    <a:pt x="22259" y="14684"/>
                    <a:pt x="23190" y="11570"/>
                    <a:pt x="22778" y="8713"/>
                  </a:cubicBezTo>
                  <a:cubicBezTo>
                    <a:pt x="22406" y="6130"/>
                    <a:pt x="21159" y="3925"/>
                    <a:pt x="19170" y="2338"/>
                  </a:cubicBezTo>
                  <a:cubicBezTo>
                    <a:pt x="17280" y="830"/>
                    <a:pt x="14817" y="0"/>
                    <a:pt x="1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8;p22">
              <a:extLst>
                <a:ext uri="{FF2B5EF4-FFF2-40B4-BE49-F238E27FC236}">
                  <a16:creationId xmlns:a16="http://schemas.microsoft.com/office/drawing/2014/main" id="{72384693-C270-42A5-B6A3-BB56B13DE68B}"/>
                </a:ext>
              </a:extLst>
            </p:cNvPr>
            <p:cNvSpPr/>
            <p:nvPr/>
          </p:nvSpPr>
          <p:spPr>
            <a:xfrm>
              <a:off x="5179312" y="2340147"/>
              <a:ext cx="597991" cy="643335"/>
            </a:xfrm>
            <a:custGeom>
              <a:avLst/>
              <a:gdLst/>
              <a:ahLst/>
              <a:cxnLst/>
              <a:rect l="l" t="t" r="r" b="b"/>
              <a:pathLst>
                <a:path w="18318" h="19707" extrusionOk="0">
                  <a:moveTo>
                    <a:pt x="8823" y="0"/>
                  </a:moveTo>
                  <a:cubicBezTo>
                    <a:pt x="8762" y="0"/>
                    <a:pt x="8697" y="12"/>
                    <a:pt x="8630" y="39"/>
                  </a:cubicBezTo>
                  <a:cubicBezTo>
                    <a:pt x="8029" y="283"/>
                    <a:pt x="6202" y="1020"/>
                    <a:pt x="6253" y="2809"/>
                  </a:cubicBezTo>
                  <a:cubicBezTo>
                    <a:pt x="6259" y="5174"/>
                    <a:pt x="9468" y="5666"/>
                    <a:pt x="11150" y="6310"/>
                  </a:cubicBezTo>
                  <a:cubicBezTo>
                    <a:pt x="12586" y="6858"/>
                    <a:pt x="13424" y="7942"/>
                    <a:pt x="13338" y="9137"/>
                  </a:cubicBezTo>
                  <a:cubicBezTo>
                    <a:pt x="13259" y="10231"/>
                    <a:pt x="12439" y="11082"/>
                    <a:pt x="11205" y="11359"/>
                  </a:cubicBezTo>
                  <a:cubicBezTo>
                    <a:pt x="10931" y="11420"/>
                    <a:pt x="10660" y="11448"/>
                    <a:pt x="10392" y="11448"/>
                  </a:cubicBezTo>
                  <a:cubicBezTo>
                    <a:pt x="8922" y="11448"/>
                    <a:pt x="7539" y="10610"/>
                    <a:pt x="6194" y="9796"/>
                  </a:cubicBezTo>
                  <a:cubicBezTo>
                    <a:pt x="5255" y="9227"/>
                    <a:pt x="4371" y="8692"/>
                    <a:pt x="3506" y="8490"/>
                  </a:cubicBezTo>
                  <a:cubicBezTo>
                    <a:pt x="3261" y="8433"/>
                    <a:pt x="3027" y="8404"/>
                    <a:pt x="2803" y="8404"/>
                  </a:cubicBezTo>
                  <a:cubicBezTo>
                    <a:pt x="2050" y="8404"/>
                    <a:pt x="1404" y="8727"/>
                    <a:pt x="841" y="9381"/>
                  </a:cubicBezTo>
                  <a:cubicBezTo>
                    <a:pt x="30" y="10321"/>
                    <a:pt x="1" y="11945"/>
                    <a:pt x="767" y="13614"/>
                  </a:cubicBezTo>
                  <a:cubicBezTo>
                    <a:pt x="1506" y="15229"/>
                    <a:pt x="2882" y="16704"/>
                    <a:pt x="4638" y="17766"/>
                  </a:cubicBezTo>
                  <a:cubicBezTo>
                    <a:pt x="6765" y="19053"/>
                    <a:pt x="9319" y="19707"/>
                    <a:pt x="12229" y="19707"/>
                  </a:cubicBezTo>
                  <a:cubicBezTo>
                    <a:pt x="14243" y="19707"/>
                    <a:pt x="16186" y="19209"/>
                    <a:pt x="17845" y="18266"/>
                  </a:cubicBezTo>
                  <a:cubicBezTo>
                    <a:pt x="18318" y="17997"/>
                    <a:pt x="18036" y="17334"/>
                    <a:pt x="17599" y="17334"/>
                  </a:cubicBezTo>
                  <a:cubicBezTo>
                    <a:pt x="17521" y="17334"/>
                    <a:pt x="17438" y="17355"/>
                    <a:pt x="17354" y="17403"/>
                  </a:cubicBezTo>
                  <a:cubicBezTo>
                    <a:pt x="15844" y="18260"/>
                    <a:pt x="14071" y="18713"/>
                    <a:pt x="12229" y="18713"/>
                  </a:cubicBezTo>
                  <a:cubicBezTo>
                    <a:pt x="9501" y="18713"/>
                    <a:pt x="7120" y="18111"/>
                    <a:pt x="5152" y="16918"/>
                  </a:cubicBezTo>
                  <a:cubicBezTo>
                    <a:pt x="3565" y="15956"/>
                    <a:pt x="2328" y="14637"/>
                    <a:pt x="1668" y="13201"/>
                  </a:cubicBezTo>
                  <a:cubicBezTo>
                    <a:pt x="1076" y="11907"/>
                    <a:pt x="1047" y="10662"/>
                    <a:pt x="1593" y="10027"/>
                  </a:cubicBezTo>
                  <a:cubicBezTo>
                    <a:pt x="1971" y="9589"/>
                    <a:pt x="2369" y="9402"/>
                    <a:pt x="2822" y="9402"/>
                  </a:cubicBezTo>
                  <a:cubicBezTo>
                    <a:pt x="3572" y="9402"/>
                    <a:pt x="4471" y="9913"/>
                    <a:pt x="5679" y="10645"/>
                  </a:cubicBezTo>
                  <a:cubicBezTo>
                    <a:pt x="7084" y="11495"/>
                    <a:pt x="8646" y="12441"/>
                    <a:pt x="10389" y="12441"/>
                  </a:cubicBezTo>
                  <a:cubicBezTo>
                    <a:pt x="10726" y="12441"/>
                    <a:pt x="11070" y="12405"/>
                    <a:pt x="11421" y="12327"/>
                  </a:cubicBezTo>
                  <a:cubicBezTo>
                    <a:pt x="13076" y="11957"/>
                    <a:pt x="14218" y="10733"/>
                    <a:pt x="14330" y="9208"/>
                  </a:cubicBezTo>
                  <a:cubicBezTo>
                    <a:pt x="14422" y="7917"/>
                    <a:pt x="13731" y="6233"/>
                    <a:pt x="11505" y="5382"/>
                  </a:cubicBezTo>
                  <a:cubicBezTo>
                    <a:pt x="10318" y="4928"/>
                    <a:pt x="7311" y="4496"/>
                    <a:pt x="7246" y="2786"/>
                  </a:cubicBezTo>
                  <a:cubicBezTo>
                    <a:pt x="7221" y="2024"/>
                    <a:pt x="7763" y="1461"/>
                    <a:pt x="9002" y="961"/>
                  </a:cubicBezTo>
                  <a:cubicBezTo>
                    <a:pt x="9530" y="747"/>
                    <a:pt x="9297" y="0"/>
                    <a:pt x="8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9;p22">
              <a:extLst>
                <a:ext uri="{FF2B5EF4-FFF2-40B4-BE49-F238E27FC236}">
                  <a16:creationId xmlns:a16="http://schemas.microsoft.com/office/drawing/2014/main" id="{9C8B7636-0B21-4821-BB4F-ED205AA93393}"/>
                </a:ext>
              </a:extLst>
            </p:cNvPr>
            <p:cNvSpPr/>
            <p:nvPr/>
          </p:nvSpPr>
          <p:spPr>
            <a:xfrm>
              <a:off x="5334930" y="1956601"/>
              <a:ext cx="225610" cy="90263"/>
            </a:xfrm>
            <a:custGeom>
              <a:avLst/>
              <a:gdLst/>
              <a:ahLst/>
              <a:cxnLst/>
              <a:rect l="l" t="t" r="r" b="b"/>
              <a:pathLst>
                <a:path w="6911" h="2765" extrusionOk="0">
                  <a:moveTo>
                    <a:pt x="6213" y="1"/>
                  </a:moveTo>
                  <a:cubicBezTo>
                    <a:pt x="2825" y="1"/>
                    <a:pt x="465" y="1798"/>
                    <a:pt x="366" y="1876"/>
                  </a:cubicBezTo>
                  <a:cubicBezTo>
                    <a:pt x="1" y="2160"/>
                    <a:pt x="213" y="2764"/>
                    <a:pt x="671" y="2764"/>
                  </a:cubicBezTo>
                  <a:cubicBezTo>
                    <a:pt x="776" y="2764"/>
                    <a:pt x="883" y="2731"/>
                    <a:pt x="973" y="2662"/>
                  </a:cubicBezTo>
                  <a:cubicBezTo>
                    <a:pt x="994" y="2645"/>
                    <a:pt x="3176" y="994"/>
                    <a:pt x="6213" y="994"/>
                  </a:cubicBezTo>
                  <a:cubicBezTo>
                    <a:pt x="6910" y="992"/>
                    <a:pt x="6902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390;p22">
            <a:extLst>
              <a:ext uri="{FF2B5EF4-FFF2-40B4-BE49-F238E27FC236}">
                <a16:creationId xmlns:a16="http://schemas.microsoft.com/office/drawing/2014/main" id="{82D4DE2F-51DE-48AC-8F49-EEFCCD0F250D}"/>
              </a:ext>
            </a:extLst>
          </p:cNvPr>
          <p:cNvGrpSpPr/>
          <p:nvPr userDrawn="1"/>
        </p:nvGrpSpPr>
        <p:grpSpPr>
          <a:xfrm rot="1129300">
            <a:off x="2409578" y="223924"/>
            <a:ext cx="501649" cy="634316"/>
            <a:chOff x="3976082" y="3186599"/>
            <a:chExt cx="884875" cy="1106731"/>
          </a:xfrm>
        </p:grpSpPr>
        <p:sp>
          <p:nvSpPr>
            <p:cNvPr id="124" name="Google Shape;391;p22">
              <a:extLst>
                <a:ext uri="{FF2B5EF4-FFF2-40B4-BE49-F238E27FC236}">
                  <a16:creationId xmlns:a16="http://schemas.microsoft.com/office/drawing/2014/main" id="{754FD5D0-13DD-4167-AB08-0282ECB6D66B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2;p22">
              <a:extLst>
                <a:ext uri="{FF2B5EF4-FFF2-40B4-BE49-F238E27FC236}">
                  <a16:creationId xmlns:a16="http://schemas.microsoft.com/office/drawing/2014/main" id="{017D1B52-02B0-420A-8D84-098F89D7A96A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3;p22">
              <a:extLst>
                <a:ext uri="{FF2B5EF4-FFF2-40B4-BE49-F238E27FC236}">
                  <a16:creationId xmlns:a16="http://schemas.microsoft.com/office/drawing/2014/main" id="{56C29724-A506-41C3-A424-B9AE48B45F3C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4;p22">
              <a:extLst>
                <a:ext uri="{FF2B5EF4-FFF2-40B4-BE49-F238E27FC236}">
                  <a16:creationId xmlns:a16="http://schemas.microsoft.com/office/drawing/2014/main" id="{7D05D6E4-CC23-4101-9E4A-E5BB1AC767D1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;p22">
              <a:extLst>
                <a:ext uri="{FF2B5EF4-FFF2-40B4-BE49-F238E27FC236}">
                  <a16:creationId xmlns:a16="http://schemas.microsoft.com/office/drawing/2014/main" id="{1A1D1238-38DD-4430-809A-E0ABD9D1FB45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261;p16">
            <a:extLst>
              <a:ext uri="{FF2B5EF4-FFF2-40B4-BE49-F238E27FC236}">
                <a16:creationId xmlns:a16="http://schemas.microsoft.com/office/drawing/2014/main" id="{8A70516B-DF5E-4A4E-AA93-F8936E5B64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1277" y="2550904"/>
            <a:ext cx="6215162" cy="88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2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719953" y="1582800"/>
            <a:ext cx="7704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1828809" y="2390400"/>
            <a:ext cx="5486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20" name="Google Shape;120;p9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9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24" name="Google Shape;124;p9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126;p9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29" name="Google Shape;129;p9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9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9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35" name="Google Shape;135;p9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9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9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0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0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46" name="Google Shape;146;p10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0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50" name="Google Shape;150;p10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0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0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55" name="Google Shape;155;p10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10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0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61" name="Google Shape;161;p10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0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cs typeface="Catamaran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 lang="en-GB" dirty="0"/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71" name="Google Shape;171;p11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73" name="Google Shape;173;p11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11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11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1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11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1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11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11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93" name="Google Shape;193;p11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1045770" y="279985"/>
            <a:ext cx="7073717" cy="1024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433;p24">
            <a:extLst>
              <a:ext uri="{FF2B5EF4-FFF2-40B4-BE49-F238E27FC236}">
                <a16:creationId xmlns:a16="http://schemas.microsoft.com/office/drawing/2014/main" id="{D9F7B1C3-88AD-42CF-9D1C-7E567C4BDD76}"/>
              </a:ext>
            </a:extLst>
          </p:cNvPr>
          <p:cNvGrpSpPr/>
          <p:nvPr userDrawn="1"/>
        </p:nvGrpSpPr>
        <p:grpSpPr>
          <a:xfrm>
            <a:off x="8204737" y="81644"/>
            <a:ext cx="715227" cy="731490"/>
            <a:chOff x="5220554" y="2504411"/>
            <a:chExt cx="785101" cy="808902"/>
          </a:xfrm>
        </p:grpSpPr>
        <p:sp>
          <p:nvSpPr>
            <p:cNvPr id="6" name="Google Shape;434;p24">
              <a:extLst>
                <a:ext uri="{FF2B5EF4-FFF2-40B4-BE49-F238E27FC236}">
                  <a16:creationId xmlns:a16="http://schemas.microsoft.com/office/drawing/2014/main" id="{C996CD50-3156-4334-9E3D-3E7C7B257DD9}"/>
                </a:ext>
              </a:extLst>
            </p:cNvPr>
            <p:cNvSpPr/>
            <p:nvPr/>
          </p:nvSpPr>
          <p:spPr>
            <a:xfrm>
              <a:off x="5635871" y="2504411"/>
              <a:ext cx="369785" cy="219442"/>
            </a:xfrm>
            <a:custGeom>
              <a:avLst/>
              <a:gdLst/>
              <a:ahLst/>
              <a:cxnLst/>
              <a:rect l="l" t="t" r="r" b="b"/>
              <a:pathLst>
                <a:path w="3281" h="1947" extrusionOk="0">
                  <a:moveTo>
                    <a:pt x="1" y="1"/>
                  </a:moveTo>
                  <a:lnTo>
                    <a:pt x="522" y="850"/>
                  </a:lnTo>
                  <a:lnTo>
                    <a:pt x="3281" y="1947"/>
                  </a:lnTo>
                  <a:lnTo>
                    <a:pt x="3281" y="1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5;p24">
              <a:extLst>
                <a:ext uri="{FF2B5EF4-FFF2-40B4-BE49-F238E27FC236}">
                  <a16:creationId xmlns:a16="http://schemas.microsoft.com/office/drawing/2014/main" id="{A91A7634-583F-46FA-B287-AB439538819C}"/>
                </a:ext>
              </a:extLst>
            </p:cNvPr>
            <p:cNvSpPr/>
            <p:nvPr/>
          </p:nvSpPr>
          <p:spPr>
            <a:xfrm>
              <a:off x="5694590" y="2600100"/>
              <a:ext cx="311066" cy="410593"/>
            </a:xfrm>
            <a:custGeom>
              <a:avLst/>
              <a:gdLst/>
              <a:ahLst/>
              <a:cxnLst/>
              <a:rect l="l" t="t" r="r" b="b"/>
              <a:pathLst>
                <a:path w="2760" h="3643" extrusionOk="0">
                  <a:moveTo>
                    <a:pt x="1" y="1"/>
                  </a:moveTo>
                  <a:lnTo>
                    <a:pt x="1716" y="3642"/>
                  </a:lnTo>
                  <a:lnTo>
                    <a:pt x="2760" y="1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;p24">
              <a:extLst>
                <a:ext uri="{FF2B5EF4-FFF2-40B4-BE49-F238E27FC236}">
                  <a16:creationId xmlns:a16="http://schemas.microsoft.com/office/drawing/2014/main" id="{10993907-7FBF-4848-BE08-A58D94396564}"/>
                </a:ext>
              </a:extLst>
            </p:cNvPr>
            <p:cNvSpPr/>
            <p:nvPr/>
          </p:nvSpPr>
          <p:spPr>
            <a:xfrm>
              <a:off x="5887991" y="2723741"/>
              <a:ext cx="117664" cy="445984"/>
            </a:xfrm>
            <a:custGeom>
              <a:avLst/>
              <a:gdLst/>
              <a:ahLst/>
              <a:cxnLst/>
              <a:rect l="l" t="t" r="r" b="b"/>
              <a:pathLst>
                <a:path w="1044" h="3957" extrusionOk="0">
                  <a:moveTo>
                    <a:pt x="1044" y="1"/>
                  </a:moveTo>
                  <a:lnTo>
                    <a:pt x="0" y="2545"/>
                  </a:lnTo>
                  <a:lnTo>
                    <a:pt x="473" y="395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7;p24">
              <a:extLst>
                <a:ext uri="{FF2B5EF4-FFF2-40B4-BE49-F238E27FC236}">
                  <a16:creationId xmlns:a16="http://schemas.microsoft.com/office/drawing/2014/main" id="{C0FC1AFA-BF77-4298-9B3C-374B73E48A50}"/>
                </a:ext>
              </a:extLst>
            </p:cNvPr>
            <p:cNvSpPr/>
            <p:nvPr/>
          </p:nvSpPr>
          <p:spPr>
            <a:xfrm>
              <a:off x="5279950" y="2504411"/>
              <a:ext cx="414754" cy="153958"/>
            </a:xfrm>
            <a:custGeom>
              <a:avLst/>
              <a:gdLst/>
              <a:ahLst/>
              <a:cxnLst/>
              <a:rect l="l" t="t" r="r" b="b"/>
              <a:pathLst>
                <a:path w="3680" h="1366" extrusionOk="0">
                  <a:moveTo>
                    <a:pt x="3159" y="1"/>
                  </a:moveTo>
                  <a:lnTo>
                    <a:pt x="1" y="1365"/>
                  </a:lnTo>
                  <a:lnTo>
                    <a:pt x="1" y="1365"/>
                  </a:lnTo>
                  <a:lnTo>
                    <a:pt x="3680" y="850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8;p24">
              <a:extLst>
                <a:ext uri="{FF2B5EF4-FFF2-40B4-BE49-F238E27FC236}">
                  <a16:creationId xmlns:a16="http://schemas.microsoft.com/office/drawing/2014/main" id="{83E605FB-6207-45EA-BD94-4E2182AF0B33}"/>
                </a:ext>
              </a:extLst>
            </p:cNvPr>
            <p:cNvSpPr/>
            <p:nvPr/>
          </p:nvSpPr>
          <p:spPr>
            <a:xfrm>
              <a:off x="5279950" y="2600100"/>
              <a:ext cx="414754" cy="359650"/>
            </a:xfrm>
            <a:custGeom>
              <a:avLst/>
              <a:gdLst/>
              <a:ahLst/>
              <a:cxnLst/>
              <a:rect l="l" t="t" r="r" b="b"/>
              <a:pathLst>
                <a:path w="3680" h="3191" extrusionOk="0">
                  <a:moveTo>
                    <a:pt x="3680" y="1"/>
                  </a:moveTo>
                  <a:lnTo>
                    <a:pt x="1" y="516"/>
                  </a:lnTo>
                  <a:lnTo>
                    <a:pt x="1425" y="3191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67638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9;p24">
              <a:extLst>
                <a:ext uri="{FF2B5EF4-FFF2-40B4-BE49-F238E27FC236}">
                  <a16:creationId xmlns:a16="http://schemas.microsoft.com/office/drawing/2014/main" id="{65869811-4419-42F0-809B-EB3F1C529385}"/>
                </a:ext>
              </a:extLst>
            </p:cNvPr>
            <p:cNvSpPr/>
            <p:nvPr/>
          </p:nvSpPr>
          <p:spPr>
            <a:xfrm>
              <a:off x="5440441" y="2600100"/>
              <a:ext cx="447664" cy="410593"/>
            </a:xfrm>
            <a:custGeom>
              <a:avLst/>
              <a:gdLst/>
              <a:ahLst/>
              <a:cxnLst/>
              <a:rect l="l" t="t" r="r" b="b"/>
              <a:pathLst>
                <a:path w="3972" h="3643" extrusionOk="0">
                  <a:moveTo>
                    <a:pt x="2256" y="1"/>
                  </a:moveTo>
                  <a:lnTo>
                    <a:pt x="1" y="3191"/>
                  </a:lnTo>
                  <a:lnTo>
                    <a:pt x="3971" y="3642"/>
                  </a:lnTo>
                  <a:lnTo>
                    <a:pt x="3971" y="3642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0;p24">
              <a:extLst>
                <a:ext uri="{FF2B5EF4-FFF2-40B4-BE49-F238E27FC236}">
                  <a16:creationId xmlns:a16="http://schemas.microsoft.com/office/drawing/2014/main" id="{D9D490C4-809A-42E4-9790-90BBEB6DC8A0}"/>
                </a:ext>
              </a:extLst>
            </p:cNvPr>
            <p:cNvSpPr/>
            <p:nvPr/>
          </p:nvSpPr>
          <p:spPr>
            <a:xfrm>
              <a:off x="5220554" y="2658257"/>
              <a:ext cx="220000" cy="434375"/>
            </a:xfrm>
            <a:custGeom>
              <a:avLst/>
              <a:gdLst/>
              <a:ahLst/>
              <a:cxnLst/>
              <a:rect l="l" t="t" r="r" b="b"/>
              <a:pathLst>
                <a:path w="1952" h="3854" extrusionOk="0">
                  <a:moveTo>
                    <a:pt x="528" y="0"/>
                  </a:moveTo>
                  <a:lnTo>
                    <a:pt x="0" y="3853"/>
                  </a:lnTo>
                  <a:lnTo>
                    <a:pt x="1952" y="267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;p24">
              <a:extLst>
                <a:ext uri="{FF2B5EF4-FFF2-40B4-BE49-F238E27FC236}">
                  <a16:creationId xmlns:a16="http://schemas.microsoft.com/office/drawing/2014/main" id="{F60AB4CB-B8B3-4AB9-B2C1-4CED3B496F34}"/>
                </a:ext>
              </a:extLst>
            </p:cNvPr>
            <p:cNvSpPr/>
            <p:nvPr/>
          </p:nvSpPr>
          <p:spPr>
            <a:xfrm>
              <a:off x="5440441" y="2959638"/>
              <a:ext cx="447664" cy="353676"/>
            </a:xfrm>
            <a:custGeom>
              <a:avLst/>
              <a:gdLst/>
              <a:ahLst/>
              <a:cxnLst/>
              <a:rect l="l" t="t" r="r" b="b"/>
              <a:pathLst>
                <a:path w="3972" h="3138" extrusionOk="0">
                  <a:moveTo>
                    <a:pt x="1" y="1"/>
                  </a:moveTo>
                  <a:lnTo>
                    <a:pt x="1377" y="3137"/>
                  </a:lnTo>
                  <a:lnTo>
                    <a:pt x="3971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2;p24">
              <a:extLst>
                <a:ext uri="{FF2B5EF4-FFF2-40B4-BE49-F238E27FC236}">
                  <a16:creationId xmlns:a16="http://schemas.microsoft.com/office/drawing/2014/main" id="{8688E742-C398-4625-9045-C5D5E89C7BCE}"/>
                </a:ext>
              </a:extLst>
            </p:cNvPr>
            <p:cNvSpPr/>
            <p:nvPr/>
          </p:nvSpPr>
          <p:spPr>
            <a:xfrm>
              <a:off x="5595635" y="3010582"/>
              <a:ext cx="345779" cy="302732"/>
            </a:xfrm>
            <a:custGeom>
              <a:avLst/>
              <a:gdLst/>
              <a:ahLst/>
              <a:cxnLst/>
              <a:rect l="l" t="t" r="r" b="b"/>
              <a:pathLst>
                <a:path w="3068" h="2686" extrusionOk="0">
                  <a:moveTo>
                    <a:pt x="2594" y="0"/>
                  </a:moveTo>
                  <a:lnTo>
                    <a:pt x="0" y="2685"/>
                  </a:lnTo>
                  <a:lnTo>
                    <a:pt x="3067" y="14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3;p24">
              <a:extLst>
                <a:ext uri="{FF2B5EF4-FFF2-40B4-BE49-F238E27FC236}">
                  <a16:creationId xmlns:a16="http://schemas.microsoft.com/office/drawing/2014/main" id="{C7F4DD55-9851-4F69-9C56-A9ED947BFC06}"/>
                </a:ext>
              </a:extLst>
            </p:cNvPr>
            <p:cNvSpPr/>
            <p:nvPr/>
          </p:nvSpPr>
          <p:spPr>
            <a:xfrm>
              <a:off x="5220554" y="2959638"/>
              <a:ext cx="375195" cy="353676"/>
            </a:xfrm>
            <a:custGeom>
              <a:avLst/>
              <a:gdLst/>
              <a:ahLst/>
              <a:cxnLst/>
              <a:rect l="l" t="t" r="r" b="b"/>
              <a:pathLst>
                <a:path w="3329" h="3138" extrusionOk="0">
                  <a:moveTo>
                    <a:pt x="1952" y="1"/>
                  </a:moveTo>
                  <a:lnTo>
                    <a:pt x="0" y="1179"/>
                  </a:lnTo>
                  <a:lnTo>
                    <a:pt x="3328" y="3137"/>
                  </a:lnTo>
                  <a:lnTo>
                    <a:pt x="3328" y="3137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44;p24">
            <a:extLst>
              <a:ext uri="{FF2B5EF4-FFF2-40B4-BE49-F238E27FC236}">
                <a16:creationId xmlns:a16="http://schemas.microsoft.com/office/drawing/2014/main" id="{05FA3516-131A-47FB-A689-F5294D7F9BCE}"/>
              </a:ext>
            </a:extLst>
          </p:cNvPr>
          <p:cNvGrpSpPr/>
          <p:nvPr userDrawn="1"/>
        </p:nvGrpSpPr>
        <p:grpSpPr>
          <a:xfrm>
            <a:off x="497533" y="4098034"/>
            <a:ext cx="640065" cy="906784"/>
            <a:chOff x="5719616" y="2003960"/>
            <a:chExt cx="326298" cy="475802"/>
          </a:xfrm>
        </p:grpSpPr>
        <p:sp>
          <p:nvSpPr>
            <p:cNvPr id="17" name="Google Shape;445;p24">
              <a:extLst>
                <a:ext uri="{FF2B5EF4-FFF2-40B4-BE49-F238E27FC236}">
                  <a16:creationId xmlns:a16="http://schemas.microsoft.com/office/drawing/2014/main" id="{471CBE0E-7732-44F6-8DAD-8DC2D87B463C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6;p24">
              <a:extLst>
                <a:ext uri="{FF2B5EF4-FFF2-40B4-BE49-F238E27FC236}">
                  <a16:creationId xmlns:a16="http://schemas.microsoft.com/office/drawing/2014/main" id="{680FD882-F177-4670-AF21-2B5099E75558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7;p24">
              <a:extLst>
                <a:ext uri="{FF2B5EF4-FFF2-40B4-BE49-F238E27FC236}">
                  <a16:creationId xmlns:a16="http://schemas.microsoft.com/office/drawing/2014/main" id="{2A6E7816-DB5A-4161-ABD1-A17AE15927D1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8;p24">
              <a:extLst>
                <a:ext uri="{FF2B5EF4-FFF2-40B4-BE49-F238E27FC236}">
                  <a16:creationId xmlns:a16="http://schemas.microsoft.com/office/drawing/2014/main" id="{362A6476-DA74-4DE9-BCA4-26EE3C3047FC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9;p24">
              <a:extLst>
                <a:ext uri="{FF2B5EF4-FFF2-40B4-BE49-F238E27FC236}">
                  <a16:creationId xmlns:a16="http://schemas.microsoft.com/office/drawing/2014/main" id="{126A0E76-CB39-448F-BABA-5BEC8F8EF69C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0;p24">
              <a:extLst>
                <a:ext uri="{FF2B5EF4-FFF2-40B4-BE49-F238E27FC236}">
                  <a16:creationId xmlns:a16="http://schemas.microsoft.com/office/drawing/2014/main" id="{0915A2B9-9E25-4A80-B474-FCFE6282AC46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;p24">
              <a:extLst>
                <a:ext uri="{FF2B5EF4-FFF2-40B4-BE49-F238E27FC236}">
                  <a16:creationId xmlns:a16="http://schemas.microsoft.com/office/drawing/2014/main" id="{413A1E7A-BA68-44A3-8D51-45781B807563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2;p24">
            <a:extLst>
              <a:ext uri="{FF2B5EF4-FFF2-40B4-BE49-F238E27FC236}">
                <a16:creationId xmlns:a16="http://schemas.microsoft.com/office/drawing/2014/main" id="{CC7253D2-F0F0-4191-8549-6CAEAE33D7F2}"/>
              </a:ext>
            </a:extLst>
          </p:cNvPr>
          <p:cNvGrpSpPr/>
          <p:nvPr userDrawn="1"/>
        </p:nvGrpSpPr>
        <p:grpSpPr>
          <a:xfrm rot="1000415">
            <a:off x="8286579" y="4010859"/>
            <a:ext cx="506815" cy="644758"/>
            <a:chOff x="5178300" y="3186599"/>
            <a:chExt cx="846420" cy="1106731"/>
          </a:xfrm>
        </p:grpSpPr>
        <p:sp>
          <p:nvSpPr>
            <p:cNvPr id="25" name="Google Shape;453;p24">
              <a:extLst>
                <a:ext uri="{FF2B5EF4-FFF2-40B4-BE49-F238E27FC236}">
                  <a16:creationId xmlns:a16="http://schemas.microsoft.com/office/drawing/2014/main" id="{17DFCF25-DE9B-40FE-8EE7-CD8BB2DE1C87}"/>
                </a:ext>
              </a:extLst>
            </p:cNvPr>
            <p:cNvSpPr/>
            <p:nvPr/>
          </p:nvSpPr>
          <p:spPr>
            <a:xfrm>
              <a:off x="5194524" y="3202824"/>
              <a:ext cx="814036" cy="1074314"/>
            </a:xfrm>
            <a:custGeom>
              <a:avLst/>
              <a:gdLst/>
              <a:ahLst/>
              <a:cxnLst/>
              <a:rect l="l" t="t" r="r" b="b"/>
              <a:pathLst>
                <a:path w="24936" h="32909" extrusionOk="0">
                  <a:moveTo>
                    <a:pt x="12467" y="6784"/>
                  </a:moveTo>
                  <a:cubicBezTo>
                    <a:pt x="14113" y="6784"/>
                    <a:pt x="15447" y="8118"/>
                    <a:pt x="15447" y="9764"/>
                  </a:cubicBezTo>
                  <a:cubicBezTo>
                    <a:pt x="15447" y="11411"/>
                    <a:pt x="14113" y="12744"/>
                    <a:pt x="12467" y="12744"/>
                  </a:cubicBezTo>
                  <a:cubicBezTo>
                    <a:pt x="10823" y="12744"/>
                    <a:pt x="9487" y="11411"/>
                    <a:pt x="9487" y="9764"/>
                  </a:cubicBezTo>
                  <a:cubicBezTo>
                    <a:pt x="9487" y="8118"/>
                    <a:pt x="10821" y="6784"/>
                    <a:pt x="12467" y="6784"/>
                  </a:cubicBezTo>
                  <a:close/>
                  <a:moveTo>
                    <a:pt x="12467" y="19622"/>
                  </a:moveTo>
                  <a:cubicBezTo>
                    <a:pt x="14113" y="19622"/>
                    <a:pt x="15447" y="20955"/>
                    <a:pt x="15447" y="22602"/>
                  </a:cubicBezTo>
                  <a:cubicBezTo>
                    <a:pt x="15447" y="24248"/>
                    <a:pt x="14113" y="25582"/>
                    <a:pt x="12467" y="25582"/>
                  </a:cubicBezTo>
                  <a:cubicBezTo>
                    <a:pt x="10823" y="25582"/>
                    <a:pt x="9487" y="24246"/>
                    <a:pt x="9487" y="22602"/>
                  </a:cubicBezTo>
                  <a:cubicBezTo>
                    <a:pt x="9487" y="20955"/>
                    <a:pt x="10821" y="19622"/>
                    <a:pt x="12467" y="19622"/>
                  </a:cubicBezTo>
                  <a:close/>
                  <a:moveTo>
                    <a:pt x="12467" y="1"/>
                  </a:moveTo>
                  <a:cubicBezTo>
                    <a:pt x="6404" y="1"/>
                    <a:pt x="1490" y="4270"/>
                    <a:pt x="1490" y="9537"/>
                  </a:cubicBezTo>
                  <a:cubicBezTo>
                    <a:pt x="1490" y="11463"/>
                    <a:pt x="2149" y="13259"/>
                    <a:pt x="3281" y="14758"/>
                  </a:cubicBezTo>
                  <a:cubicBezTo>
                    <a:pt x="1244" y="16686"/>
                    <a:pt x="1" y="19256"/>
                    <a:pt x="1" y="22079"/>
                  </a:cubicBezTo>
                  <a:cubicBezTo>
                    <a:pt x="1" y="28060"/>
                    <a:pt x="5581" y="32909"/>
                    <a:pt x="12467" y="32909"/>
                  </a:cubicBezTo>
                  <a:cubicBezTo>
                    <a:pt x="19353" y="32909"/>
                    <a:pt x="24935" y="28060"/>
                    <a:pt x="24935" y="22079"/>
                  </a:cubicBezTo>
                  <a:cubicBezTo>
                    <a:pt x="24935" y="19256"/>
                    <a:pt x="23690" y="16686"/>
                    <a:pt x="21653" y="14758"/>
                  </a:cubicBezTo>
                  <a:cubicBezTo>
                    <a:pt x="22785" y="13259"/>
                    <a:pt x="23444" y="11463"/>
                    <a:pt x="23444" y="9537"/>
                  </a:cubicBezTo>
                  <a:cubicBezTo>
                    <a:pt x="23444" y="4270"/>
                    <a:pt x="18530" y="1"/>
                    <a:pt x="12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;p24">
              <a:extLst>
                <a:ext uri="{FF2B5EF4-FFF2-40B4-BE49-F238E27FC236}">
                  <a16:creationId xmlns:a16="http://schemas.microsoft.com/office/drawing/2014/main" id="{14A0222B-7A71-4FD4-931B-0295486F236A}"/>
                </a:ext>
              </a:extLst>
            </p:cNvPr>
            <p:cNvSpPr/>
            <p:nvPr/>
          </p:nvSpPr>
          <p:spPr>
            <a:xfrm>
              <a:off x="5558287" y="3202824"/>
              <a:ext cx="450272" cy="1074314"/>
            </a:xfrm>
            <a:custGeom>
              <a:avLst/>
              <a:gdLst/>
              <a:ahLst/>
              <a:cxnLst/>
              <a:rect l="l" t="t" r="r" b="b"/>
              <a:pathLst>
                <a:path w="13793" h="32909" extrusionOk="0">
                  <a:moveTo>
                    <a:pt x="1324" y="1"/>
                  </a:moveTo>
                  <a:cubicBezTo>
                    <a:pt x="877" y="1"/>
                    <a:pt x="434" y="24"/>
                    <a:pt x="1" y="70"/>
                  </a:cubicBezTo>
                  <a:cubicBezTo>
                    <a:pt x="5438" y="637"/>
                    <a:pt x="9653" y="4659"/>
                    <a:pt x="9653" y="9537"/>
                  </a:cubicBezTo>
                  <a:cubicBezTo>
                    <a:pt x="9653" y="11463"/>
                    <a:pt x="8994" y="13259"/>
                    <a:pt x="7862" y="14758"/>
                  </a:cubicBezTo>
                  <a:cubicBezTo>
                    <a:pt x="9899" y="16686"/>
                    <a:pt x="11144" y="19256"/>
                    <a:pt x="11144" y="22079"/>
                  </a:cubicBezTo>
                  <a:cubicBezTo>
                    <a:pt x="11144" y="27671"/>
                    <a:pt x="6263" y="32273"/>
                    <a:pt x="1" y="32848"/>
                  </a:cubicBezTo>
                  <a:cubicBezTo>
                    <a:pt x="436" y="32888"/>
                    <a:pt x="877" y="32909"/>
                    <a:pt x="1324" y="32909"/>
                  </a:cubicBezTo>
                  <a:cubicBezTo>
                    <a:pt x="8210" y="32909"/>
                    <a:pt x="13792" y="28060"/>
                    <a:pt x="13792" y="22079"/>
                  </a:cubicBezTo>
                  <a:cubicBezTo>
                    <a:pt x="13792" y="19256"/>
                    <a:pt x="12547" y="16686"/>
                    <a:pt x="10510" y="14758"/>
                  </a:cubicBezTo>
                  <a:cubicBezTo>
                    <a:pt x="11642" y="13259"/>
                    <a:pt x="12301" y="11463"/>
                    <a:pt x="12301" y="9537"/>
                  </a:cubicBezTo>
                  <a:cubicBezTo>
                    <a:pt x="12301" y="4270"/>
                    <a:pt x="7387" y="1"/>
                    <a:pt x="1324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5;p24">
              <a:extLst>
                <a:ext uri="{FF2B5EF4-FFF2-40B4-BE49-F238E27FC236}">
                  <a16:creationId xmlns:a16="http://schemas.microsoft.com/office/drawing/2014/main" id="{BC8560D9-0D8F-4C6A-9B4A-EFC61A7E5698}"/>
                </a:ext>
              </a:extLst>
            </p:cNvPr>
            <p:cNvSpPr/>
            <p:nvPr/>
          </p:nvSpPr>
          <p:spPr>
            <a:xfrm>
              <a:off x="5178300" y="3186599"/>
              <a:ext cx="846420" cy="1106731"/>
            </a:xfrm>
            <a:custGeom>
              <a:avLst/>
              <a:gdLst/>
              <a:ahLst/>
              <a:cxnLst/>
              <a:rect l="l" t="t" r="r" b="b"/>
              <a:pathLst>
                <a:path w="25928" h="33902" extrusionOk="0">
                  <a:moveTo>
                    <a:pt x="12964" y="20614"/>
                  </a:moveTo>
                  <a:cubicBezTo>
                    <a:pt x="14333" y="20614"/>
                    <a:pt x="15448" y="21730"/>
                    <a:pt x="15448" y="23099"/>
                  </a:cubicBezTo>
                  <a:cubicBezTo>
                    <a:pt x="15448" y="24468"/>
                    <a:pt x="14333" y="25581"/>
                    <a:pt x="12964" y="25581"/>
                  </a:cubicBezTo>
                  <a:cubicBezTo>
                    <a:pt x="11595" y="25581"/>
                    <a:pt x="10482" y="24468"/>
                    <a:pt x="10482" y="23099"/>
                  </a:cubicBezTo>
                  <a:cubicBezTo>
                    <a:pt x="10482" y="21730"/>
                    <a:pt x="11595" y="20614"/>
                    <a:pt x="12964" y="20614"/>
                  </a:cubicBezTo>
                  <a:close/>
                  <a:moveTo>
                    <a:pt x="12964" y="19621"/>
                  </a:moveTo>
                  <a:cubicBezTo>
                    <a:pt x="11047" y="19621"/>
                    <a:pt x="9488" y="21181"/>
                    <a:pt x="9488" y="23099"/>
                  </a:cubicBezTo>
                  <a:cubicBezTo>
                    <a:pt x="9488" y="25016"/>
                    <a:pt x="11047" y="26574"/>
                    <a:pt x="12964" y="26574"/>
                  </a:cubicBezTo>
                  <a:cubicBezTo>
                    <a:pt x="14881" y="26574"/>
                    <a:pt x="16442" y="25016"/>
                    <a:pt x="16442" y="23099"/>
                  </a:cubicBezTo>
                  <a:cubicBezTo>
                    <a:pt x="16442" y="21181"/>
                    <a:pt x="14881" y="19621"/>
                    <a:pt x="12964" y="19621"/>
                  </a:cubicBezTo>
                  <a:close/>
                  <a:moveTo>
                    <a:pt x="12964" y="0"/>
                  </a:moveTo>
                  <a:cubicBezTo>
                    <a:pt x="6636" y="0"/>
                    <a:pt x="1491" y="4501"/>
                    <a:pt x="1491" y="10034"/>
                  </a:cubicBezTo>
                  <a:cubicBezTo>
                    <a:pt x="1491" y="11866"/>
                    <a:pt x="2054" y="13642"/>
                    <a:pt x="3125" y="15198"/>
                  </a:cubicBezTo>
                  <a:cubicBezTo>
                    <a:pt x="1107" y="17252"/>
                    <a:pt x="0" y="19856"/>
                    <a:pt x="0" y="22576"/>
                  </a:cubicBezTo>
                  <a:cubicBezTo>
                    <a:pt x="0" y="25615"/>
                    <a:pt x="1359" y="28467"/>
                    <a:pt x="3822" y="30609"/>
                  </a:cubicBezTo>
                  <a:cubicBezTo>
                    <a:pt x="6269" y="32732"/>
                    <a:pt x="9516" y="33902"/>
                    <a:pt x="12964" y="33902"/>
                  </a:cubicBezTo>
                  <a:cubicBezTo>
                    <a:pt x="16572" y="33902"/>
                    <a:pt x="20043" y="32574"/>
                    <a:pt x="22492" y="30258"/>
                  </a:cubicBezTo>
                  <a:cubicBezTo>
                    <a:pt x="22856" y="29914"/>
                    <a:pt x="22520" y="29400"/>
                    <a:pt x="22134" y="29400"/>
                  </a:cubicBezTo>
                  <a:cubicBezTo>
                    <a:pt x="22025" y="29400"/>
                    <a:pt x="21912" y="29441"/>
                    <a:pt x="21810" y="29538"/>
                  </a:cubicBezTo>
                  <a:cubicBezTo>
                    <a:pt x="19544" y="31680"/>
                    <a:pt x="16320" y="32908"/>
                    <a:pt x="12964" y="32908"/>
                  </a:cubicBezTo>
                  <a:cubicBezTo>
                    <a:pt x="6363" y="32908"/>
                    <a:pt x="994" y="28273"/>
                    <a:pt x="994" y="22576"/>
                  </a:cubicBezTo>
                  <a:cubicBezTo>
                    <a:pt x="994" y="19995"/>
                    <a:pt x="2104" y="17523"/>
                    <a:pt x="4121" y="15616"/>
                  </a:cubicBezTo>
                  <a:cubicBezTo>
                    <a:pt x="4303" y="15442"/>
                    <a:pt x="4326" y="15156"/>
                    <a:pt x="4175" y="14955"/>
                  </a:cubicBezTo>
                  <a:cubicBezTo>
                    <a:pt x="3068" y="13489"/>
                    <a:pt x="2485" y="11788"/>
                    <a:pt x="2485" y="10034"/>
                  </a:cubicBezTo>
                  <a:cubicBezTo>
                    <a:pt x="2485" y="5049"/>
                    <a:pt x="7185" y="993"/>
                    <a:pt x="12964" y="993"/>
                  </a:cubicBezTo>
                  <a:cubicBezTo>
                    <a:pt x="18743" y="993"/>
                    <a:pt x="23446" y="5049"/>
                    <a:pt x="23446" y="10034"/>
                  </a:cubicBezTo>
                  <a:cubicBezTo>
                    <a:pt x="23446" y="11788"/>
                    <a:pt x="22862" y="13491"/>
                    <a:pt x="21755" y="14955"/>
                  </a:cubicBezTo>
                  <a:cubicBezTo>
                    <a:pt x="21602" y="15158"/>
                    <a:pt x="21627" y="15442"/>
                    <a:pt x="21810" y="15616"/>
                  </a:cubicBezTo>
                  <a:cubicBezTo>
                    <a:pt x="23826" y="17523"/>
                    <a:pt x="24934" y="19995"/>
                    <a:pt x="24934" y="22576"/>
                  </a:cubicBezTo>
                  <a:cubicBezTo>
                    <a:pt x="24934" y="24340"/>
                    <a:pt x="24409" y="26081"/>
                    <a:pt x="23418" y="27612"/>
                  </a:cubicBezTo>
                  <a:cubicBezTo>
                    <a:pt x="23170" y="27994"/>
                    <a:pt x="23514" y="28375"/>
                    <a:pt x="23861" y="28375"/>
                  </a:cubicBezTo>
                  <a:cubicBezTo>
                    <a:pt x="24004" y="28375"/>
                    <a:pt x="24148" y="28310"/>
                    <a:pt x="24250" y="28152"/>
                  </a:cubicBezTo>
                  <a:cubicBezTo>
                    <a:pt x="25348" y="26459"/>
                    <a:pt x="25928" y="24531"/>
                    <a:pt x="25928" y="22576"/>
                  </a:cubicBezTo>
                  <a:cubicBezTo>
                    <a:pt x="25928" y="19856"/>
                    <a:pt x="24821" y="17252"/>
                    <a:pt x="22803" y="15198"/>
                  </a:cubicBezTo>
                  <a:cubicBezTo>
                    <a:pt x="23874" y="13642"/>
                    <a:pt x="24439" y="11866"/>
                    <a:pt x="24439" y="10034"/>
                  </a:cubicBezTo>
                  <a:cubicBezTo>
                    <a:pt x="24439" y="4501"/>
                    <a:pt x="19292" y="0"/>
                    <a:pt x="1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;p24">
              <a:extLst>
                <a:ext uri="{FF2B5EF4-FFF2-40B4-BE49-F238E27FC236}">
                  <a16:creationId xmlns:a16="http://schemas.microsoft.com/office/drawing/2014/main" id="{6FA46400-C5EE-4DAD-99D3-86DE7AADB623}"/>
                </a:ext>
              </a:extLst>
            </p:cNvPr>
            <p:cNvSpPr/>
            <p:nvPr/>
          </p:nvSpPr>
          <p:spPr>
            <a:xfrm>
              <a:off x="5488035" y="3408030"/>
              <a:ext cx="227013" cy="227013"/>
            </a:xfrm>
            <a:custGeom>
              <a:avLst/>
              <a:gdLst/>
              <a:ahLst/>
              <a:cxnLst/>
              <a:rect l="l" t="t" r="r" b="b"/>
              <a:pathLst>
                <a:path w="6954" h="6954" extrusionOk="0">
                  <a:moveTo>
                    <a:pt x="3476" y="0"/>
                  </a:moveTo>
                  <a:cubicBezTo>
                    <a:pt x="3237" y="0"/>
                    <a:pt x="2993" y="26"/>
                    <a:pt x="2758" y="76"/>
                  </a:cubicBezTo>
                  <a:cubicBezTo>
                    <a:pt x="2169" y="200"/>
                    <a:pt x="2311" y="1060"/>
                    <a:pt x="2849" y="1060"/>
                  </a:cubicBezTo>
                  <a:cubicBezTo>
                    <a:pt x="2885" y="1060"/>
                    <a:pt x="2922" y="1056"/>
                    <a:pt x="2961" y="1048"/>
                  </a:cubicBezTo>
                  <a:cubicBezTo>
                    <a:pt x="3132" y="1013"/>
                    <a:pt x="3304" y="994"/>
                    <a:pt x="3476" y="994"/>
                  </a:cubicBezTo>
                  <a:cubicBezTo>
                    <a:pt x="4845" y="994"/>
                    <a:pt x="5960" y="2109"/>
                    <a:pt x="5960" y="3478"/>
                  </a:cubicBezTo>
                  <a:cubicBezTo>
                    <a:pt x="5960" y="4847"/>
                    <a:pt x="4845" y="5960"/>
                    <a:pt x="3476" y="5960"/>
                  </a:cubicBezTo>
                  <a:cubicBezTo>
                    <a:pt x="2107" y="5960"/>
                    <a:pt x="994" y="4847"/>
                    <a:pt x="994" y="3478"/>
                  </a:cubicBezTo>
                  <a:cubicBezTo>
                    <a:pt x="994" y="3066"/>
                    <a:pt x="1095" y="2661"/>
                    <a:pt x="1290" y="2302"/>
                  </a:cubicBezTo>
                  <a:cubicBezTo>
                    <a:pt x="1497" y="1916"/>
                    <a:pt x="1157" y="1574"/>
                    <a:pt x="823" y="1574"/>
                  </a:cubicBezTo>
                  <a:cubicBezTo>
                    <a:pt x="666" y="1574"/>
                    <a:pt x="511" y="1649"/>
                    <a:pt x="414" y="1830"/>
                  </a:cubicBezTo>
                  <a:cubicBezTo>
                    <a:pt x="143" y="2334"/>
                    <a:pt x="0" y="2903"/>
                    <a:pt x="0" y="3478"/>
                  </a:cubicBezTo>
                  <a:cubicBezTo>
                    <a:pt x="0" y="5395"/>
                    <a:pt x="1559" y="6954"/>
                    <a:pt x="3476" y="6954"/>
                  </a:cubicBezTo>
                  <a:cubicBezTo>
                    <a:pt x="5393" y="6954"/>
                    <a:pt x="6954" y="5395"/>
                    <a:pt x="6954" y="3478"/>
                  </a:cubicBezTo>
                  <a:cubicBezTo>
                    <a:pt x="6954" y="1561"/>
                    <a:pt x="5393" y="0"/>
                    <a:pt x="3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7;p24">
              <a:extLst>
                <a:ext uri="{FF2B5EF4-FFF2-40B4-BE49-F238E27FC236}">
                  <a16:creationId xmlns:a16="http://schemas.microsoft.com/office/drawing/2014/main" id="{1C8D3120-7F65-42C6-AAA6-E34CF8C659A5}"/>
                </a:ext>
              </a:extLst>
            </p:cNvPr>
            <p:cNvSpPr/>
            <p:nvPr/>
          </p:nvSpPr>
          <p:spPr>
            <a:xfrm>
              <a:off x="5261153" y="3992114"/>
              <a:ext cx="174814" cy="179254"/>
            </a:xfrm>
            <a:custGeom>
              <a:avLst/>
              <a:gdLst/>
              <a:ahLst/>
              <a:cxnLst/>
              <a:rect l="l" t="t" r="r" b="b"/>
              <a:pathLst>
                <a:path w="5355" h="5491" extrusionOk="0">
                  <a:moveTo>
                    <a:pt x="656" y="0"/>
                  </a:moveTo>
                  <a:cubicBezTo>
                    <a:pt x="332" y="0"/>
                    <a:pt x="0" y="311"/>
                    <a:pt x="178" y="696"/>
                  </a:cubicBezTo>
                  <a:cubicBezTo>
                    <a:pt x="715" y="1866"/>
                    <a:pt x="1979" y="4039"/>
                    <a:pt x="4416" y="5425"/>
                  </a:cubicBezTo>
                  <a:cubicBezTo>
                    <a:pt x="4493" y="5470"/>
                    <a:pt x="4577" y="5491"/>
                    <a:pt x="4661" y="5491"/>
                  </a:cubicBezTo>
                  <a:cubicBezTo>
                    <a:pt x="5142" y="5491"/>
                    <a:pt x="5354" y="4816"/>
                    <a:pt x="4907" y="4562"/>
                  </a:cubicBezTo>
                  <a:cubicBezTo>
                    <a:pt x="2712" y="3313"/>
                    <a:pt x="1568" y="1345"/>
                    <a:pt x="1081" y="282"/>
                  </a:cubicBezTo>
                  <a:cubicBezTo>
                    <a:pt x="989" y="83"/>
                    <a:pt x="824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58;p24">
            <a:extLst>
              <a:ext uri="{FF2B5EF4-FFF2-40B4-BE49-F238E27FC236}">
                <a16:creationId xmlns:a16="http://schemas.microsoft.com/office/drawing/2014/main" id="{E977F336-AF56-4A26-90EE-CCD19AAAE4E5}"/>
              </a:ext>
            </a:extLst>
          </p:cNvPr>
          <p:cNvGrpSpPr/>
          <p:nvPr userDrawn="1"/>
        </p:nvGrpSpPr>
        <p:grpSpPr>
          <a:xfrm rot="-973170">
            <a:off x="609435" y="401838"/>
            <a:ext cx="384030" cy="642548"/>
            <a:chOff x="2984817" y="1876816"/>
            <a:chExt cx="662139" cy="1106666"/>
          </a:xfrm>
        </p:grpSpPr>
        <p:sp>
          <p:nvSpPr>
            <p:cNvPr id="31" name="Google Shape;459;p24">
              <a:extLst>
                <a:ext uri="{FF2B5EF4-FFF2-40B4-BE49-F238E27FC236}">
                  <a16:creationId xmlns:a16="http://schemas.microsoft.com/office/drawing/2014/main" id="{B0682DCF-A1D6-4519-9573-E90FA1D17B4D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0;p24">
              <a:extLst>
                <a:ext uri="{FF2B5EF4-FFF2-40B4-BE49-F238E27FC236}">
                  <a16:creationId xmlns:a16="http://schemas.microsoft.com/office/drawing/2014/main" id="{FF85E1A1-FBB0-45D4-B4D0-10474804BA84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1;p24">
              <a:extLst>
                <a:ext uri="{FF2B5EF4-FFF2-40B4-BE49-F238E27FC236}">
                  <a16:creationId xmlns:a16="http://schemas.microsoft.com/office/drawing/2014/main" id="{749B4277-0163-4360-BE5F-C531B1CEC649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2;p24">
              <a:extLst>
                <a:ext uri="{FF2B5EF4-FFF2-40B4-BE49-F238E27FC236}">
                  <a16:creationId xmlns:a16="http://schemas.microsoft.com/office/drawing/2014/main" id="{3015DE03-8B6E-4220-A615-9A27E242D641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3;p24">
              <a:extLst>
                <a:ext uri="{FF2B5EF4-FFF2-40B4-BE49-F238E27FC236}">
                  <a16:creationId xmlns:a16="http://schemas.microsoft.com/office/drawing/2014/main" id="{B6F4EDC2-FAFD-4F64-AD62-BD606C2053DA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264E69C-A854-4C26-90AB-3F3E3804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0" y="1304543"/>
            <a:ext cx="7073717" cy="3286843"/>
          </a:xfrm>
        </p:spPr>
        <p:txBody>
          <a:bodyPr/>
          <a:lstStyle>
            <a:lvl1pPr marL="139700" indent="0">
              <a:lnSpc>
                <a:spcPct val="150000"/>
              </a:lnSpc>
              <a:buClr>
                <a:schemeClr val="accent2"/>
              </a:buClr>
              <a:buNone/>
              <a:defRPr sz="16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539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352882" y="1381008"/>
            <a:ext cx="6431148" cy="950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" name="Google Shape;37;p3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39" name="Google Shape;39;p3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43" name="Google Shape;43;p3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3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48" name="Google Shape;48;p3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3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3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998;p35">
            <a:extLst>
              <a:ext uri="{FF2B5EF4-FFF2-40B4-BE49-F238E27FC236}">
                <a16:creationId xmlns:a16="http://schemas.microsoft.com/office/drawing/2014/main" id="{2934E4FA-E1E2-43DB-8CEE-1BE4F0AF6ADD}"/>
              </a:ext>
            </a:extLst>
          </p:cNvPr>
          <p:cNvGrpSpPr/>
          <p:nvPr userDrawn="1"/>
        </p:nvGrpSpPr>
        <p:grpSpPr>
          <a:xfrm flipH="1">
            <a:off x="7479160" y="2971408"/>
            <a:ext cx="1097250" cy="1835498"/>
            <a:chOff x="4502818" y="1149274"/>
            <a:chExt cx="683304" cy="1130302"/>
          </a:xfrm>
        </p:grpSpPr>
        <p:sp>
          <p:nvSpPr>
            <p:cNvPr id="29" name="Google Shape;999;p35">
              <a:extLst>
                <a:ext uri="{FF2B5EF4-FFF2-40B4-BE49-F238E27FC236}">
                  <a16:creationId xmlns:a16="http://schemas.microsoft.com/office/drawing/2014/main" id="{A0FF10FC-CC1D-4972-A66A-72AF299F6139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0;p35">
              <a:extLst>
                <a:ext uri="{FF2B5EF4-FFF2-40B4-BE49-F238E27FC236}">
                  <a16:creationId xmlns:a16="http://schemas.microsoft.com/office/drawing/2014/main" id="{6EA1F0DA-DF92-4CA9-9780-A23DB48D0BFB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1;p35">
              <a:extLst>
                <a:ext uri="{FF2B5EF4-FFF2-40B4-BE49-F238E27FC236}">
                  <a16:creationId xmlns:a16="http://schemas.microsoft.com/office/drawing/2014/main" id="{A2303280-6416-4C98-ABDF-5C486B0932A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2;p35">
              <a:extLst>
                <a:ext uri="{FF2B5EF4-FFF2-40B4-BE49-F238E27FC236}">
                  <a16:creationId xmlns:a16="http://schemas.microsoft.com/office/drawing/2014/main" id="{34D509B9-1B0A-4843-A93C-2B826EA26233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3;p35">
              <a:extLst>
                <a:ext uri="{FF2B5EF4-FFF2-40B4-BE49-F238E27FC236}">
                  <a16:creationId xmlns:a16="http://schemas.microsoft.com/office/drawing/2014/main" id="{B04066D1-2474-4AFB-BD65-C0CA4843C1A4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35">
              <a:extLst>
                <a:ext uri="{FF2B5EF4-FFF2-40B4-BE49-F238E27FC236}">
                  <a16:creationId xmlns:a16="http://schemas.microsoft.com/office/drawing/2014/main" id="{74F71E0C-C7B5-4AD0-A415-27963A0EBD98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05;p35">
            <a:extLst>
              <a:ext uri="{FF2B5EF4-FFF2-40B4-BE49-F238E27FC236}">
                <a16:creationId xmlns:a16="http://schemas.microsoft.com/office/drawing/2014/main" id="{38D23325-5660-4FBB-9593-85F0B377B343}"/>
              </a:ext>
            </a:extLst>
          </p:cNvPr>
          <p:cNvGrpSpPr/>
          <p:nvPr userDrawn="1"/>
        </p:nvGrpSpPr>
        <p:grpSpPr>
          <a:xfrm flipH="1">
            <a:off x="262796" y="3564374"/>
            <a:ext cx="914416" cy="1039128"/>
            <a:chOff x="7413357" y="3354055"/>
            <a:chExt cx="734235" cy="829643"/>
          </a:xfrm>
        </p:grpSpPr>
        <p:sp>
          <p:nvSpPr>
            <p:cNvPr id="62" name="Google Shape;1006;p35">
              <a:extLst>
                <a:ext uri="{FF2B5EF4-FFF2-40B4-BE49-F238E27FC236}">
                  <a16:creationId xmlns:a16="http://schemas.microsoft.com/office/drawing/2014/main" id="{829E0A56-4DED-46C3-A290-3B18FA536243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7;p35">
              <a:extLst>
                <a:ext uri="{FF2B5EF4-FFF2-40B4-BE49-F238E27FC236}">
                  <a16:creationId xmlns:a16="http://schemas.microsoft.com/office/drawing/2014/main" id="{6C4646D9-35C8-43BC-930E-FA3A066E20A7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08;p35">
              <a:extLst>
                <a:ext uri="{FF2B5EF4-FFF2-40B4-BE49-F238E27FC236}">
                  <a16:creationId xmlns:a16="http://schemas.microsoft.com/office/drawing/2014/main" id="{8ACC7338-F9EF-4C27-A325-CE42A6CB7A61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09;p35">
              <a:extLst>
                <a:ext uri="{FF2B5EF4-FFF2-40B4-BE49-F238E27FC236}">
                  <a16:creationId xmlns:a16="http://schemas.microsoft.com/office/drawing/2014/main" id="{C76B5920-8F7E-44E8-B788-C0650B169401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0;p35">
              <a:extLst>
                <a:ext uri="{FF2B5EF4-FFF2-40B4-BE49-F238E27FC236}">
                  <a16:creationId xmlns:a16="http://schemas.microsoft.com/office/drawing/2014/main" id="{F046ECF8-A7BC-49C4-B272-75D17E837E6C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1;p35">
              <a:extLst>
                <a:ext uri="{FF2B5EF4-FFF2-40B4-BE49-F238E27FC236}">
                  <a16:creationId xmlns:a16="http://schemas.microsoft.com/office/drawing/2014/main" id="{9E79601B-FBD6-401D-8997-D225EBDCA6F4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2;p35">
              <a:extLst>
                <a:ext uri="{FF2B5EF4-FFF2-40B4-BE49-F238E27FC236}">
                  <a16:creationId xmlns:a16="http://schemas.microsoft.com/office/drawing/2014/main" id="{2F9AA0AA-CA3C-4500-98FD-8C34A52BDFD4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3;p35">
              <a:extLst>
                <a:ext uri="{FF2B5EF4-FFF2-40B4-BE49-F238E27FC236}">
                  <a16:creationId xmlns:a16="http://schemas.microsoft.com/office/drawing/2014/main" id="{19B045F1-3775-48CF-93EA-E020964D747A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4;p35">
              <a:extLst>
                <a:ext uri="{FF2B5EF4-FFF2-40B4-BE49-F238E27FC236}">
                  <a16:creationId xmlns:a16="http://schemas.microsoft.com/office/drawing/2014/main" id="{D1360625-D85F-4936-95B8-C22DA7743D3F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5;p35">
              <a:extLst>
                <a:ext uri="{FF2B5EF4-FFF2-40B4-BE49-F238E27FC236}">
                  <a16:creationId xmlns:a16="http://schemas.microsoft.com/office/drawing/2014/main" id="{4F2D2B0C-C773-443C-852C-0A933045698A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16;p35">
            <a:extLst>
              <a:ext uri="{FF2B5EF4-FFF2-40B4-BE49-F238E27FC236}">
                <a16:creationId xmlns:a16="http://schemas.microsoft.com/office/drawing/2014/main" id="{2CF59214-E726-432D-8AD0-03EBE0E86ED3}"/>
              </a:ext>
            </a:extLst>
          </p:cNvPr>
          <p:cNvGrpSpPr/>
          <p:nvPr userDrawn="1"/>
        </p:nvGrpSpPr>
        <p:grpSpPr>
          <a:xfrm>
            <a:off x="434107" y="1970118"/>
            <a:ext cx="730457" cy="373023"/>
            <a:chOff x="4784542" y="803141"/>
            <a:chExt cx="648373" cy="331105"/>
          </a:xfrm>
        </p:grpSpPr>
        <p:sp>
          <p:nvSpPr>
            <p:cNvPr id="73" name="Google Shape;1017;p35">
              <a:extLst>
                <a:ext uri="{FF2B5EF4-FFF2-40B4-BE49-F238E27FC236}">
                  <a16:creationId xmlns:a16="http://schemas.microsoft.com/office/drawing/2014/main" id="{F75CDECD-7C76-449B-A10C-48A91113A792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8;p35">
              <a:extLst>
                <a:ext uri="{FF2B5EF4-FFF2-40B4-BE49-F238E27FC236}">
                  <a16:creationId xmlns:a16="http://schemas.microsoft.com/office/drawing/2014/main" id="{DFCCB810-300F-4457-9FF2-5A80E5533448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9;p35">
              <a:extLst>
                <a:ext uri="{FF2B5EF4-FFF2-40B4-BE49-F238E27FC236}">
                  <a16:creationId xmlns:a16="http://schemas.microsoft.com/office/drawing/2014/main" id="{BA78EFB8-18CB-4598-987E-EA084B85C995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20;p35">
              <a:extLst>
                <a:ext uri="{FF2B5EF4-FFF2-40B4-BE49-F238E27FC236}">
                  <a16:creationId xmlns:a16="http://schemas.microsoft.com/office/drawing/2014/main" id="{3EE33916-CF58-4D3A-B12B-0DD71A68D5B3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1;p35">
              <a:extLst>
                <a:ext uri="{FF2B5EF4-FFF2-40B4-BE49-F238E27FC236}">
                  <a16:creationId xmlns:a16="http://schemas.microsoft.com/office/drawing/2014/main" id="{06ED02AC-7702-4481-8DC1-E4169D4D23B7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2;p35">
              <a:extLst>
                <a:ext uri="{FF2B5EF4-FFF2-40B4-BE49-F238E27FC236}">
                  <a16:creationId xmlns:a16="http://schemas.microsoft.com/office/drawing/2014/main" id="{6BC797CC-01AE-4CE2-B6AC-6B0E33623E41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3;p35">
              <a:extLst>
                <a:ext uri="{FF2B5EF4-FFF2-40B4-BE49-F238E27FC236}">
                  <a16:creationId xmlns:a16="http://schemas.microsoft.com/office/drawing/2014/main" id="{5592832A-3B27-48FF-BE9C-15946B902E31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4;p35">
              <a:extLst>
                <a:ext uri="{FF2B5EF4-FFF2-40B4-BE49-F238E27FC236}">
                  <a16:creationId xmlns:a16="http://schemas.microsoft.com/office/drawing/2014/main" id="{48C4EDCC-178B-4BA8-B4B2-F28A0CF47A23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5;p35">
              <a:extLst>
                <a:ext uri="{FF2B5EF4-FFF2-40B4-BE49-F238E27FC236}">
                  <a16:creationId xmlns:a16="http://schemas.microsoft.com/office/drawing/2014/main" id="{9C38A9A9-F343-4CEA-A04A-4F7153939F06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6;p35">
              <a:extLst>
                <a:ext uri="{FF2B5EF4-FFF2-40B4-BE49-F238E27FC236}">
                  <a16:creationId xmlns:a16="http://schemas.microsoft.com/office/drawing/2014/main" id="{2C893F03-CBB8-46F1-AD1D-86FE8A173AD7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027;p35">
            <a:extLst>
              <a:ext uri="{FF2B5EF4-FFF2-40B4-BE49-F238E27FC236}">
                <a16:creationId xmlns:a16="http://schemas.microsoft.com/office/drawing/2014/main" id="{2CF578E2-1F1A-432C-9737-9308D0EF2756}"/>
              </a:ext>
            </a:extLst>
          </p:cNvPr>
          <p:cNvGrpSpPr/>
          <p:nvPr userDrawn="1"/>
        </p:nvGrpSpPr>
        <p:grpSpPr>
          <a:xfrm rot="-955891">
            <a:off x="271903" y="2777647"/>
            <a:ext cx="375349" cy="634241"/>
            <a:chOff x="2984817" y="1876816"/>
            <a:chExt cx="662139" cy="1106666"/>
          </a:xfrm>
        </p:grpSpPr>
        <p:sp>
          <p:nvSpPr>
            <p:cNvPr id="84" name="Google Shape;1028;p35">
              <a:extLst>
                <a:ext uri="{FF2B5EF4-FFF2-40B4-BE49-F238E27FC236}">
                  <a16:creationId xmlns:a16="http://schemas.microsoft.com/office/drawing/2014/main" id="{C20C6986-718F-4914-B7D3-4E6407B61CAE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9;p35">
              <a:extLst>
                <a:ext uri="{FF2B5EF4-FFF2-40B4-BE49-F238E27FC236}">
                  <a16:creationId xmlns:a16="http://schemas.microsoft.com/office/drawing/2014/main" id="{63439674-2A77-4B22-8540-D38A3E9C6D86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0;p35">
              <a:extLst>
                <a:ext uri="{FF2B5EF4-FFF2-40B4-BE49-F238E27FC236}">
                  <a16:creationId xmlns:a16="http://schemas.microsoft.com/office/drawing/2014/main" id="{8E268030-98C5-44F8-8240-D36769D2504A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1;p35">
              <a:extLst>
                <a:ext uri="{FF2B5EF4-FFF2-40B4-BE49-F238E27FC236}">
                  <a16:creationId xmlns:a16="http://schemas.microsoft.com/office/drawing/2014/main" id="{B9820806-98C3-4F29-991F-D9BFD68C8610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2;p35">
              <a:extLst>
                <a:ext uri="{FF2B5EF4-FFF2-40B4-BE49-F238E27FC236}">
                  <a16:creationId xmlns:a16="http://schemas.microsoft.com/office/drawing/2014/main" id="{550A76A8-57F5-44AC-9A66-FDED903E46F2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033;p35">
            <a:extLst>
              <a:ext uri="{FF2B5EF4-FFF2-40B4-BE49-F238E27FC236}">
                <a16:creationId xmlns:a16="http://schemas.microsoft.com/office/drawing/2014/main" id="{0C16D49F-3352-45F2-AE19-1A045B406CAF}"/>
              </a:ext>
            </a:extLst>
          </p:cNvPr>
          <p:cNvGrpSpPr/>
          <p:nvPr userDrawn="1"/>
        </p:nvGrpSpPr>
        <p:grpSpPr>
          <a:xfrm rot="-912329">
            <a:off x="7983753" y="1816214"/>
            <a:ext cx="442212" cy="634187"/>
            <a:chOff x="5156362" y="1876816"/>
            <a:chExt cx="779987" cy="1106666"/>
          </a:xfrm>
        </p:grpSpPr>
        <p:sp>
          <p:nvSpPr>
            <p:cNvPr id="90" name="Google Shape;1034;p35">
              <a:extLst>
                <a:ext uri="{FF2B5EF4-FFF2-40B4-BE49-F238E27FC236}">
                  <a16:creationId xmlns:a16="http://schemas.microsoft.com/office/drawing/2014/main" id="{EFB1273C-0BA6-4C24-95C0-8443A3C4F79F}"/>
                </a:ext>
              </a:extLst>
            </p:cNvPr>
            <p:cNvSpPr/>
            <p:nvPr/>
          </p:nvSpPr>
          <p:spPr>
            <a:xfrm>
              <a:off x="5156362" y="1892976"/>
              <a:ext cx="764154" cy="1074314"/>
            </a:xfrm>
            <a:custGeom>
              <a:avLst/>
              <a:gdLst/>
              <a:ahLst/>
              <a:cxnLst/>
              <a:rect l="l" t="t" r="r" b="b"/>
              <a:pathLst>
                <a:path w="23408" h="32909" extrusionOk="0">
                  <a:moveTo>
                    <a:pt x="12935" y="1"/>
                  </a:moveTo>
                  <a:cubicBezTo>
                    <a:pt x="3446" y="1"/>
                    <a:pt x="0" y="7278"/>
                    <a:pt x="1922" y="9508"/>
                  </a:cubicBezTo>
                  <a:cubicBezTo>
                    <a:pt x="2419" y="10084"/>
                    <a:pt x="2951" y="10310"/>
                    <a:pt x="3517" y="10310"/>
                  </a:cubicBezTo>
                  <a:cubicBezTo>
                    <a:pt x="5594" y="10310"/>
                    <a:pt x="8134" y="7269"/>
                    <a:pt x="11099" y="7269"/>
                  </a:cubicBezTo>
                  <a:cubicBezTo>
                    <a:pt x="11401" y="7269"/>
                    <a:pt x="11707" y="7301"/>
                    <a:pt x="12017" y="7370"/>
                  </a:cubicBezTo>
                  <a:cubicBezTo>
                    <a:pt x="15180" y="8076"/>
                    <a:pt x="15587" y="12007"/>
                    <a:pt x="12032" y="13366"/>
                  </a:cubicBezTo>
                  <a:cubicBezTo>
                    <a:pt x="10564" y="13926"/>
                    <a:pt x="7388" y="14386"/>
                    <a:pt x="7453" y="16499"/>
                  </a:cubicBezTo>
                  <a:cubicBezTo>
                    <a:pt x="7453" y="18366"/>
                    <a:pt x="10177" y="18834"/>
                    <a:pt x="12032" y="19544"/>
                  </a:cubicBezTo>
                  <a:cubicBezTo>
                    <a:pt x="15585" y="20903"/>
                    <a:pt x="15180" y="24834"/>
                    <a:pt x="12017" y="25540"/>
                  </a:cubicBezTo>
                  <a:cubicBezTo>
                    <a:pt x="11707" y="25609"/>
                    <a:pt x="11401" y="25641"/>
                    <a:pt x="11099" y="25641"/>
                  </a:cubicBezTo>
                  <a:cubicBezTo>
                    <a:pt x="8134" y="25641"/>
                    <a:pt x="5594" y="22599"/>
                    <a:pt x="3518" y="22599"/>
                  </a:cubicBezTo>
                  <a:cubicBezTo>
                    <a:pt x="2951" y="22599"/>
                    <a:pt x="2419" y="22825"/>
                    <a:pt x="1922" y="23402"/>
                  </a:cubicBezTo>
                  <a:cubicBezTo>
                    <a:pt x="0" y="25630"/>
                    <a:pt x="3449" y="32909"/>
                    <a:pt x="12935" y="32909"/>
                  </a:cubicBezTo>
                  <a:cubicBezTo>
                    <a:pt x="17941" y="32909"/>
                    <a:pt x="22257" y="29725"/>
                    <a:pt x="22992" y="24622"/>
                  </a:cubicBezTo>
                  <a:cubicBezTo>
                    <a:pt x="23408" y="21728"/>
                    <a:pt x="22370" y="18601"/>
                    <a:pt x="20386" y="16455"/>
                  </a:cubicBezTo>
                  <a:cubicBezTo>
                    <a:pt x="22370" y="14309"/>
                    <a:pt x="23408" y="11182"/>
                    <a:pt x="22992" y="8288"/>
                  </a:cubicBezTo>
                  <a:cubicBezTo>
                    <a:pt x="22257" y="3185"/>
                    <a:pt x="17941" y="1"/>
                    <a:pt x="12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35;p35">
              <a:extLst>
                <a:ext uri="{FF2B5EF4-FFF2-40B4-BE49-F238E27FC236}">
                  <a16:creationId xmlns:a16="http://schemas.microsoft.com/office/drawing/2014/main" id="{11ED90AB-C2CF-4725-8686-9E8BE2233501}"/>
                </a:ext>
              </a:extLst>
            </p:cNvPr>
            <p:cNvSpPr/>
            <p:nvPr/>
          </p:nvSpPr>
          <p:spPr>
            <a:xfrm>
              <a:off x="5530964" y="1892976"/>
              <a:ext cx="389553" cy="1074314"/>
            </a:xfrm>
            <a:custGeom>
              <a:avLst/>
              <a:gdLst/>
              <a:ahLst/>
              <a:cxnLst/>
              <a:rect l="l" t="t" r="r" b="b"/>
              <a:pathLst>
                <a:path w="11933" h="32909" extrusionOk="0">
                  <a:moveTo>
                    <a:pt x="1460" y="1"/>
                  </a:moveTo>
                  <a:cubicBezTo>
                    <a:pt x="956" y="1"/>
                    <a:pt x="468" y="22"/>
                    <a:pt x="0" y="62"/>
                  </a:cubicBezTo>
                  <a:cubicBezTo>
                    <a:pt x="4486" y="524"/>
                    <a:pt x="8192" y="3594"/>
                    <a:pt x="8867" y="8288"/>
                  </a:cubicBezTo>
                  <a:cubicBezTo>
                    <a:pt x="9282" y="11182"/>
                    <a:pt x="8247" y="14309"/>
                    <a:pt x="6260" y="16455"/>
                  </a:cubicBezTo>
                  <a:cubicBezTo>
                    <a:pt x="8247" y="18601"/>
                    <a:pt x="9282" y="21728"/>
                    <a:pt x="8867" y="24622"/>
                  </a:cubicBezTo>
                  <a:cubicBezTo>
                    <a:pt x="8192" y="29316"/>
                    <a:pt x="4486" y="32386"/>
                    <a:pt x="0" y="32848"/>
                  </a:cubicBezTo>
                  <a:cubicBezTo>
                    <a:pt x="468" y="32886"/>
                    <a:pt x="956" y="32909"/>
                    <a:pt x="1460" y="32909"/>
                  </a:cubicBezTo>
                  <a:cubicBezTo>
                    <a:pt x="6466" y="32909"/>
                    <a:pt x="10782" y="29725"/>
                    <a:pt x="11517" y="24620"/>
                  </a:cubicBezTo>
                  <a:cubicBezTo>
                    <a:pt x="11933" y="21728"/>
                    <a:pt x="10895" y="18599"/>
                    <a:pt x="8911" y="16455"/>
                  </a:cubicBezTo>
                  <a:cubicBezTo>
                    <a:pt x="10895" y="14309"/>
                    <a:pt x="11933" y="11182"/>
                    <a:pt x="11517" y="8288"/>
                  </a:cubicBezTo>
                  <a:cubicBezTo>
                    <a:pt x="10782" y="3185"/>
                    <a:pt x="6466" y="1"/>
                    <a:pt x="146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36;p35">
              <a:extLst>
                <a:ext uri="{FF2B5EF4-FFF2-40B4-BE49-F238E27FC236}">
                  <a16:creationId xmlns:a16="http://schemas.microsoft.com/office/drawing/2014/main" id="{CA3E3A79-43AA-472A-B2E6-5AC250588AF4}"/>
                </a:ext>
              </a:extLst>
            </p:cNvPr>
            <p:cNvSpPr/>
            <p:nvPr/>
          </p:nvSpPr>
          <p:spPr>
            <a:xfrm>
              <a:off x="5179312" y="1876816"/>
              <a:ext cx="757038" cy="1007588"/>
            </a:xfrm>
            <a:custGeom>
              <a:avLst/>
              <a:gdLst/>
              <a:ahLst/>
              <a:cxnLst/>
              <a:rect l="l" t="t" r="r" b="b"/>
              <a:pathLst>
                <a:path w="23190" h="30865" extrusionOk="0">
                  <a:moveTo>
                    <a:pt x="12229" y="0"/>
                  </a:moveTo>
                  <a:cubicBezTo>
                    <a:pt x="9319" y="0"/>
                    <a:pt x="6765" y="651"/>
                    <a:pt x="4638" y="1939"/>
                  </a:cubicBezTo>
                  <a:cubicBezTo>
                    <a:pt x="2882" y="3003"/>
                    <a:pt x="1506" y="4478"/>
                    <a:pt x="767" y="6093"/>
                  </a:cubicBezTo>
                  <a:cubicBezTo>
                    <a:pt x="1" y="7762"/>
                    <a:pt x="30" y="9385"/>
                    <a:pt x="841" y="10326"/>
                  </a:cubicBezTo>
                  <a:cubicBezTo>
                    <a:pt x="1404" y="10980"/>
                    <a:pt x="2051" y="11302"/>
                    <a:pt x="2805" y="11302"/>
                  </a:cubicBezTo>
                  <a:cubicBezTo>
                    <a:pt x="3029" y="11302"/>
                    <a:pt x="3264" y="11274"/>
                    <a:pt x="3508" y="11217"/>
                  </a:cubicBezTo>
                  <a:cubicBezTo>
                    <a:pt x="4371" y="11015"/>
                    <a:pt x="5255" y="10480"/>
                    <a:pt x="6194" y="9910"/>
                  </a:cubicBezTo>
                  <a:cubicBezTo>
                    <a:pt x="7538" y="9097"/>
                    <a:pt x="8921" y="8259"/>
                    <a:pt x="10390" y="8259"/>
                  </a:cubicBezTo>
                  <a:cubicBezTo>
                    <a:pt x="10659" y="8259"/>
                    <a:pt x="10930" y="8287"/>
                    <a:pt x="11205" y="8348"/>
                  </a:cubicBezTo>
                  <a:cubicBezTo>
                    <a:pt x="12442" y="8625"/>
                    <a:pt x="13259" y="9476"/>
                    <a:pt x="13338" y="10570"/>
                  </a:cubicBezTo>
                  <a:cubicBezTo>
                    <a:pt x="13406" y="11507"/>
                    <a:pt x="12868" y="12739"/>
                    <a:pt x="11152" y="13397"/>
                  </a:cubicBezTo>
                  <a:cubicBezTo>
                    <a:pt x="10650" y="13705"/>
                    <a:pt x="10778" y="14373"/>
                    <a:pt x="11264" y="14373"/>
                  </a:cubicBezTo>
                  <a:cubicBezTo>
                    <a:pt x="11337" y="14373"/>
                    <a:pt x="11417" y="14358"/>
                    <a:pt x="11505" y="14325"/>
                  </a:cubicBezTo>
                  <a:cubicBezTo>
                    <a:pt x="13731" y="13472"/>
                    <a:pt x="14422" y="11790"/>
                    <a:pt x="14330" y="10498"/>
                  </a:cubicBezTo>
                  <a:cubicBezTo>
                    <a:pt x="14218" y="8974"/>
                    <a:pt x="13076" y="7749"/>
                    <a:pt x="11421" y="7380"/>
                  </a:cubicBezTo>
                  <a:cubicBezTo>
                    <a:pt x="11069" y="7301"/>
                    <a:pt x="10723" y="7265"/>
                    <a:pt x="10385" y="7265"/>
                  </a:cubicBezTo>
                  <a:cubicBezTo>
                    <a:pt x="8642" y="7265"/>
                    <a:pt x="7083" y="8211"/>
                    <a:pt x="5679" y="9062"/>
                  </a:cubicBezTo>
                  <a:cubicBezTo>
                    <a:pt x="4472" y="9792"/>
                    <a:pt x="3572" y="10304"/>
                    <a:pt x="2823" y="10304"/>
                  </a:cubicBezTo>
                  <a:cubicBezTo>
                    <a:pt x="2369" y="10304"/>
                    <a:pt x="1971" y="10117"/>
                    <a:pt x="1593" y="9677"/>
                  </a:cubicBezTo>
                  <a:cubicBezTo>
                    <a:pt x="1047" y="9045"/>
                    <a:pt x="1076" y="7800"/>
                    <a:pt x="1668" y="6506"/>
                  </a:cubicBezTo>
                  <a:cubicBezTo>
                    <a:pt x="2328" y="5070"/>
                    <a:pt x="3565" y="3749"/>
                    <a:pt x="5152" y="2789"/>
                  </a:cubicBezTo>
                  <a:cubicBezTo>
                    <a:pt x="7120" y="1596"/>
                    <a:pt x="9501" y="991"/>
                    <a:pt x="12229" y="991"/>
                  </a:cubicBezTo>
                  <a:cubicBezTo>
                    <a:pt x="14592" y="991"/>
                    <a:pt x="16837" y="1745"/>
                    <a:pt x="18551" y="3113"/>
                  </a:cubicBezTo>
                  <a:cubicBezTo>
                    <a:pt x="20338" y="4541"/>
                    <a:pt x="21459" y="6525"/>
                    <a:pt x="21795" y="8854"/>
                  </a:cubicBezTo>
                  <a:cubicBezTo>
                    <a:pt x="22184" y="11565"/>
                    <a:pt x="21235" y="14539"/>
                    <a:pt x="19315" y="16612"/>
                  </a:cubicBezTo>
                  <a:cubicBezTo>
                    <a:pt x="19139" y="16803"/>
                    <a:pt x="19139" y="17097"/>
                    <a:pt x="19315" y="17286"/>
                  </a:cubicBezTo>
                  <a:cubicBezTo>
                    <a:pt x="21235" y="19361"/>
                    <a:pt x="22184" y="22332"/>
                    <a:pt x="21795" y="25046"/>
                  </a:cubicBezTo>
                  <a:cubicBezTo>
                    <a:pt x="21520" y="26963"/>
                    <a:pt x="20689" y="28685"/>
                    <a:pt x="19391" y="30023"/>
                  </a:cubicBezTo>
                  <a:cubicBezTo>
                    <a:pt x="19103" y="30319"/>
                    <a:pt x="19336" y="30865"/>
                    <a:pt x="19748" y="30865"/>
                  </a:cubicBezTo>
                  <a:cubicBezTo>
                    <a:pt x="19878" y="30865"/>
                    <a:pt x="20008" y="30815"/>
                    <a:pt x="20105" y="30714"/>
                  </a:cubicBezTo>
                  <a:cubicBezTo>
                    <a:pt x="21548" y="29225"/>
                    <a:pt x="22472" y="27314"/>
                    <a:pt x="22778" y="25186"/>
                  </a:cubicBezTo>
                  <a:cubicBezTo>
                    <a:pt x="23188" y="22330"/>
                    <a:pt x="22259" y="19216"/>
                    <a:pt x="20344" y="16950"/>
                  </a:cubicBezTo>
                  <a:cubicBezTo>
                    <a:pt x="22259" y="14684"/>
                    <a:pt x="23190" y="11570"/>
                    <a:pt x="22778" y="8713"/>
                  </a:cubicBezTo>
                  <a:cubicBezTo>
                    <a:pt x="22406" y="6130"/>
                    <a:pt x="21159" y="3925"/>
                    <a:pt x="19170" y="2338"/>
                  </a:cubicBezTo>
                  <a:cubicBezTo>
                    <a:pt x="17280" y="830"/>
                    <a:pt x="14817" y="0"/>
                    <a:pt x="1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37;p35">
              <a:extLst>
                <a:ext uri="{FF2B5EF4-FFF2-40B4-BE49-F238E27FC236}">
                  <a16:creationId xmlns:a16="http://schemas.microsoft.com/office/drawing/2014/main" id="{61A989DA-C7CD-4817-864A-4E8DADF4C1A1}"/>
                </a:ext>
              </a:extLst>
            </p:cNvPr>
            <p:cNvSpPr/>
            <p:nvPr/>
          </p:nvSpPr>
          <p:spPr>
            <a:xfrm>
              <a:off x="5179312" y="2340147"/>
              <a:ext cx="597991" cy="643335"/>
            </a:xfrm>
            <a:custGeom>
              <a:avLst/>
              <a:gdLst/>
              <a:ahLst/>
              <a:cxnLst/>
              <a:rect l="l" t="t" r="r" b="b"/>
              <a:pathLst>
                <a:path w="18318" h="19707" extrusionOk="0">
                  <a:moveTo>
                    <a:pt x="8823" y="0"/>
                  </a:moveTo>
                  <a:cubicBezTo>
                    <a:pt x="8762" y="0"/>
                    <a:pt x="8697" y="12"/>
                    <a:pt x="8630" y="39"/>
                  </a:cubicBezTo>
                  <a:cubicBezTo>
                    <a:pt x="8029" y="283"/>
                    <a:pt x="6202" y="1020"/>
                    <a:pt x="6253" y="2809"/>
                  </a:cubicBezTo>
                  <a:cubicBezTo>
                    <a:pt x="6259" y="5174"/>
                    <a:pt x="9468" y="5666"/>
                    <a:pt x="11150" y="6310"/>
                  </a:cubicBezTo>
                  <a:cubicBezTo>
                    <a:pt x="12586" y="6858"/>
                    <a:pt x="13424" y="7942"/>
                    <a:pt x="13338" y="9137"/>
                  </a:cubicBezTo>
                  <a:cubicBezTo>
                    <a:pt x="13259" y="10231"/>
                    <a:pt x="12439" y="11082"/>
                    <a:pt x="11205" y="11359"/>
                  </a:cubicBezTo>
                  <a:cubicBezTo>
                    <a:pt x="10931" y="11420"/>
                    <a:pt x="10660" y="11448"/>
                    <a:pt x="10392" y="11448"/>
                  </a:cubicBezTo>
                  <a:cubicBezTo>
                    <a:pt x="8922" y="11448"/>
                    <a:pt x="7539" y="10610"/>
                    <a:pt x="6194" y="9796"/>
                  </a:cubicBezTo>
                  <a:cubicBezTo>
                    <a:pt x="5255" y="9227"/>
                    <a:pt x="4371" y="8692"/>
                    <a:pt x="3506" y="8490"/>
                  </a:cubicBezTo>
                  <a:cubicBezTo>
                    <a:pt x="3261" y="8433"/>
                    <a:pt x="3027" y="8404"/>
                    <a:pt x="2803" y="8404"/>
                  </a:cubicBezTo>
                  <a:cubicBezTo>
                    <a:pt x="2050" y="8404"/>
                    <a:pt x="1404" y="8727"/>
                    <a:pt x="841" y="9381"/>
                  </a:cubicBezTo>
                  <a:cubicBezTo>
                    <a:pt x="30" y="10321"/>
                    <a:pt x="1" y="11945"/>
                    <a:pt x="767" y="13614"/>
                  </a:cubicBezTo>
                  <a:cubicBezTo>
                    <a:pt x="1506" y="15229"/>
                    <a:pt x="2882" y="16704"/>
                    <a:pt x="4638" y="17766"/>
                  </a:cubicBezTo>
                  <a:cubicBezTo>
                    <a:pt x="6765" y="19053"/>
                    <a:pt x="9319" y="19707"/>
                    <a:pt x="12229" y="19707"/>
                  </a:cubicBezTo>
                  <a:cubicBezTo>
                    <a:pt x="14243" y="19707"/>
                    <a:pt x="16186" y="19209"/>
                    <a:pt x="17845" y="18266"/>
                  </a:cubicBezTo>
                  <a:cubicBezTo>
                    <a:pt x="18318" y="17997"/>
                    <a:pt x="18036" y="17334"/>
                    <a:pt x="17599" y="17334"/>
                  </a:cubicBezTo>
                  <a:cubicBezTo>
                    <a:pt x="17521" y="17334"/>
                    <a:pt x="17438" y="17355"/>
                    <a:pt x="17354" y="17403"/>
                  </a:cubicBezTo>
                  <a:cubicBezTo>
                    <a:pt x="15844" y="18260"/>
                    <a:pt x="14071" y="18713"/>
                    <a:pt x="12229" y="18713"/>
                  </a:cubicBezTo>
                  <a:cubicBezTo>
                    <a:pt x="9501" y="18713"/>
                    <a:pt x="7120" y="18111"/>
                    <a:pt x="5152" y="16918"/>
                  </a:cubicBezTo>
                  <a:cubicBezTo>
                    <a:pt x="3565" y="15956"/>
                    <a:pt x="2328" y="14637"/>
                    <a:pt x="1668" y="13201"/>
                  </a:cubicBezTo>
                  <a:cubicBezTo>
                    <a:pt x="1076" y="11907"/>
                    <a:pt x="1047" y="10662"/>
                    <a:pt x="1593" y="10027"/>
                  </a:cubicBezTo>
                  <a:cubicBezTo>
                    <a:pt x="1971" y="9589"/>
                    <a:pt x="2369" y="9402"/>
                    <a:pt x="2822" y="9402"/>
                  </a:cubicBezTo>
                  <a:cubicBezTo>
                    <a:pt x="3572" y="9402"/>
                    <a:pt x="4471" y="9913"/>
                    <a:pt x="5679" y="10645"/>
                  </a:cubicBezTo>
                  <a:cubicBezTo>
                    <a:pt x="7084" y="11495"/>
                    <a:pt x="8646" y="12441"/>
                    <a:pt x="10389" y="12441"/>
                  </a:cubicBezTo>
                  <a:cubicBezTo>
                    <a:pt x="10726" y="12441"/>
                    <a:pt x="11070" y="12405"/>
                    <a:pt x="11421" y="12327"/>
                  </a:cubicBezTo>
                  <a:cubicBezTo>
                    <a:pt x="13076" y="11957"/>
                    <a:pt x="14218" y="10733"/>
                    <a:pt x="14330" y="9208"/>
                  </a:cubicBezTo>
                  <a:cubicBezTo>
                    <a:pt x="14422" y="7917"/>
                    <a:pt x="13731" y="6233"/>
                    <a:pt x="11505" y="5382"/>
                  </a:cubicBezTo>
                  <a:cubicBezTo>
                    <a:pt x="10318" y="4928"/>
                    <a:pt x="7311" y="4496"/>
                    <a:pt x="7246" y="2786"/>
                  </a:cubicBezTo>
                  <a:cubicBezTo>
                    <a:pt x="7221" y="2024"/>
                    <a:pt x="7763" y="1461"/>
                    <a:pt x="9002" y="961"/>
                  </a:cubicBezTo>
                  <a:cubicBezTo>
                    <a:pt x="9530" y="747"/>
                    <a:pt x="9297" y="0"/>
                    <a:pt x="8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38;p35">
              <a:extLst>
                <a:ext uri="{FF2B5EF4-FFF2-40B4-BE49-F238E27FC236}">
                  <a16:creationId xmlns:a16="http://schemas.microsoft.com/office/drawing/2014/main" id="{6899C88B-C494-428B-9E4A-9FDC123D7144}"/>
                </a:ext>
              </a:extLst>
            </p:cNvPr>
            <p:cNvSpPr/>
            <p:nvPr/>
          </p:nvSpPr>
          <p:spPr>
            <a:xfrm>
              <a:off x="5334930" y="1956601"/>
              <a:ext cx="225610" cy="90263"/>
            </a:xfrm>
            <a:custGeom>
              <a:avLst/>
              <a:gdLst/>
              <a:ahLst/>
              <a:cxnLst/>
              <a:rect l="l" t="t" r="r" b="b"/>
              <a:pathLst>
                <a:path w="6911" h="2765" extrusionOk="0">
                  <a:moveTo>
                    <a:pt x="6213" y="1"/>
                  </a:moveTo>
                  <a:cubicBezTo>
                    <a:pt x="2825" y="1"/>
                    <a:pt x="465" y="1798"/>
                    <a:pt x="366" y="1876"/>
                  </a:cubicBezTo>
                  <a:cubicBezTo>
                    <a:pt x="1" y="2160"/>
                    <a:pt x="213" y="2764"/>
                    <a:pt x="671" y="2764"/>
                  </a:cubicBezTo>
                  <a:cubicBezTo>
                    <a:pt x="776" y="2764"/>
                    <a:pt x="883" y="2731"/>
                    <a:pt x="973" y="2662"/>
                  </a:cubicBezTo>
                  <a:cubicBezTo>
                    <a:pt x="994" y="2645"/>
                    <a:pt x="3176" y="994"/>
                    <a:pt x="6213" y="994"/>
                  </a:cubicBezTo>
                  <a:cubicBezTo>
                    <a:pt x="6910" y="992"/>
                    <a:pt x="6902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039;p35">
            <a:extLst>
              <a:ext uri="{FF2B5EF4-FFF2-40B4-BE49-F238E27FC236}">
                <a16:creationId xmlns:a16="http://schemas.microsoft.com/office/drawing/2014/main" id="{9BF34D82-04EB-4FD9-87D6-9D711E259CEF}"/>
              </a:ext>
            </a:extLst>
          </p:cNvPr>
          <p:cNvGrpSpPr/>
          <p:nvPr userDrawn="1"/>
        </p:nvGrpSpPr>
        <p:grpSpPr>
          <a:xfrm rot="1129300">
            <a:off x="1589803" y="556799"/>
            <a:ext cx="501649" cy="634316"/>
            <a:chOff x="3976082" y="3186599"/>
            <a:chExt cx="884875" cy="1106731"/>
          </a:xfrm>
        </p:grpSpPr>
        <p:sp>
          <p:nvSpPr>
            <p:cNvPr id="96" name="Google Shape;1040;p35">
              <a:extLst>
                <a:ext uri="{FF2B5EF4-FFF2-40B4-BE49-F238E27FC236}">
                  <a16:creationId xmlns:a16="http://schemas.microsoft.com/office/drawing/2014/main" id="{B72C089D-970A-4161-BA58-B9EDE07B3355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41;p35">
              <a:extLst>
                <a:ext uri="{FF2B5EF4-FFF2-40B4-BE49-F238E27FC236}">
                  <a16:creationId xmlns:a16="http://schemas.microsoft.com/office/drawing/2014/main" id="{57D96791-6CBA-46C6-9B01-6A4F7959036F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42;p35">
              <a:extLst>
                <a:ext uri="{FF2B5EF4-FFF2-40B4-BE49-F238E27FC236}">
                  <a16:creationId xmlns:a16="http://schemas.microsoft.com/office/drawing/2014/main" id="{CB6861E4-1D8D-4F5A-A9BE-A99646433BFA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43;p35">
              <a:extLst>
                <a:ext uri="{FF2B5EF4-FFF2-40B4-BE49-F238E27FC236}">
                  <a16:creationId xmlns:a16="http://schemas.microsoft.com/office/drawing/2014/main" id="{094A5CA7-9E21-4F0C-BA3A-B6E5091D9967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44;p35">
              <a:extLst>
                <a:ext uri="{FF2B5EF4-FFF2-40B4-BE49-F238E27FC236}">
                  <a16:creationId xmlns:a16="http://schemas.microsoft.com/office/drawing/2014/main" id="{E5678842-4907-4A8C-A1F0-DE2133660386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45;p35">
            <a:extLst>
              <a:ext uri="{FF2B5EF4-FFF2-40B4-BE49-F238E27FC236}">
                <a16:creationId xmlns:a16="http://schemas.microsoft.com/office/drawing/2014/main" id="{4E422819-192C-43A3-9448-92EF0B77345C}"/>
              </a:ext>
            </a:extLst>
          </p:cNvPr>
          <p:cNvGrpSpPr/>
          <p:nvPr userDrawn="1"/>
        </p:nvGrpSpPr>
        <p:grpSpPr>
          <a:xfrm>
            <a:off x="7150479" y="492820"/>
            <a:ext cx="532927" cy="548679"/>
            <a:chOff x="5220554" y="2504411"/>
            <a:chExt cx="785101" cy="808902"/>
          </a:xfrm>
        </p:grpSpPr>
        <p:sp>
          <p:nvSpPr>
            <p:cNvPr id="102" name="Google Shape;1046;p35">
              <a:extLst>
                <a:ext uri="{FF2B5EF4-FFF2-40B4-BE49-F238E27FC236}">
                  <a16:creationId xmlns:a16="http://schemas.microsoft.com/office/drawing/2014/main" id="{EF102C84-4319-43B4-8676-973A56A4CEE9}"/>
                </a:ext>
              </a:extLst>
            </p:cNvPr>
            <p:cNvSpPr/>
            <p:nvPr/>
          </p:nvSpPr>
          <p:spPr>
            <a:xfrm>
              <a:off x="5635871" y="2504411"/>
              <a:ext cx="369785" cy="219442"/>
            </a:xfrm>
            <a:custGeom>
              <a:avLst/>
              <a:gdLst/>
              <a:ahLst/>
              <a:cxnLst/>
              <a:rect l="l" t="t" r="r" b="b"/>
              <a:pathLst>
                <a:path w="3281" h="1947" extrusionOk="0">
                  <a:moveTo>
                    <a:pt x="1" y="1"/>
                  </a:moveTo>
                  <a:lnTo>
                    <a:pt x="522" y="850"/>
                  </a:lnTo>
                  <a:lnTo>
                    <a:pt x="3281" y="1947"/>
                  </a:lnTo>
                  <a:lnTo>
                    <a:pt x="3281" y="1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47;p35">
              <a:extLst>
                <a:ext uri="{FF2B5EF4-FFF2-40B4-BE49-F238E27FC236}">
                  <a16:creationId xmlns:a16="http://schemas.microsoft.com/office/drawing/2014/main" id="{324B4F87-93D1-4A33-A310-16BC57E4CA22}"/>
                </a:ext>
              </a:extLst>
            </p:cNvPr>
            <p:cNvSpPr/>
            <p:nvPr/>
          </p:nvSpPr>
          <p:spPr>
            <a:xfrm>
              <a:off x="5694590" y="2600100"/>
              <a:ext cx="311066" cy="410593"/>
            </a:xfrm>
            <a:custGeom>
              <a:avLst/>
              <a:gdLst/>
              <a:ahLst/>
              <a:cxnLst/>
              <a:rect l="l" t="t" r="r" b="b"/>
              <a:pathLst>
                <a:path w="2760" h="3643" extrusionOk="0">
                  <a:moveTo>
                    <a:pt x="1" y="1"/>
                  </a:moveTo>
                  <a:lnTo>
                    <a:pt x="1716" y="3642"/>
                  </a:lnTo>
                  <a:lnTo>
                    <a:pt x="2760" y="1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8;p35">
              <a:extLst>
                <a:ext uri="{FF2B5EF4-FFF2-40B4-BE49-F238E27FC236}">
                  <a16:creationId xmlns:a16="http://schemas.microsoft.com/office/drawing/2014/main" id="{EDDB6122-DC32-4C57-9A23-A17E21DC1706}"/>
                </a:ext>
              </a:extLst>
            </p:cNvPr>
            <p:cNvSpPr/>
            <p:nvPr/>
          </p:nvSpPr>
          <p:spPr>
            <a:xfrm>
              <a:off x="5887991" y="2723741"/>
              <a:ext cx="117664" cy="445984"/>
            </a:xfrm>
            <a:custGeom>
              <a:avLst/>
              <a:gdLst/>
              <a:ahLst/>
              <a:cxnLst/>
              <a:rect l="l" t="t" r="r" b="b"/>
              <a:pathLst>
                <a:path w="1044" h="3957" extrusionOk="0">
                  <a:moveTo>
                    <a:pt x="1044" y="1"/>
                  </a:moveTo>
                  <a:lnTo>
                    <a:pt x="0" y="2545"/>
                  </a:lnTo>
                  <a:lnTo>
                    <a:pt x="473" y="395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49;p35">
              <a:extLst>
                <a:ext uri="{FF2B5EF4-FFF2-40B4-BE49-F238E27FC236}">
                  <a16:creationId xmlns:a16="http://schemas.microsoft.com/office/drawing/2014/main" id="{4FB56ED1-11A5-4BCD-B251-E65880464A34}"/>
                </a:ext>
              </a:extLst>
            </p:cNvPr>
            <p:cNvSpPr/>
            <p:nvPr/>
          </p:nvSpPr>
          <p:spPr>
            <a:xfrm>
              <a:off x="5279950" y="2504411"/>
              <a:ext cx="414754" cy="153958"/>
            </a:xfrm>
            <a:custGeom>
              <a:avLst/>
              <a:gdLst/>
              <a:ahLst/>
              <a:cxnLst/>
              <a:rect l="l" t="t" r="r" b="b"/>
              <a:pathLst>
                <a:path w="3680" h="1366" extrusionOk="0">
                  <a:moveTo>
                    <a:pt x="3159" y="1"/>
                  </a:moveTo>
                  <a:lnTo>
                    <a:pt x="1" y="1365"/>
                  </a:lnTo>
                  <a:lnTo>
                    <a:pt x="1" y="1365"/>
                  </a:lnTo>
                  <a:lnTo>
                    <a:pt x="3680" y="850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50;p35">
              <a:extLst>
                <a:ext uri="{FF2B5EF4-FFF2-40B4-BE49-F238E27FC236}">
                  <a16:creationId xmlns:a16="http://schemas.microsoft.com/office/drawing/2014/main" id="{F27702E6-D274-455F-BE0C-DD5AC4F94804}"/>
                </a:ext>
              </a:extLst>
            </p:cNvPr>
            <p:cNvSpPr/>
            <p:nvPr/>
          </p:nvSpPr>
          <p:spPr>
            <a:xfrm>
              <a:off x="5279950" y="2600100"/>
              <a:ext cx="414754" cy="359650"/>
            </a:xfrm>
            <a:custGeom>
              <a:avLst/>
              <a:gdLst/>
              <a:ahLst/>
              <a:cxnLst/>
              <a:rect l="l" t="t" r="r" b="b"/>
              <a:pathLst>
                <a:path w="3680" h="3191" extrusionOk="0">
                  <a:moveTo>
                    <a:pt x="3680" y="1"/>
                  </a:moveTo>
                  <a:lnTo>
                    <a:pt x="1" y="516"/>
                  </a:lnTo>
                  <a:lnTo>
                    <a:pt x="1425" y="3191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67638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51;p35">
              <a:extLst>
                <a:ext uri="{FF2B5EF4-FFF2-40B4-BE49-F238E27FC236}">
                  <a16:creationId xmlns:a16="http://schemas.microsoft.com/office/drawing/2014/main" id="{3D25DC41-21BF-4B08-9E79-811000849118}"/>
                </a:ext>
              </a:extLst>
            </p:cNvPr>
            <p:cNvSpPr/>
            <p:nvPr/>
          </p:nvSpPr>
          <p:spPr>
            <a:xfrm>
              <a:off x="5440441" y="2600100"/>
              <a:ext cx="447664" cy="410593"/>
            </a:xfrm>
            <a:custGeom>
              <a:avLst/>
              <a:gdLst/>
              <a:ahLst/>
              <a:cxnLst/>
              <a:rect l="l" t="t" r="r" b="b"/>
              <a:pathLst>
                <a:path w="3972" h="3643" extrusionOk="0">
                  <a:moveTo>
                    <a:pt x="2256" y="1"/>
                  </a:moveTo>
                  <a:lnTo>
                    <a:pt x="1" y="3191"/>
                  </a:lnTo>
                  <a:lnTo>
                    <a:pt x="3971" y="3642"/>
                  </a:lnTo>
                  <a:lnTo>
                    <a:pt x="3971" y="3642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52;p35">
              <a:extLst>
                <a:ext uri="{FF2B5EF4-FFF2-40B4-BE49-F238E27FC236}">
                  <a16:creationId xmlns:a16="http://schemas.microsoft.com/office/drawing/2014/main" id="{92C55E57-B310-443B-AA76-765BD53C701F}"/>
                </a:ext>
              </a:extLst>
            </p:cNvPr>
            <p:cNvSpPr/>
            <p:nvPr/>
          </p:nvSpPr>
          <p:spPr>
            <a:xfrm>
              <a:off x="5220554" y="2658257"/>
              <a:ext cx="220000" cy="434375"/>
            </a:xfrm>
            <a:custGeom>
              <a:avLst/>
              <a:gdLst/>
              <a:ahLst/>
              <a:cxnLst/>
              <a:rect l="l" t="t" r="r" b="b"/>
              <a:pathLst>
                <a:path w="1952" h="3854" extrusionOk="0">
                  <a:moveTo>
                    <a:pt x="528" y="0"/>
                  </a:moveTo>
                  <a:lnTo>
                    <a:pt x="0" y="3853"/>
                  </a:lnTo>
                  <a:lnTo>
                    <a:pt x="1952" y="267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3;p35">
              <a:extLst>
                <a:ext uri="{FF2B5EF4-FFF2-40B4-BE49-F238E27FC236}">
                  <a16:creationId xmlns:a16="http://schemas.microsoft.com/office/drawing/2014/main" id="{975FEFC0-2D89-4648-8940-B5040ECFEF9E}"/>
                </a:ext>
              </a:extLst>
            </p:cNvPr>
            <p:cNvSpPr/>
            <p:nvPr/>
          </p:nvSpPr>
          <p:spPr>
            <a:xfrm>
              <a:off x="5440441" y="2959638"/>
              <a:ext cx="447664" cy="353676"/>
            </a:xfrm>
            <a:custGeom>
              <a:avLst/>
              <a:gdLst/>
              <a:ahLst/>
              <a:cxnLst/>
              <a:rect l="l" t="t" r="r" b="b"/>
              <a:pathLst>
                <a:path w="3972" h="3138" extrusionOk="0">
                  <a:moveTo>
                    <a:pt x="1" y="1"/>
                  </a:moveTo>
                  <a:lnTo>
                    <a:pt x="1377" y="3137"/>
                  </a:lnTo>
                  <a:lnTo>
                    <a:pt x="3971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54;p35">
              <a:extLst>
                <a:ext uri="{FF2B5EF4-FFF2-40B4-BE49-F238E27FC236}">
                  <a16:creationId xmlns:a16="http://schemas.microsoft.com/office/drawing/2014/main" id="{21ACA700-D6CD-4477-8B28-2388B13F2A9E}"/>
                </a:ext>
              </a:extLst>
            </p:cNvPr>
            <p:cNvSpPr/>
            <p:nvPr/>
          </p:nvSpPr>
          <p:spPr>
            <a:xfrm>
              <a:off x="5595635" y="3010582"/>
              <a:ext cx="345779" cy="302732"/>
            </a:xfrm>
            <a:custGeom>
              <a:avLst/>
              <a:gdLst/>
              <a:ahLst/>
              <a:cxnLst/>
              <a:rect l="l" t="t" r="r" b="b"/>
              <a:pathLst>
                <a:path w="3068" h="2686" extrusionOk="0">
                  <a:moveTo>
                    <a:pt x="2594" y="0"/>
                  </a:moveTo>
                  <a:lnTo>
                    <a:pt x="0" y="2685"/>
                  </a:lnTo>
                  <a:lnTo>
                    <a:pt x="3067" y="14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55;p35">
              <a:extLst>
                <a:ext uri="{FF2B5EF4-FFF2-40B4-BE49-F238E27FC236}">
                  <a16:creationId xmlns:a16="http://schemas.microsoft.com/office/drawing/2014/main" id="{4E9BBF80-1DD9-4BBA-A262-D63CBCCEC32F}"/>
                </a:ext>
              </a:extLst>
            </p:cNvPr>
            <p:cNvSpPr/>
            <p:nvPr/>
          </p:nvSpPr>
          <p:spPr>
            <a:xfrm>
              <a:off x="5220554" y="2959638"/>
              <a:ext cx="375195" cy="353676"/>
            </a:xfrm>
            <a:custGeom>
              <a:avLst/>
              <a:gdLst/>
              <a:ahLst/>
              <a:cxnLst/>
              <a:rect l="l" t="t" r="r" b="b"/>
              <a:pathLst>
                <a:path w="3329" h="3138" extrusionOk="0">
                  <a:moveTo>
                    <a:pt x="1952" y="1"/>
                  </a:moveTo>
                  <a:lnTo>
                    <a:pt x="0" y="1179"/>
                  </a:lnTo>
                  <a:lnTo>
                    <a:pt x="3328" y="3137"/>
                  </a:lnTo>
                  <a:lnTo>
                    <a:pt x="3328" y="3137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28AE62F2-E940-47F9-9F06-3467EF6F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882" y="2344367"/>
            <a:ext cx="6431148" cy="957614"/>
          </a:xfrm>
        </p:spPr>
        <p:txBody>
          <a:bodyPr/>
          <a:lstStyle>
            <a:lvl1pPr marL="139700" indent="0" algn="ctr">
              <a:buNone/>
              <a:defRPr/>
            </a:lvl1pPr>
          </a:lstStyle>
          <a:p>
            <a:endParaRPr lang="ru-UA" dirty="0"/>
          </a:p>
        </p:txBody>
      </p:sp>
      <p:grpSp>
        <p:nvGrpSpPr>
          <p:cNvPr id="113" name="Google Shape;835;p32">
            <a:extLst>
              <a:ext uri="{FF2B5EF4-FFF2-40B4-BE49-F238E27FC236}">
                <a16:creationId xmlns:a16="http://schemas.microsoft.com/office/drawing/2014/main" id="{3D5354FF-E35D-4B0B-BAE9-47C0C77E5C61}"/>
              </a:ext>
            </a:extLst>
          </p:cNvPr>
          <p:cNvGrpSpPr/>
          <p:nvPr userDrawn="1"/>
        </p:nvGrpSpPr>
        <p:grpSpPr>
          <a:xfrm flipH="1">
            <a:off x="3324740" y="3366398"/>
            <a:ext cx="2494505" cy="1534047"/>
            <a:chOff x="2734313" y="3319028"/>
            <a:chExt cx="2696762" cy="1655923"/>
          </a:xfrm>
        </p:grpSpPr>
        <p:sp>
          <p:nvSpPr>
            <p:cNvPr id="114" name="Google Shape;836;p32">
              <a:extLst>
                <a:ext uri="{FF2B5EF4-FFF2-40B4-BE49-F238E27FC236}">
                  <a16:creationId xmlns:a16="http://schemas.microsoft.com/office/drawing/2014/main" id="{DC451420-5FF6-4E56-8E13-EC36CE7A35E8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7;p32">
              <a:extLst>
                <a:ext uri="{FF2B5EF4-FFF2-40B4-BE49-F238E27FC236}">
                  <a16:creationId xmlns:a16="http://schemas.microsoft.com/office/drawing/2014/main" id="{DAE4CD04-EBDF-456E-93C6-EAA972570766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8;p32">
              <a:extLst>
                <a:ext uri="{FF2B5EF4-FFF2-40B4-BE49-F238E27FC236}">
                  <a16:creationId xmlns:a16="http://schemas.microsoft.com/office/drawing/2014/main" id="{7FF94677-1394-4797-8C53-D14957D3074C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9;p32">
              <a:extLst>
                <a:ext uri="{FF2B5EF4-FFF2-40B4-BE49-F238E27FC236}">
                  <a16:creationId xmlns:a16="http://schemas.microsoft.com/office/drawing/2014/main" id="{D8EE10A1-C250-4834-AA8B-0067E8C65412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0;p32">
              <a:extLst>
                <a:ext uri="{FF2B5EF4-FFF2-40B4-BE49-F238E27FC236}">
                  <a16:creationId xmlns:a16="http://schemas.microsoft.com/office/drawing/2014/main" id="{C17A34D1-CDDC-4AA3-951E-FE90F5CE4663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1;p32">
              <a:extLst>
                <a:ext uri="{FF2B5EF4-FFF2-40B4-BE49-F238E27FC236}">
                  <a16:creationId xmlns:a16="http://schemas.microsoft.com/office/drawing/2014/main" id="{3900A66B-6BDD-44E0-84CA-D5C6B9046D03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2;p32">
              <a:extLst>
                <a:ext uri="{FF2B5EF4-FFF2-40B4-BE49-F238E27FC236}">
                  <a16:creationId xmlns:a16="http://schemas.microsoft.com/office/drawing/2014/main" id="{7520FA18-645B-44CF-91D8-5D0BF6BA5582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3;p32">
              <a:extLst>
                <a:ext uri="{FF2B5EF4-FFF2-40B4-BE49-F238E27FC236}">
                  <a16:creationId xmlns:a16="http://schemas.microsoft.com/office/drawing/2014/main" id="{3EFD11B9-62E7-4E52-9EC1-9560B7C2C7D0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4;p32">
              <a:extLst>
                <a:ext uri="{FF2B5EF4-FFF2-40B4-BE49-F238E27FC236}">
                  <a16:creationId xmlns:a16="http://schemas.microsoft.com/office/drawing/2014/main" id="{AB8F41E9-A5E7-499C-851D-7A8A2D634120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5;p32">
              <a:extLst>
                <a:ext uri="{FF2B5EF4-FFF2-40B4-BE49-F238E27FC236}">
                  <a16:creationId xmlns:a16="http://schemas.microsoft.com/office/drawing/2014/main" id="{FAE83B15-0907-4CC0-BB98-E2B44BD76289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6;p32">
              <a:extLst>
                <a:ext uri="{FF2B5EF4-FFF2-40B4-BE49-F238E27FC236}">
                  <a16:creationId xmlns:a16="http://schemas.microsoft.com/office/drawing/2014/main" id="{41123572-B4AA-4582-A3D1-407695A093F9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7;p32">
              <a:extLst>
                <a:ext uri="{FF2B5EF4-FFF2-40B4-BE49-F238E27FC236}">
                  <a16:creationId xmlns:a16="http://schemas.microsoft.com/office/drawing/2014/main" id="{D3DBC748-EAD2-4377-A004-BF7BCC374201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8;p32">
              <a:extLst>
                <a:ext uri="{FF2B5EF4-FFF2-40B4-BE49-F238E27FC236}">
                  <a16:creationId xmlns:a16="http://schemas.microsoft.com/office/drawing/2014/main" id="{1C290088-6747-46F3-B1B8-11EFD8D417E9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49;p32">
              <a:extLst>
                <a:ext uri="{FF2B5EF4-FFF2-40B4-BE49-F238E27FC236}">
                  <a16:creationId xmlns:a16="http://schemas.microsoft.com/office/drawing/2014/main" id="{372F5B95-967B-4C33-B48A-CFEBBA5B3FBD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850;p32">
            <a:extLst>
              <a:ext uri="{FF2B5EF4-FFF2-40B4-BE49-F238E27FC236}">
                <a16:creationId xmlns:a16="http://schemas.microsoft.com/office/drawing/2014/main" id="{E11CC17D-41E3-4F0D-98D6-4B2FF2F6633E}"/>
              </a:ext>
            </a:extLst>
          </p:cNvPr>
          <p:cNvGrpSpPr/>
          <p:nvPr userDrawn="1"/>
        </p:nvGrpSpPr>
        <p:grpSpPr>
          <a:xfrm flipH="1">
            <a:off x="3037948" y="4058599"/>
            <a:ext cx="831595" cy="945378"/>
            <a:chOff x="7413357" y="3354055"/>
            <a:chExt cx="734235" cy="829643"/>
          </a:xfrm>
        </p:grpSpPr>
        <p:sp>
          <p:nvSpPr>
            <p:cNvPr id="129" name="Google Shape;851;p32">
              <a:extLst>
                <a:ext uri="{FF2B5EF4-FFF2-40B4-BE49-F238E27FC236}">
                  <a16:creationId xmlns:a16="http://schemas.microsoft.com/office/drawing/2014/main" id="{C45F8BE1-4386-408B-8A00-F93E068D595A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2;p32">
              <a:extLst>
                <a:ext uri="{FF2B5EF4-FFF2-40B4-BE49-F238E27FC236}">
                  <a16:creationId xmlns:a16="http://schemas.microsoft.com/office/drawing/2014/main" id="{DA1EC1F5-E1FA-4C0C-9A3B-BF051D7E61C8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3;p32">
              <a:extLst>
                <a:ext uri="{FF2B5EF4-FFF2-40B4-BE49-F238E27FC236}">
                  <a16:creationId xmlns:a16="http://schemas.microsoft.com/office/drawing/2014/main" id="{F0A33B26-DB0E-4581-B7ED-F847C69E8195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4;p32">
              <a:extLst>
                <a:ext uri="{FF2B5EF4-FFF2-40B4-BE49-F238E27FC236}">
                  <a16:creationId xmlns:a16="http://schemas.microsoft.com/office/drawing/2014/main" id="{47979A70-49C8-444A-83BB-D7CAC475FE09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5;p32">
              <a:extLst>
                <a:ext uri="{FF2B5EF4-FFF2-40B4-BE49-F238E27FC236}">
                  <a16:creationId xmlns:a16="http://schemas.microsoft.com/office/drawing/2014/main" id="{27471394-C063-4EDF-891E-8B24BED06D63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6;p32">
              <a:extLst>
                <a:ext uri="{FF2B5EF4-FFF2-40B4-BE49-F238E27FC236}">
                  <a16:creationId xmlns:a16="http://schemas.microsoft.com/office/drawing/2014/main" id="{B19D733A-A486-4E8B-8FDB-A1E7E6BAEB0C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7;p32">
              <a:extLst>
                <a:ext uri="{FF2B5EF4-FFF2-40B4-BE49-F238E27FC236}">
                  <a16:creationId xmlns:a16="http://schemas.microsoft.com/office/drawing/2014/main" id="{FC487D1F-96CF-412E-BFE3-95218E34CFEA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58;p32">
              <a:extLst>
                <a:ext uri="{FF2B5EF4-FFF2-40B4-BE49-F238E27FC236}">
                  <a16:creationId xmlns:a16="http://schemas.microsoft.com/office/drawing/2014/main" id="{81E2A039-C664-44DE-AF36-F168F799A68B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59;p32">
              <a:extLst>
                <a:ext uri="{FF2B5EF4-FFF2-40B4-BE49-F238E27FC236}">
                  <a16:creationId xmlns:a16="http://schemas.microsoft.com/office/drawing/2014/main" id="{36F175EF-90B3-4179-96BE-641D2503452B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60;p32">
              <a:extLst>
                <a:ext uri="{FF2B5EF4-FFF2-40B4-BE49-F238E27FC236}">
                  <a16:creationId xmlns:a16="http://schemas.microsoft.com/office/drawing/2014/main" id="{245037AC-D8C7-4A08-BBD6-AAD77C69728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43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E85C6170-E1D7-4645-9414-127D42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26" y="388999"/>
            <a:ext cx="7253724" cy="957263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2B6DA3B-FDFE-4011-BDA1-69D61296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126" y="1522498"/>
            <a:ext cx="3316724" cy="297496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80B17E3-EDCA-4446-BA42-81714536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2152" y="1522497"/>
            <a:ext cx="3316724" cy="2974967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6" name="Google Shape;420;p23">
            <a:extLst>
              <a:ext uri="{FF2B5EF4-FFF2-40B4-BE49-F238E27FC236}">
                <a16:creationId xmlns:a16="http://schemas.microsoft.com/office/drawing/2014/main" id="{359B9740-4F8E-4738-95C3-42C4C726500D}"/>
              </a:ext>
            </a:extLst>
          </p:cNvPr>
          <p:cNvGrpSpPr/>
          <p:nvPr userDrawn="1"/>
        </p:nvGrpSpPr>
        <p:grpSpPr>
          <a:xfrm rot="1193248">
            <a:off x="170256" y="2707471"/>
            <a:ext cx="494257" cy="644729"/>
            <a:chOff x="1703468" y="3186599"/>
            <a:chExt cx="825396" cy="1106731"/>
          </a:xfrm>
        </p:grpSpPr>
        <p:sp>
          <p:nvSpPr>
            <p:cNvPr id="7" name="Google Shape;421;p23">
              <a:extLst>
                <a:ext uri="{FF2B5EF4-FFF2-40B4-BE49-F238E27FC236}">
                  <a16:creationId xmlns:a16="http://schemas.microsoft.com/office/drawing/2014/main" id="{95005F01-3ADB-4D73-B897-BF3BAADE7D17}"/>
                </a:ext>
              </a:extLst>
            </p:cNvPr>
            <p:cNvSpPr/>
            <p:nvPr/>
          </p:nvSpPr>
          <p:spPr>
            <a:xfrm>
              <a:off x="1703468" y="3202824"/>
              <a:ext cx="822164" cy="1074314"/>
            </a:xfrm>
            <a:custGeom>
              <a:avLst/>
              <a:gdLst/>
              <a:ahLst/>
              <a:cxnLst/>
              <a:rect l="l" t="t" r="r" b="b"/>
              <a:pathLst>
                <a:path w="25185" h="32909" extrusionOk="0">
                  <a:moveTo>
                    <a:pt x="12685" y="1"/>
                  </a:moveTo>
                  <a:cubicBezTo>
                    <a:pt x="8577" y="1"/>
                    <a:pt x="5112" y="954"/>
                    <a:pt x="4012" y="2258"/>
                  </a:cubicBezTo>
                  <a:cubicBezTo>
                    <a:pt x="2710" y="3363"/>
                    <a:pt x="1546" y="7191"/>
                    <a:pt x="1733" y="10266"/>
                  </a:cubicBezTo>
                  <a:cubicBezTo>
                    <a:pt x="1951" y="13832"/>
                    <a:pt x="3760" y="17049"/>
                    <a:pt x="5028" y="17660"/>
                  </a:cubicBezTo>
                  <a:cubicBezTo>
                    <a:pt x="5506" y="17890"/>
                    <a:pt x="5987" y="17978"/>
                    <a:pt x="6474" y="17978"/>
                  </a:cubicBezTo>
                  <a:cubicBezTo>
                    <a:pt x="7719" y="17978"/>
                    <a:pt x="9007" y="17402"/>
                    <a:pt x="10400" y="17116"/>
                  </a:cubicBezTo>
                  <a:cubicBezTo>
                    <a:pt x="11109" y="16971"/>
                    <a:pt x="11770" y="16899"/>
                    <a:pt x="12375" y="16899"/>
                  </a:cubicBezTo>
                  <a:cubicBezTo>
                    <a:pt x="14618" y="16899"/>
                    <a:pt x="16103" y="17887"/>
                    <a:pt x="16471" y="19794"/>
                  </a:cubicBezTo>
                  <a:cubicBezTo>
                    <a:pt x="17095" y="23010"/>
                    <a:pt x="14178" y="24887"/>
                    <a:pt x="11130" y="24887"/>
                  </a:cubicBezTo>
                  <a:cubicBezTo>
                    <a:pt x="10637" y="24887"/>
                    <a:pt x="10140" y="24838"/>
                    <a:pt x="9655" y="24738"/>
                  </a:cubicBezTo>
                  <a:cubicBezTo>
                    <a:pt x="6608" y="24106"/>
                    <a:pt x="4625" y="22522"/>
                    <a:pt x="2873" y="22522"/>
                  </a:cubicBezTo>
                  <a:cubicBezTo>
                    <a:pt x="2593" y="22522"/>
                    <a:pt x="2318" y="22563"/>
                    <a:pt x="2046" y="22654"/>
                  </a:cubicBezTo>
                  <a:cubicBezTo>
                    <a:pt x="179" y="23282"/>
                    <a:pt x="0" y="27140"/>
                    <a:pt x="3940" y="30236"/>
                  </a:cubicBezTo>
                  <a:cubicBezTo>
                    <a:pt x="6315" y="32103"/>
                    <a:pt x="9631" y="32909"/>
                    <a:pt x="12609" y="32909"/>
                  </a:cubicBezTo>
                  <a:cubicBezTo>
                    <a:pt x="16589" y="32909"/>
                    <a:pt x="20951" y="31376"/>
                    <a:pt x="23082" y="27764"/>
                  </a:cubicBezTo>
                  <a:cubicBezTo>
                    <a:pt x="25132" y="24290"/>
                    <a:pt x="25185" y="19240"/>
                    <a:pt x="23639" y="15743"/>
                  </a:cubicBezTo>
                  <a:cubicBezTo>
                    <a:pt x="21933" y="11890"/>
                    <a:pt x="18696" y="10354"/>
                    <a:pt x="15157" y="10354"/>
                  </a:cubicBezTo>
                  <a:cubicBezTo>
                    <a:pt x="13251" y="10354"/>
                    <a:pt x="11257" y="10800"/>
                    <a:pt x="9369" y="11570"/>
                  </a:cubicBezTo>
                  <a:cubicBezTo>
                    <a:pt x="9400" y="9678"/>
                    <a:pt x="9251" y="8418"/>
                    <a:pt x="8798" y="6576"/>
                  </a:cubicBezTo>
                  <a:lnTo>
                    <a:pt x="8798" y="6576"/>
                  </a:lnTo>
                  <a:cubicBezTo>
                    <a:pt x="8798" y="6576"/>
                    <a:pt x="10161" y="7217"/>
                    <a:pt x="12744" y="7217"/>
                  </a:cubicBezTo>
                  <a:cubicBezTo>
                    <a:pt x="17734" y="7217"/>
                    <a:pt x="21722" y="5545"/>
                    <a:pt x="21722" y="3808"/>
                  </a:cubicBezTo>
                  <a:cubicBezTo>
                    <a:pt x="21722" y="2069"/>
                    <a:pt x="17675" y="1"/>
                    <a:pt x="12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2;p23">
              <a:extLst>
                <a:ext uri="{FF2B5EF4-FFF2-40B4-BE49-F238E27FC236}">
                  <a16:creationId xmlns:a16="http://schemas.microsoft.com/office/drawing/2014/main" id="{141BF991-9457-48F7-8D2B-E930DD4FD1B3}"/>
                </a:ext>
              </a:extLst>
            </p:cNvPr>
            <p:cNvSpPr/>
            <p:nvPr/>
          </p:nvSpPr>
          <p:spPr>
            <a:xfrm>
              <a:off x="2070300" y="3202824"/>
              <a:ext cx="342283" cy="235664"/>
            </a:xfrm>
            <a:custGeom>
              <a:avLst/>
              <a:gdLst/>
              <a:ahLst/>
              <a:cxnLst/>
              <a:rect l="l" t="t" r="r" b="b"/>
              <a:pathLst>
                <a:path w="10485" h="7219" extrusionOk="0">
                  <a:moveTo>
                    <a:pt x="1448" y="1"/>
                  </a:moveTo>
                  <a:cubicBezTo>
                    <a:pt x="954" y="1"/>
                    <a:pt x="471" y="13"/>
                    <a:pt x="1" y="41"/>
                  </a:cubicBezTo>
                  <a:cubicBezTo>
                    <a:pt x="4424" y="337"/>
                    <a:pt x="7834" y="2212"/>
                    <a:pt x="7834" y="3808"/>
                  </a:cubicBezTo>
                  <a:cubicBezTo>
                    <a:pt x="7834" y="5373"/>
                    <a:pt x="4600" y="6885"/>
                    <a:pt x="312" y="7170"/>
                  </a:cubicBezTo>
                  <a:cubicBezTo>
                    <a:pt x="675" y="7200"/>
                    <a:pt x="1072" y="7219"/>
                    <a:pt x="1507" y="7219"/>
                  </a:cubicBezTo>
                  <a:cubicBezTo>
                    <a:pt x="6497" y="7219"/>
                    <a:pt x="10485" y="5545"/>
                    <a:pt x="10485" y="3808"/>
                  </a:cubicBezTo>
                  <a:cubicBezTo>
                    <a:pt x="10485" y="2072"/>
                    <a:pt x="6438" y="1"/>
                    <a:pt x="1448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3;p23">
              <a:extLst>
                <a:ext uri="{FF2B5EF4-FFF2-40B4-BE49-F238E27FC236}">
                  <a16:creationId xmlns:a16="http://schemas.microsoft.com/office/drawing/2014/main" id="{2E72002F-91DF-4A61-86F4-C46E886DA088}"/>
                </a:ext>
              </a:extLst>
            </p:cNvPr>
            <p:cNvSpPr/>
            <p:nvPr/>
          </p:nvSpPr>
          <p:spPr>
            <a:xfrm>
              <a:off x="2070920" y="3540863"/>
              <a:ext cx="454712" cy="736275"/>
            </a:xfrm>
            <a:custGeom>
              <a:avLst/>
              <a:gdLst/>
              <a:ahLst/>
              <a:cxnLst/>
              <a:rect l="l" t="t" r="r" b="b"/>
              <a:pathLst>
                <a:path w="13929" h="22554" extrusionOk="0">
                  <a:moveTo>
                    <a:pt x="3903" y="0"/>
                  </a:moveTo>
                  <a:cubicBezTo>
                    <a:pt x="3455" y="0"/>
                    <a:pt x="3002" y="25"/>
                    <a:pt x="2546" y="73"/>
                  </a:cubicBezTo>
                  <a:cubicBezTo>
                    <a:pt x="5566" y="415"/>
                    <a:pt x="8240" y="2011"/>
                    <a:pt x="9733" y="5388"/>
                  </a:cubicBezTo>
                  <a:cubicBezTo>
                    <a:pt x="11280" y="8885"/>
                    <a:pt x="11228" y="13935"/>
                    <a:pt x="9178" y="17409"/>
                  </a:cubicBezTo>
                  <a:cubicBezTo>
                    <a:pt x="7276" y="20632"/>
                    <a:pt x="3598" y="22199"/>
                    <a:pt x="1" y="22499"/>
                  </a:cubicBezTo>
                  <a:cubicBezTo>
                    <a:pt x="457" y="22535"/>
                    <a:pt x="908" y="22554"/>
                    <a:pt x="1353" y="22554"/>
                  </a:cubicBezTo>
                  <a:cubicBezTo>
                    <a:pt x="5333" y="22554"/>
                    <a:pt x="9695" y="21021"/>
                    <a:pt x="11826" y="17409"/>
                  </a:cubicBezTo>
                  <a:cubicBezTo>
                    <a:pt x="13876" y="13935"/>
                    <a:pt x="13929" y="8885"/>
                    <a:pt x="12383" y="5388"/>
                  </a:cubicBezTo>
                  <a:cubicBezTo>
                    <a:pt x="10678" y="1535"/>
                    <a:pt x="7440" y="0"/>
                    <a:pt x="3903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;p23">
              <a:extLst>
                <a:ext uri="{FF2B5EF4-FFF2-40B4-BE49-F238E27FC236}">
                  <a16:creationId xmlns:a16="http://schemas.microsoft.com/office/drawing/2014/main" id="{8E8EE877-F405-4EA9-90C1-DF60CEE2C284}"/>
                </a:ext>
              </a:extLst>
            </p:cNvPr>
            <p:cNvSpPr/>
            <p:nvPr/>
          </p:nvSpPr>
          <p:spPr>
            <a:xfrm>
              <a:off x="1704970" y="3186599"/>
              <a:ext cx="823895" cy="1106731"/>
            </a:xfrm>
            <a:custGeom>
              <a:avLst/>
              <a:gdLst/>
              <a:ahLst/>
              <a:cxnLst/>
              <a:rect l="l" t="t" r="r" b="b"/>
              <a:pathLst>
                <a:path w="25238" h="33902" extrusionOk="0">
                  <a:moveTo>
                    <a:pt x="12637" y="0"/>
                  </a:moveTo>
                  <a:cubicBezTo>
                    <a:pt x="8481" y="0"/>
                    <a:pt x="4867" y="966"/>
                    <a:pt x="3613" y="2405"/>
                  </a:cubicBezTo>
                  <a:cubicBezTo>
                    <a:pt x="2895" y="3035"/>
                    <a:pt x="2376" y="4181"/>
                    <a:pt x="2065" y="5040"/>
                  </a:cubicBezTo>
                  <a:cubicBezTo>
                    <a:pt x="1927" y="5420"/>
                    <a:pt x="2247" y="5695"/>
                    <a:pt x="2558" y="5695"/>
                  </a:cubicBezTo>
                  <a:cubicBezTo>
                    <a:pt x="2740" y="5695"/>
                    <a:pt x="2919" y="5600"/>
                    <a:pt x="3000" y="5376"/>
                  </a:cubicBezTo>
                  <a:cubicBezTo>
                    <a:pt x="3380" y="4322"/>
                    <a:pt x="3848" y="3505"/>
                    <a:pt x="4287" y="3136"/>
                  </a:cubicBezTo>
                  <a:cubicBezTo>
                    <a:pt x="6511" y="1252"/>
                    <a:pt x="9827" y="993"/>
                    <a:pt x="12637" y="993"/>
                  </a:cubicBezTo>
                  <a:cubicBezTo>
                    <a:pt x="14861" y="993"/>
                    <a:pt x="17114" y="1434"/>
                    <a:pt x="18824" y="2203"/>
                  </a:cubicBezTo>
                  <a:cubicBezTo>
                    <a:pt x="20563" y="2982"/>
                    <a:pt x="21178" y="3822"/>
                    <a:pt x="21178" y="4305"/>
                  </a:cubicBezTo>
                  <a:cubicBezTo>
                    <a:pt x="21178" y="4784"/>
                    <a:pt x="20573" y="5534"/>
                    <a:pt x="18876" y="6200"/>
                  </a:cubicBezTo>
                  <a:cubicBezTo>
                    <a:pt x="17200" y="6855"/>
                    <a:pt x="15006" y="7218"/>
                    <a:pt x="12698" y="7218"/>
                  </a:cubicBezTo>
                  <a:cubicBezTo>
                    <a:pt x="10278" y="7218"/>
                    <a:pt x="8974" y="6630"/>
                    <a:pt x="8964" y="6624"/>
                  </a:cubicBezTo>
                  <a:cubicBezTo>
                    <a:pt x="8896" y="6592"/>
                    <a:pt x="8826" y="6577"/>
                    <a:pt x="8758" y="6577"/>
                  </a:cubicBezTo>
                  <a:cubicBezTo>
                    <a:pt x="8456" y="6577"/>
                    <a:pt x="8190" y="6867"/>
                    <a:pt x="8269" y="7193"/>
                  </a:cubicBezTo>
                  <a:cubicBezTo>
                    <a:pt x="8716" y="9009"/>
                    <a:pt x="8857" y="10238"/>
                    <a:pt x="8827" y="12057"/>
                  </a:cubicBezTo>
                  <a:cubicBezTo>
                    <a:pt x="8875" y="12386"/>
                    <a:pt x="9037" y="12550"/>
                    <a:pt x="9309" y="12550"/>
                  </a:cubicBezTo>
                  <a:cubicBezTo>
                    <a:pt x="9370" y="12550"/>
                    <a:pt x="9437" y="12542"/>
                    <a:pt x="9510" y="12525"/>
                  </a:cubicBezTo>
                  <a:cubicBezTo>
                    <a:pt x="11418" y="11748"/>
                    <a:pt x="13344" y="11349"/>
                    <a:pt x="15117" y="11349"/>
                  </a:cubicBezTo>
                  <a:cubicBezTo>
                    <a:pt x="15909" y="11349"/>
                    <a:pt x="16671" y="11429"/>
                    <a:pt x="17387" y="11590"/>
                  </a:cubicBezTo>
                  <a:cubicBezTo>
                    <a:pt x="20044" y="12187"/>
                    <a:pt x="21978" y="13819"/>
                    <a:pt x="23137" y="16442"/>
                  </a:cubicBezTo>
                  <a:cubicBezTo>
                    <a:pt x="24702" y="19974"/>
                    <a:pt x="24479" y="24838"/>
                    <a:pt x="22610" y="28007"/>
                  </a:cubicBezTo>
                  <a:cubicBezTo>
                    <a:pt x="21659" y="29617"/>
                    <a:pt x="20206" y="30873"/>
                    <a:pt x="18288" y="31734"/>
                  </a:cubicBezTo>
                  <a:cubicBezTo>
                    <a:pt x="16583" y="32503"/>
                    <a:pt x="14603" y="32908"/>
                    <a:pt x="12563" y="32908"/>
                  </a:cubicBezTo>
                  <a:cubicBezTo>
                    <a:pt x="9323" y="32908"/>
                    <a:pt x="6276" y="31974"/>
                    <a:pt x="4201" y="30342"/>
                  </a:cubicBezTo>
                  <a:cubicBezTo>
                    <a:pt x="1677" y="28357"/>
                    <a:pt x="1038" y="26159"/>
                    <a:pt x="1259" y="24875"/>
                  </a:cubicBezTo>
                  <a:cubicBezTo>
                    <a:pt x="1432" y="23868"/>
                    <a:pt x="2046" y="23542"/>
                    <a:pt x="2791" y="23542"/>
                  </a:cubicBezTo>
                  <a:cubicBezTo>
                    <a:pt x="3732" y="23542"/>
                    <a:pt x="4881" y="24061"/>
                    <a:pt x="5614" y="24380"/>
                  </a:cubicBezTo>
                  <a:cubicBezTo>
                    <a:pt x="6719" y="24859"/>
                    <a:pt x="7970" y="25401"/>
                    <a:pt x="9508" y="25720"/>
                  </a:cubicBezTo>
                  <a:cubicBezTo>
                    <a:pt x="10028" y="25828"/>
                    <a:pt x="10559" y="25880"/>
                    <a:pt x="11086" y="25880"/>
                  </a:cubicBezTo>
                  <a:cubicBezTo>
                    <a:pt x="12598" y="25880"/>
                    <a:pt x="14075" y="25446"/>
                    <a:pt x="15172" y="24642"/>
                  </a:cubicBezTo>
                  <a:cubicBezTo>
                    <a:pt x="15593" y="24334"/>
                    <a:pt x="15280" y="23743"/>
                    <a:pt x="14869" y="23743"/>
                  </a:cubicBezTo>
                  <a:cubicBezTo>
                    <a:pt x="14776" y="23743"/>
                    <a:pt x="14679" y="23772"/>
                    <a:pt x="14584" y="23842"/>
                  </a:cubicBezTo>
                  <a:cubicBezTo>
                    <a:pt x="13655" y="24521"/>
                    <a:pt x="12395" y="24889"/>
                    <a:pt x="11095" y="24889"/>
                  </a:cubicBezTo>
                  <a:cubicBezTo>
                    <a:pt x="10634" y="24889"/>
                    <a:pt x="10168" y="24843"/>
                    <a:pt x="9709" y="24747"/>
                  </a:cubicBezTo>
                  <a:cubicBezTo>
                    <a:pt x="8273" y="24449"/>
                    <a:pt x="7070" y="23928"/>
                    <a:pt x="6009" y="23468"/>
                  </a:cubicBezTo>
                  <a:cubicBezTo>
                    <a:pt x="4858" y="22970"/>
                    <a:pt x="3827" y="22521"/>
                    <a:pt x="2821" y="22521"/>
                  </a:cubicBezTo>
                  <a:cubicBezTo>
                    <a:pt x="2492" y="22521"/>
                    <a:pt x="2167" y="22569"/>
                    <a:pt x="1840" y="22679"/>
                  </a:cubicBezTo>
                  <a:cubicBezTo>
                    <a:pt x="1023" y="22954"/>
                    <a:pt x="454" y="23693"/>
                    <a:pt x="280" y="24707"/>
                  </a:cubicBezTo>
                  <a:cubicBezTo>
                    <a:pt x="1" y="26333"/>
                    <a:pt x="721" y="28872"/>
                    <a:pt x="3588" y="31123"/>
                  </a:cubicBezTo>
                  <a:cubicBezTo>
                    <a:pt x="5835" y="32889"/>
                    <a:pt x="9107" y="33902"/>
                    <a:pt x="12563" y="33902"/>
                  </a:cubicBezTo>
                  <a:cubicBezTo>
                    <a:pt x="14741" y="33902"/>
                    <a:pt x="16862" y="33467"/>
                    <a:pt x="18698" y="32639"/>
                  </a:cubicBezTo>
                  <a:cubicBezTo>
                    <a:pt x="20775" y="31705"/>
                    <a:pt x="22423" y="30277"/>
                    <a:pt x="23465" y="28513"/>
                  </a:cubicBezTo>
                  <a:cubicBezTo>
                    <a:pt x="24490" y="26774"/>
                    <a:pt x="25076" y="24617"/>
                    <a:pt x="25160" y="22276"/>
                  </a:cubicBezTo>
                  <a:cubicBezTo>
                    <a:pt x="25237" y="20054"/>
                    <a:pt x="24843" y="17840"/>
                    <a:pt x="24047" y="16038"/>
                  </a:cubicBezTo>
                  <a:cubicBezTo>
                    <a:pt x="22770" y="13155"/>
                    <a:pt x="20544" y="11282"/>
                    <a:pt x="17604" y="10620"/>
                  </a:cubicBezTo>
                  <a:cubicBezTo>
                    <a:pt x="16819" y="10444"/>
                    <a:pt x="15986" y="10357"/>
                    <a:pt x="15121" y="10357"/>
                  </a:cubicBezTo>
                  <a:cubicBezTo>
                    <a:pt x="13433" y="10357"/>
                    <a:pt x="11624" y="10690"/>
                    <a:pt x="9823" y="11343"/>
                  </a:cubicBezTo>
                  <a:cubicBezTo>
                    <a:pt x="9810" y="10087"/>
                    <a:pt x="9697" y="9062"/>
                    <a:pt x="9434" y="7825"/>
                  </a:cubicBezTo>
                  <a:lnTo>
                    <a:pt x="9434" y="7825"/>
                  </a:lnTo>
                  <a:cubicBezTo>
                    <a:pt x="10131" y="8010"/>
                    <a:pt x="11226" y="8211"/>
                    <a:pt x="12696" y="8211"/>
                  </a:cubicBezTo>
                  <a:cubicBezTo>
                    <a:pt x="17921" y="8211"/>
                    <a:pt x="22171" y="6458"/>
                    <a:pt x="22171" y="4305"/>
                  </a:cubicBezTo>
                  <a:cubicBezTo>
                    <a:pt x="22171" y="3232"/>
                    <a:pt x="21100" y="2136"/>
                    <a:pt x="19231" y="1296"/>
                  </a:cubicBezTo>
                  <a:cubicBezTo>
                    <a:pt x="17370" y="460"/>
                    <a:pt x="15029" y="0"/>
                    <a:pt x="12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;p23">
              <a:extLst>
                <a:ext uri="{FF2B5EF4-FFF2-40B4-BE49-F238E27FC236}">
                  <a16:creationId xmlns:a16="http://schemas.microsoft.com/office/drawing/2014/main" id="{AF4030DC-EF41-44A3-877A-B6199A62E062}"/>
                </a:ext>
              </a:extLst>
            </p:cNvPr>
            <p:cNvSpPr/>
            <p:nvPr/>
          </p:nvSpPr>
          <p:spPr>
            <a:xfrm>
              <a:off x="1741989" y="3424451"/>
              <a:ext cx="519219" cy="495029"/>
            </a:xfrm>
            <a:custGeom>
              <a:avLst/>
              <a:gdLst/>
              <a:ahLst/>
              <a:cxnLst/>
              <a:rect l="l" t="t" r="r" b="b"/>
              <a:pathLst>
                <a:path w="15905" h="15164" extrusionOk="0">
                  <a:moveTo>
                    <a:pt x="721" y="1"/>
                  </a:moveTo>
                  <a:cubicBezTo>
                    <a:pt x="505" y="1"/>
                    <a:pt x="293" y="125"/>
                    <a:pt x="246" y="400"/>
                  </a:cubicBezTo>
                  <a:cubicBezTo>
                    <a:pt x="66" y="1482"/>
                    <a:pt x="1" y="2555"/>
                    <a:pt x="57" y="3506"/>
                  </a:cubicBezTo>
                  <a:cubicBezTo>
                    <a:pt x="160" y="5195"/>
                    <a:pt x="622" y="6967"/>
                    <a:pt x="1359" y="8498"/>
                  </a:cubicBezTo>
                  <a:cubicBezTo>
                    <a:pt x="2046" y="9926"/>
                    <a:pt x="2876" y="10953"/>
                    <a:pt x="3634" y="11319"/>
                  </a:cubicBezTo>
                  <a:cubicBezTo>
                    <a:pt x="4187" y="11584"/>
                    <a:pt x="4741" y="11684"/>
                    <a:pt x="5293" y="11684"/>
                  </a:cubicBezTo>
                  <a:cubicBezTo>
                    <a:pt x="6165" y="11684"/>
                    <a:pt x="7031" y="11434"/>
                    <a:pt x="7880" y="11188"/>
                  </a:cubicBezTo>
                  <a:cubicBezTo>
                    <a:pt x="8896" y="10895"/>
                    <a:pt x="10095" y="10581"/>
                    <a:pt x="11248" y="10581"/>
                  </a:cubicBezTo>
                  <a:cubicBezTo>
                    <a:pt x="12094" y="10581"/>
                    <a:pt x="12914" y="10750"/>
                    <a:pt x="13618" y="11220"/>
                  </a:cubicBezTo>
                  <a:cubicBezTo>
                    <a:pt x="14243" y="11638"/>
                    <a:pt x="14642" y="12270"/>
                    <a:pt x="14804" y="13100"/>
                  </a:cubicBezTo>
                  <a:cubicBezTo>
                    <a:pt x="14903" y="13614"/>
                    <a:pt x="14905" y="14108"/>
                    <a:pt x="14806" y="14561"/>
                  </a:cubicBezTo>
                  <a:cubicBezTo>
                    <a:pt x="14745" y="14845"/>
                    <a:pt x="15006" y="15164"/>
                    <a:pt x="15291" y="15164"/>
                  </a:cubicBezTo>
                  <a:cubicBezTo>
                    <a:pt x="15520" y="15164"/>
                    <a:pt x="15726" y="15004"/>
                    <a:pt x="15777" y="14771"/>
                  </a:cubicBezTo>
                  <a:cubicBezTo>
                    <a:pt x="15903" y="14183"/>
                    <a:pt x="15905" y="13559"/>
                    <a:pt x="15779" y="12911"/>
                  </a:cubicBezTo>
                  <a:cubicBezTo>
                    <a:pt x="15564" y="11810"/>
                    <a:pt x="15023" y="10964"/>
                    <a:pt x="14168" y="10393"/>
                  </a:cubicBezTo>
                  <a:cubicBezTo>
                    <a:pt x="13296" y="9810"/>
                    <a:pt x="12293" y="9601"/>
                    <a:pt x="11264" y="9601"/>
                  </a:cubicBezTo>
                  <a:cubicBezTo>
                    <a:pt x="10019" y="9601"/>
                    <a:pt x="8736" y="9908"/>
                    <a:pt x="7605" y="10235"/>
                  </a:cubicBezTo>
                  <a:cubicBezTo>
                    <a:pt x="6775" y="10474"/>
                    <a:pt x="6017" y="10693"/>
                    <a:pt x="5299" y="10693"/>
                  </a:cubicBezTo>
                  <a:cubicBezTo>
                    <a:pt x="4876" y="10693"/>
                    <a:pt x="4466" y="10617"/>
                    <a:pt x="4064" y="10424"/>
                  </a:cubicBezTo>
                  <a:cubicBezTo>
                    <a:pt x="3002" y="9914"/>
                    <a:pt x="1257" y="6871"/>
                    <a:pt x="1049" y="3446"/>
                  </a:cubicBezTo>
                  <a:cubicBezTo>
                    <a:pt x="996" y="2568"/>
                    <a:pt x="1057" y="1572"/>
                    <a:pt x="1225" y="566"/>
                  </a:cubicBezTo>
                  <a:cubicBezTo>
                    <a:pt x="1285" y="209"/>
                    <a:pt x="100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6;p23">
              <a:extLst>
                <a:ext uri="{FF2B5EF4-FFF2-40B4-BE49-F238E27FC236}">
                  <a16:creationId xmlns:a16="http://schemas.microsoft.com/office/drawing/2014/main" id="{0B248DE1-9779-441D-82E3-72AAF997A3C9}"/>
                </a:ext>
              </a:extLst>
            </p:cNvPr>
            <p:cNvSpPr/>
            <p:nvPr/>
          </p:nvSpPr>
          <p:spPr>
            <a:xfrm>
              <a:off x="1795919" y="4056066"/>
              <a:ext cx="247971" cy="150624"/>
            </a:xfrm>
            <a:custGeom>
              <a:avLst/>
              <a:gdLst/>
              <a:ahLst/>
              <a:cxnLst/>
              <a:rect l="l" t="t" r="r" b="b"/>
              <a:pathLst>
                <a:path w="7596" h="4614" extrusionOk="0">
                  <a:moveTo>
                    <a:pt x="705" y="1"/>
                  </a:moveTo>
                  <a:cubicBezTo>
                    <a:pt x="347" y="1"/>
                    <a:pt x="1" y="422"/>
                    <a:pt x="285" y="795"/>
                  </a:cubicBezTo>
                  <a:cubicBezTo>
                    <a:pt x="386" y="930"/>
                    <a:pt x="2805" y="4063"/>
                    <a:pt x="6860" y="4609"/>
                  </a:cubicBezTo>
                  <a:cubicBezTo>
                    <a:pt x="6883" y="4613"/>
                    <a:pt x="6904" y="4613"/>
                    <a:pt x="6928" y="4613"/>
                  </a:cubicBezTo>
                  <a:cubicBezTo>
                    <a:pt x="7524" y="4613"/>
                    <a:pt x="7595" y="3706"/>
                    <a:pt x="6993" y="3626"/>
                  </a:cubicBezTo>
                  <a:cubicBezTo>
                    <a:pt x="3357" y="3135"/>
                    <a:pt x="1098" y="224"/>
                    <a:pt x="1075" y="195"/>
                  </a:cubicBezTo>
                  <a:cubicBezTo>
                    <a:pt x="970" y="57"/>
                    <a:pt x="837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15;p23">
            <a:extLst>
              <a:ext uri="{FF2B5EF4-FFF2-40B4-BE49-F238E27FC236}">
                <a16:creationId xmlns:a16="http://schemas.microsoft.com/office/drawing/2014/main" id="{93A769B7-F0D4-4B50-A3A2-277CF743BD51}"/>
              </a:ext>
            </a:extLst>
          </p:cNvPr>
          <p:cNvGrpSpPr/>
          <p:nvPr userDrawn="1"/>
        </p:nvGrpSpPr>
        <p:grpSpPr>
          <a:xfrm>
            <a:off x="7869805" y="210872"/>
            <a:ext cx="1005834" cy="586732"/>
            <a:chOff x="6562262" y="2725680"/>
            <a:chExt cx="605924" cy="352159"/>
          </a:xfrm>
        </p:grpSpPr>
        <p:sp>
          <p:nvSpPr>
            <p:cNvPr id="17" name="Google Shape;416;p23">
              <a:extLst>
                <a:ext uri="{FF2B5EF4-FFF2-40B4-BE49-F238E27FC236}">
                  <a16:creationId xmlns:a16="http://schemas.microsoft.com/office/drawing/2014/main" id="{F9306445-C7B1-497A-962E-54B8C9CD9139}"/>
                </a:ext>
              </a:extLst>
            </p:cNvPr>
            <p:cNvSpPr/>
            <p:nvPr/>
          </p:nvSpPr>
          <p:spPr>
            <a:xfrm>
              <a:off x="6666159" y="2725680"/>
              <a:ext cx="386548" cy="352159"/>
            </a:xfrm>
            <a:custGeom>
              <a:avLst/>
              <a:gdLst/>
              <a:ahLst/>
              <a:cxnLst/>
              <a:rect l="l" t="t" r="r" b="b"/>
              <a:pathLst>
                <a:path w="6775" h="6172" extrusionOk="0">
                  <a:moveTo>
                    <a:pt x="3387" y="1"/>
                  </a:moveTo>
                  <a:cubicBezTo>
                    <a:pt x="2597" y="1"/>
                    <a:pt x="1808" y="302"/>
                    <a:pt x="1206" y="905"/>
                  </a:cubicBezTo>
                  <a:cubicBezTo>
                    <a:pt x="1" y="2109"/>
                    <a:pt x="1" y="4063"/>
                    <a:pt x="1206" y="5268"/>
                  </a:cubicBezTo>
                  <a:cubicBezTo>
                    <a:pt x="1808" y="5870"/>
                    <a:pt x="2597" y="6171"/>
                    <a:pt x="3387" y="6171"/>
                  </a:cubicBezTo>
                  <a:cubicBezTo>
                    <a:pt x="4177" y="6171"/>
                    <a:pt x="4966" y="5870"/>
                    <a:pt x="5569" y="5268"/>
                  </a:cubicBezTo>
                  <a:cubicBezTo>
                    <a:pt x="6774" y="4063"/>
                    <a:pt x="6774" y="2109"/>
                    <a:pt x="5569" y="905"/>
                  </a:cubicBezTo>
                  <a:cubicBezTo>
                    <a:pt x="4966" y="302"/>
                    <a:pt x="4177" y="1"/>
                    <a:pt x="33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23">
              <a:extLst>
                <a:ext uri="{FF2B5EF4-FFF2-40B4-BE49-F238E27FC236}">
                  <a16:creationId xmlns:a16="http://schemas.microsoft.com/office/drawing/2014/main" id="{85D43CE5-78FF-4DA7-97DE-F9F076A654F5}"/>
                </a:ext>
              </a:extLst>
            </p:cNvPr>
            <p:cNvSpPr/>
            <p:nvPr/>
          </p:nvSpPr>
          <p:spPr>
            <a:xfrm>
              <a:off x="6857578" y="2765506"/>
              <a:ext cx="117020" cy="91178"/>
            </a:xfrm>
            <a:custGeom>
              <a:avLst/>
              <a:gdLst/>
              <a:ahLst/>
              <a:cxnLst/>
              <a:rect l="l" t="t" r="r" b="b"/>
              <a:pathLst>
                <a:path w="2051" h="1598" extrusionOk="0">
                  <a:moveTo>
                    <a:pt x="649" y="1"/>
                  </a:moveTo>
                  <a:cubicBezTo>
                    <a:pt x="310" y="1"/>
                    <a:pt x="61" y="166"/>
                    <a:pt x="37" y="449"/>
                  </a:cubicBezTo>
                  <a:cubicBezTo>
                    <a:pt x="0" y="846"/>
                    <a:pt x="416" y="1324"/>
                    <a:pt x="962" y="1517"/>
                  </a:cubicBezTo>
                  <a:cubicBezTo>
                    <a:pt x="1117" y="1571"/>
                    <a:pt x="1267" y="1597"/>
                    <a:pt x="1402" y="1597"/>
                  </a:cubicBezTo>
                  <a:cubicBezTo>
                    <a:pt x="1742" y="1597"/>
                    <a:pt x="1991" y="1432"/>
                    <a:pt x="2016" y="1148"/>
                  </a:cubicBezTo>
                  <a:cubicBezTo>
                    <a:pt x="2051" y="753"/>
                    <a:pt x="1637" y="275"/>
                    <a:pt x="1089" y="82"/>
                  </a:cubicBezTo>
                  <a:cubicBezTo>
                    <a:pt x="934" y="27"/>
                    <a:pt x="784" y="1"/>
                    <a:pt x="649" y="1"/>
                  </a:cubicBez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8;p23">
              <a:extLst>
                <a:ext uri="{FF2B5EF4-FFF2-40B4-BE49-F238E27FC236}">
                  <a16:creationId xmlns:a16="http://schemas.microsoft.com/office/drawing/2014/main" id="{839FC6BB-28F9-414A-B369-E6D811C2D1E1}"/>
                </a:ext>
              </a:extLst>
            </p:cNvPr>
            <p:cNvSpPr/>
            <p:nvPr/>
          </p:nvSpPr>
          <p:spPr>
            <a:xfrm>
              <a:off x="6654862" y="2811152"/>
              <a:ext cx="428027" cy="179275"/>
            </a:xfrm>
            <a:custGeom>
              <a:avLst/>
              <a:gdLst/>
              <a:ahLst/>
              <a:cxnLst/>
              <a:rect l="l" t="t" r="r" b="b"/>
              <a:pathLst>
                <a:path w="7502" h="3142" fill="none" extrusionOk="0">
                  <a:moveTo>
                    <a:pt x="6406" y="143"/>
                  </a:moveTo>
                  <a:cubicBezTo>
                    <a:pt x="6524" y="118"/>
                    <a:pt x="6628" y="99"/>
                    <a:pt x="6717" y="90"/>
                  </a:cubicBezTo>
                  <a:cubicBezTo>
                    <a:pt x="7501" y="0"/>
                    <a:pt x="6742" y="597"/>
                    <a:pt x="5021" y="1426"/>
                  </a:cubicBezTo>
                  <a:cubicBezTo>
                    <a:pt x="3300" y="2253"/>
                    <a:pt x="1270" y="2997"/>
                    <a:pt x="485" y="3087"/>
                  </a:cubicBezTo>
                  <a:cubicBezTo>
                    <a:pt x="0" y="3142"/>
                    <a:pt x="105" y="2934"/>
                    <a:pt x="663" y="257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9;p23">
              <a:extLst>
                <a:ext uri="{FF2B5EF4-FFF2-40B4-BE49-F238E27FC236}">
                  <a16:creationId xmlns:a16="http://schemas.microsoft.com/office/drawing/2014/main" id="{DBF9B077-9422-4A57-A867-985AF709E5B2}"/>
                </a:ext>
              </a:extLst>
            </p:cNvPr>
            <p:cNvSpPr/>
            <p:nvPr/>
          </p:nvSpPr>
          <p:spPr>
            <a:xfrm>
              <a:off x="6562262" y="2775606"/>
              <a:ext cx="605924" cy="256816"/>
            </a:xfrm>
            <a:custGeom>
              <a:avLst/>
              <a:gdLst/>
              <a:ahLst/>
              <a:cxnLst/>
              <a:rect l="l" t="t" r="r" b="b"/>
              <a:pathLst>
                <a:path w="10620" h="4501" fill="none" extrusionOk="0">
                  <a:moveTo>
                    <a:pt x="7611" y="271"/>
                  </a:moveTo>
                  <a:cubicBezTo>
                    <a:pt x="8373" y="86"/>
                    <a:pt x="9020" y="0"/>
                    <a:pt x="9446" y="45"/>
                  </a:cubicBezTo>
                  <a:cubicBezTo>
                    <a:pt x="10619" y="168"/>
                    <a:pt x="9674" y="1238"/>
                    <a:pt x="7334" y="2435"/>
                  </a:cubicBezTo>
                  <a:cubicBezTo>
                    <a:pt x="4996" y="3631"/>
                    <a:pt x="2147" y="4500"/>
                    <a:pt x="974" y="4377"/>
                  </a:cubicBezTo>
                  <a:cubicBezTo>
                    <a:pt x="0" y="4275"/>
                    <a:pt x="591" y="3460"/>
                    <a:pt x="2124" y="252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09;p23">
            <a:extLst>
              <a:ext uri="{FF2B5EF4-FFF2-40B4-BE49-F238E27FC236}">
                <a16:creationId xmlns:a16="http://schemas.microsoft.com/office/drawing/2014/main" id="{C886594A-522B-4C04-A78D-5E20D9B00259}"/>
              </a:ext>
            </a:extLst>
          </p:cNvPr>
          <p:cNvGrpSpPr/>
          <p:nvPr userDrawn="1"/>
        </p:nvGrpSpPr>
        <p:grpSpPr>
          <a:xfrm>
            <a:off x="8083633" y="4132065"/>
            <a:ext cx="731522" cy="942856"/>
            <a:chOff x="7120586" y="1688272"/>
            <a:chExt cx="368804" cy="475974"/>
          </a:xfrm>
        </p:grpSpPr>
        <p:sp>
          <p:nvSpPr>
            <p:cNvPr id="22" name="Google Shape;410;p23">
              <a:extLst>
                <a:ext uri="{FF2B5EF4-FFF2-40B4-BE49-F238E27FC236}">
                  <a16:creationId xmlns:a16="http://schemas.microsoft.com/office/drawing/2014/main" id="{4DD6B1B6-5E8D-41D9-9FD3-AA0A0C61F77C}"/>
                </a:ext>
              </a:extLst>
            </p:cNvPr>
            <p:cNvSpPr/>
            <p:nvPr/>
          </p:nvSpPr>
          <p:spPr>
            <a:xfrm>
              <a:off x="7156644" y="1719882"/>
              <a:ext cx="332631" cy="372300"/>
            </a:xfrm>
            <a:custGeom>
              <a:avLst/>
              <a:gdLst/>
              <a:ahLst/>
              <a:cxnLst/>
              <a:rect l="l" t="t" r="r" b="b"/>
              <a:pathLst>
                <a:path w="5830" h="6525" extrusionOk="0">
                  <a:moveTo>
                    <a:pt x="2437" y="1"/>
                  </a:moveTo>
                  <a:lnTo>
                    <a:pt x="1" y="4803"/>
                  </a:lnTo>
                  <a:lnTo>
                    <a:pt x="3393" y="6524"/>
                  </a:lnTo>
                  <a:lnTo>
                    <a:pt x="5829" y="1722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rgbClr val="F4A83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1;p23">
              <a:extLst>
                <a:ext uri="{FF2B5EF4-FFF2-40B4-BE49-F238E27FC236}">
                  <a16:creationId xmlns:a16="http://schemas.microsoft.com/office/drawing/2014/main" id="{7DF2ED88-8312-4039-9EE3-58CFFAC737EB}"/>
                </a:ext>
              </a:extLst>
            </p:cNvPr>
            <p:cNvSpPr/>
            <p:nvPr/>
          </p:nvSpPr>
          <p:spPr>
            <a:xfrm>
              <a:off x="7156644" y="1949196"/>
              <a:ext cx="216238" cy="142986"/>
            </a:xfrm>
            <a:custGeom>
              <a:avLst/>
              <a:gdLst/>
              <a:ahLst/>
              <a:cxnLst/>
              <a:rect l="l" t="t" r="r" b="b"/>
              <a:pathLst>
                <a:path w="3790" h="2506" extrusionOk="0">
                  <a:moveTo>
                    <a:pt x="397" y="1"/>
                  </a:moveTo>
                  <a:lnTo>
                    <a:pt x="1" y="784"/>
                  </a:lnTo>
                  <a:lnTo>
                    <a:pt x="3393" y="2505"/>
                  </a:lnTo>
                  <a:lnTo>
                    <a:pt x="3790" y="172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2;p23">
              <a:extLst>
                <a:ext uri="{FF2B5EF4-FFF2-40B4-BE49-F238E27FC236}">
                  <a16:creationId xmlns:a16="http://schemas.microsoft.com/office/drawing/2014/main" id="{6C4EBF03-B1A8-40AA-B223-D82A8FAE63B1}"/>
                </a:ext>
              </a:extLst>
            </p:cNvPr>
            <p:cNvSpPr/>
            <p:nvPr/>
          </p:nvSpPr>
          <p:spPr>
            <a:xfrm>
              <a:off x="7120586" y="1994499"/>
              <a:ext cx="229760" cy="169746"/>
            </a:xfrm>
            <a:custGeom>
              <a:avLst/>
              <a:gdLst/>
              <a:ahLst/>
              <a:cxnLst/>
              <a:rect l="l" t="t" r="r" b="b"/>
              <a:pathLst>
                <a:path w="4027" h="2975" extrusionOk="0">
                  <a:moveTo>
                    <a:pt x="634" y="1"/>
                  </a:moveTo>
                  <a:lnTo>
                    <a:pt x="26" y="1198"/>
                  </a:lnTo>
                  <a:cubicBezTo>
                    <a:pt x="1" y="1248"/>
                    <a:pt x="21" y="1308"/>
                    <a:pt x="70" y="1333"/>
                  </a:cubicBezTo>
                  <a:lnTo>
                    <a:pt x="3283" y="2963"/>
                  </a:lnTo>
                  <a:cubicBezTo>
                    <a:pt x="3298" y="2971"/>
                    <a:pt x="3313" y="2974"/>
                    <a:pt x="3329" y="2974"/>
                  </a:cubicBezTo>
                  <a:cubicBezTo>
                    <a:pt x="3365" y="2974"/>
                    <a:pt x="3400" y="2954"/>
                    <a:pt x="3418" y="2919"/>
                  </a:cubicBezTo>
                  <a:lnTo>
                    <a:pt x="4026" y="172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C9242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3;p23">
              <a:extLst>
                <a:ext uri="{FF2B5EF4-FFF2-40B4-BE49-F238E27FC236}">
                  <a16:creationId xmlns:a16="http://schemas.microsoft.com/office/drawing/2014/main" id="{51FDD894-C51B-44A3-A094-7AC4E6629F16}"/>
                </a:ext>
              </a:extLst>
            </p:cNvPr>
            <p:cNvSpPr/>
            <p:nvPr/>
          </p:nvSpPr>
          <p:spPr>
            <a:xfrm>
              <a:off x="7295801" y="1688272"/>
              <a:ext cx="193588" cy="130491"/>
            </a:xfrm>
            <a:custGeom>
              <a:avLst/>
              <a:gdLst/>
              <a:ahLst/>
              <a:cxnLst/>
              <a:rect l="l" t="t" r="r" b="b"/>
              <a:pathLst>
                <a:path w="3393" h="2287" extrusionOk="0">
                  <a:moveTo>
                    <a:pt x="2419" y="0"/>
                  </a:moveTo>
                  <a:lnTo>
                    <a:pt x="1" y="565"/>
                  </a:lnTo>
                  <a:lnTo>
                    <a:pt x="3393" y="2286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4;p23">
              <a:extLst>
                <a:ext uri="{FF2B5EF4-FFF2-40B4-BE49-F238E27FC236}">
                  <a16:creationId xmlns:a16="http://schemas.microsoft.com/office/drawing/2014/main" id="{17846823-75FD-44D1-8DD2-2319AF105DF8}"/>
                </a:ext>
              </a:extLst>
            </p:cNvPr>
            <p:cNvSpPr/>
            <p:nvPr/>
          </p:nvSpPr>
          <p:spPr>
            <a:xfrm>
              <a:off x="7364781" y="1688272"/>
              <a:ext cx="96879" cy="65274"/>
            </a:xfrm>
            <a:custGeom>
              <a:avLst/>
              <a:gdLst/>
              <a:ahLst/>
              <a:cxnLst/>
              <a:rect l="l" t="t" r="r" b="b"/>
              <a:pathLst>
                <a:path w="1698" h="1144" extrusionOk="0">
                  <a:moveTo>
                    <a:pt x="1210" y="0"/>
                  </a:moveTo>
                  <a:lnTo>
                    <a:pt x="1" y="283"/>
                  </a:lnTo>
                  <a:lnTo>
                    <a:pt x="1698" y="1144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5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D3A61C9-19BE-4636-8D45-5758312D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484" y="1985028"/>
            <a:ext cx="3327416" cy="247681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35A37A57-E305-4D49-9A57-582FF7C4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82" y="254000"/>
            <a:ext cx="6985012" cy="970532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A8E65F4-A364-48F8-83A6-9DB61328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482" y="1436388"/>
            <a:ext cx="3327417" cy="530352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1A6A9A4-E081-4EA5-AA1E-3AC2994516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37078" y="1985028"/>
            <a:ext cx="3327416" cy="247681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FE43F97-FB46-425B-9605-D2FE250E271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37076" y="1436388"/>
            <a:ext cx="3327417" cy="530352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10" name="Google Shape;623;p28">
            <a:extLst>
              <a:ext uri="{FF2B5EF4-FFF2-40B4-BE49-F238E27FC236}">
                <a16:creationId xmlns:a16="http://schemas.microsoft.com/office/drawing/2014/main" id="{E7921459-8807-4239-BE80-B487AE3A4E7E}"/>
              </a:ext>
            </a:extLst>
          </p:cNvPr>
          <p:cNvGrpSpPr/>
          <p:nvPr userDrawn="1"/>
        </p:nvGrpSpPr>
        <p:grpSpPr>
          <a:xfrm>
            <a:off x="173912" y="3613987"/>
            <a:ext cx="914398" cy="1529525"/>
            <a:chOff x="4502818" y="1149274"/>
            <a:chExt cx="683304" cy="1130302"/>
          </a:xfrm>
        </p:grpSpPr>
        <p:sp>
          <p:nvSpPr>
            <p:cNvPr id="11" name="Google Shape;624;p28">
              <a:extLst>
                <a:ext uri="{FF2B5EF4-FFF2-40B4-BE49-F238E27FC236}">
                  <a16:creationId xmlns:a16="http://schemas.microsoft.com/office/drawing/2014/main" id="{49A9BF7E-D56F-436C-BDC7-65A62659FB2B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5;p28">
              <a:extLst>
                <a:ext uri="{FF2B5EF4-FFF2-40B4-BE49-F238E27FC236}">
                  <a16:creationId xmlns:a16="http://schemas.microsoft.com/office/drawing/2014/main" id="{93A6DB89-E26A-4FBA-B421-B7E787BCEAA7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6;p28">
              <a:extLst>
                <a:ext uri="{FF2B5EF4-FFF2-40B4-BE49-F238E27FC236}">
                  <a16:creationId xmlns:a16="http://schemas.microsoft.com/office/drawing/2014/main" id="{70799BFD-D056-4ECC-B905-2CCEF5C0DB7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7;p28">
              <a:extLst>
                <a:ext uri="{FF2B5EF4-FFF2-40B4-BE49-F238E27FC236}">
                  <a16:creationId xmlns:a16="http://schemas.microsoft.com/office/drawing/2014/main" id="{D2F42C9F-AFB3-40AA-8E9E-0F8FEED5EBC2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8;p28">
              <a:extLst>
                <a:ext uri="{FF2B5EF4-FFF2-40B4-BE49-F238E27FC236}">
                  <a16:creationId xmlns:a16="http://schemas.microsoft.com/office/drawing/2014/main" id="{C9979879-B77E-4366-8FFD-04CA8B5257E6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;p28">
              <a:extLst>
                <a:ext uri="{FF2B5EF4-FFF2-40B4-BE49-F238E27FC236}">
                  <a16:creationId xmlns:a16="http://schemas.microsoft.com/office/drawing/2014/main" id="{F6505142-D8CF-408D-9504-E53CC525C5F3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38;p28">
            <a:extLst>
              <a:ext uri="{FF2B5EF4-FFF2-40B4-BE49-F238E27FC236}">
                <a16:creationId xmlns:a16="http://schemas.microsoft.com/office/drawing/2014/main" id="{6CF5E886-3E26-426F-8957-CEC46A0D7DF4}"/>
              </a:ext>
            </a:extLst>
          </p:cNvPr>
          <p:cNvGrpSpPr/>
          <p:nvPr userDrawn="1"/>
        </p:nvGrpSpPr>
        <p:grpSpPr>
          <a:xfrm flipH="1">
            <a:off x="7921076" y="1651356"/>
            <a:ext cx="1005834" cy="586732"/>
            <a:chOff x="6562262" y="2725680"/>
            <a:chExt cx="605924" cy="352159"/>
          </a:xfrm>
        </p:grpSpPr>
        <p:sp>
          <p:nvSpPr>
            <p:cNvPr id="20" name="Google Shape;639;p28">
              <a:extLst>
                <a:ext uri="{FF2B5EF4-FFF2-40B4-BE49-F238E27FC236}">
                  <a16:creationId xmlns:a16="http://schemas.microsoft.com/office/drawing/2014/main" id="{C5C2398B-4742-4984-ABC3-EB863C63BB40}"/>
                </a:ext>
              </a:extLst>
            </p:cNvPr>
            <p:cNvSpPr/>
            <p:nvPr/>
          </p:nvSpPr>
          <p:spPr>
            <a:xfrm>
              <a:off x="6666159" y="2725680"/>
              <a:ext cx="386548" cy="352159"/>
            </a:xfrm>
            <a:custGeom>
              <a:avLst/>
              <a:gdLst/>
              <a:ahLst/>
              <a:cxnLst/>
              <a:rect l="l" t="t" r="r" b="b"/>
              <a:pathLst>
                <a:path w="6775" h="6172" extrusionOk="0">
                  <a:moveTo>
                    <a:pt x="3387" y="1"/>
                  </a:moveTo>
                  <a:cubicBezTo>
                    <a:pt x="2597" y="1"/>
                    <a:pt x="1808" y="302"/>
                    <a:pt x="1206" y="905"/>
                  </a:cubicBezTo>
                  <a:cubicBezTo>
                    <a:pt x="1" y="2109"/>
                    <a:pt x="1" y="4063"/>
                    <a:pt x="1206" y="5268"/>
                  </a:cubicBezTo>
                  <a:cubicBezTo>
                    <a:pt x="1808" y="5870"/>
                    <a:pt x="2597" y="6171"/>
                    <a:pt x="3387" y="6171"/>
                  </a:cubicBezTo>
                  <a:cubicBezTo>
                    <a:pt x="4177" y="6171"/>
                    <a:pt x="4966" y="5870"/>
                    <a:pt x="5569" y="5268"/>
                  </a:cubicBezTo>
                  <a:cubicBezTo>
                    <a:pt x="6774" y="4063"/>
                    <a:pt x="6774" y="2109"/>
                    <a:pt x="5569" y="905"/>
                  </a:cubicBezTo>
                  <a:cubicBezTo>
                    <a:pt x="4966" y="302"/>
                    <a:pt x="4177" y="1"/>
                    <a:pt x="338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0;p28">
              <a:extLst>
                <a:ext uri="{FF2B5EF4-FFF2-40B4-BE49-F238E27FC236}">
                  <a16:creationId xmlns:a16="http://schemas.microsoft.com/office/drawing/2014/main" id="{8E355CD7-0DAA-4CCC-9DA3-AE6FB4775D7A}"/>
                </a:ext>
              </a:extLst>
            </p:cNvPr>
            <p:cNvSpPr/>
            <p:nvPr/>
          </p:nvSpPr>
          <p:spPr>
            <a:xfrm>
              <a:off x="6857578" y="2765506"/>
              <a:ext cx="117020" cy="91178"/>
            </a:xfrm>
            <a:custGeom>
              <a:avLst/>
              <a:gdLst/>
              <a:ahLst/>
              <a:cxnLst/>
              <a:rect l="l" t="t" r="r" b="b"/>
              <a:pathLst>
                <a:path w="2051" h="1598" extrusionOk="0">
                  <a:moveTo>
                    <a:pt x="649" y="1"/>
                  </a:moveTo>
                  <a:cubicBezTo>
                    <a:pt x="310" y="1"/>
                    <a:pt x="61" y="166"/>
                    <a:pt x="37" y="449"/>
                  </a:cubicBezTo>
                  <a:cubicBezTo>
                    <a:pt x="0" y="846"/>
                    <a:pt x="416" y="1324"/>
                    <a:pt x="962" y="1517"/>
                  </a:cubicBezTo>
                  <a:cubicBezTo>
                    <a:pt x="1117" y="1571"/>
                    <a:pt x="1267" y="1597"/>
                    <a:pt x="1402" y="1597"/>
                  </a:cubicBezTo>
                  <a:cubicBezTo>
                    <a:pt x="1742" y="1597"/>
                    <a:pt x="1991" y="1432"/>
                    <a:pt x="2016" y="1148"/>
                  </a:cubicBezTo>
                  <a:cubicBezTo>
                    <a:pt x="2051" y="753"/>
                    <a:pt x="1637" y="275"/>
                    <a:pt x="1089" y="82"/>
                  </a:cubicBezTo>
                  <a:cubicBezTo>
                    <a:pt x="934" y="27"/>
                    <a:pt x="784" y="1"/>
                    <a:pt x="649" y="1"/>
                  </a:cubicBez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1;p28">
              <a:extLst>
                <a:ext uri="{FF2B5EF4-FFF2-40B4-BE49-F238E27FC236}">
                  <a16:creationId xmlns:a16="http://schemas.microsoft.com/office/drawing/2014/main" id="{5DD1E3C9-F731-41E0-9852-2613660861E6}"/>
                </a:ext>
              </a:extLst>
            </p:cNvPr>
            <p:cNvSpPr/>
            <p:nvPr/>
          </p:nvSpPr>
          <p:spPr>
            <a:xfrm>
              <a:off x="6654862" y="2811152"/>
              <a:ext cx="428027" cy="179275"/>
            </a:xfrm>
            <a:custGeom>
              <a:avLst/>
              <a:gdLst/>
              <a:ahLst/>
              <a:cxnLst/>
              <a:rect l="l" t="t" r="r" b="b"/>
              <a:pathLst>
                <a:path w="7502" h="3142" fill="none" extrusionOk="0">
                  <a:moveTo>
                    <a:pt x="6406" y="143"/>
                  </a:moveTo>
                  <a:cubicBezTo>
                    <a:pt x="6524" y="118"/>
                    <a:pt x="6628" y="99"/>
                    <a:pt x="6717" y="90"/>
                  </a:cubicBezTo>
                  <a:cubicBezTo>
                    <a:pt x="7501" y="0"/>
                    <a:pt x="6742" y="597"/>
                    <a:pt x="5021" y="1426"/>
                  </a:cubicBezTo>
                  <a:cubicBezTo>
                    <a:pt x="3300" y="2253"/>
                    <a:pt x="1270" y="2997"/>
                    <a:pt x="485" y="3087"/>
                  </a:cubicBezTo>
                  <a:cubicBezTo>
                    <a:pt x="0" y="3142"/>
                    <a:pt x="105" y="2934"/>
                    <a:pt x="663" y="257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2;p28">
              <a:extLst>
                <a:ext uri="{FF2B5EF4-FFF2-40B4-BE49-F238E27FC236}">
                  <a16:creationId xmlns:a16="http://schemas.microsoft.com/office/drawing/2014/main" id="{786541EC-08AF-4B17-905E-70A8EE8A4F95}"/>
                </a:ext>
              </a:extLst>
            </p:cNvPr>
            <p:cNvSpPr/>
            <p:nvPr/>
          </p:nvSpPr>
          <p:spPr>
            <a:xfrm>
              <a:off x="6562262" y="2775606"/>
              <a:ext cx="605924" cy="256816"/>
            </a:xfrm>
            <a:custGeom>
              <a:avLst/>
              <a:gdLst/>
              <a:ahLst/>
              <a:cxnLst/>
              <a:rect l="l" t="t" r="r" b="b"/>
              <a:pathLst>
                <a:path w="10620" h="4501" fill="none" extrusionOk="0">
                  <a:moveTo>
                    <a:pt x="7611" y="271"/>
                  </a:moveTo>
                  <a:cubicBezTo>
                    <a:pt x="8373" y="86"/>
                    <a:pt x="9020" y="0"/>
                    <a:pt x="9446" y="45"/>
                  </a:cubicBezTo>
                  <a:cubicBezTo>
                    <a:pt x="10619" y="168"/>
                    <a:pt x="9674" y="1238"/>
                    <a:pt x="7334" y="2435"/>
                  </a:cubicBezTo>
                  <a:cubicBezTo>
                    <a:pt x="4996" y="3631"/>
                    <a:pt x="2147" y="4500"/>
                    <a:pt x="974" y="4377"/>
                  </a:cubicBezTo>
                  <a:cubicBezTo>
                    <a:pt x="0" y="4275"/>
                    <a:pt x="591" y="3460"/>
                    <a:pt x="2124" y="252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643;p28">
            <a:extLst>
              <a:ext uri="{FF2B5EF4-FFF2-40B4-BE49-F238E27FC236}">
                <a16:creationId xmlns:a16="http://schemas.microsoft.com/office/drawing/2014/main" id="{383735E6-1842-49FB-AA31-F8F395340D8C}"/>
              </a:ext>
            </a:extLst>
          </p:cNvPr>
          <p:cNvGrpSpPr/>
          <p:nvPr userDrawn="1"/>
        </p:nvGrpSpPr>
        <p:grpSpPr>
          <a:xfrm rot="-871744">
            <a:off x="8032116" y="90937"/>
            <a:ext cx="420630" cy="595891"/>
            <a:chOff x="6357535" y="3186599"/>
            <a:chExt cx="789258" cy="1106731"/>
          </a:xfrm>
        </p:grpSpPr>
        <p:sp>
          <p:nvSpPr>
            <p:cNvPr id="25" name="Google Shape;644;p28">
              <a:extLst>
                <a:ext uri="{FF2B5EF4-FFF2-40B4-BE49-F238E27FC236}">
                  <a16:creationId xmlns:a16="http://schemas.microsoft.com/office/drawing/2014/main" id="{5FDD64BE-8844-4290-8650-9EABA3764C98}"/>
                </a:ext>
              </a:extLst>
            </p:cNvPr>
            <p:cNvSpPr/>
            <p:nvPr/>
          </p:nvSpPr>
          <p:spPr>
            <a:xfrm>
              <a:off x="6371115" y="3202824"/>
              <a:ext cx="761640" cy="1074347"/>
            </a:xfrm>
            <a:custGeom>
              <a:avLst/>
              <a:gdLst/>
              <a:ahLst/>
              <a:cxnLst/>
              <a:rect l="l" t="t" r="r" b="b"/>
              <a:pathLst>
                <a:path w="23331" h="32910" extrusionOk="0">
                  <a:moveTo>
                    <a:pt x="10944" y="6387"/>
                  </a:moveTo>
                  <a:cubicBezTo>
                    <a:pt x="12807" y="6387"/>
                    <a:pt x="14317" y="8254"/>
                    <a:pt x="14317" y="10558"/>
                  </a:cubicBezTo>
                  <a:cubicBezTo>
                    <a:pt x="14317" y="12862"/>
                    <a:pt x="12807" y="14729"/>
                    <a:pt x="10944" y="14729"/>
                  </a:cubicBezTo>
                  <a:cubicBezTo>
                    <a:pt x="9083" y="14729"/>
                    <a:pt x="7573" y="12862"/>
                    <a:pt x="7573" y="10558"/>
                  </a:cubicBezTo>
                  <a:cubicBezTo>
                    <a:pt x="7573" y="8254"/>
                    <a:pt x="9083" y="6387"/>
                    <a:pt x="10944" y="6387"/>
                  </a:cubicBezTo>
                  <a:close/>
                  <a:moveTo>
                    <a:pt x="11207" y="0"/>
                  </a:moveTo>
                  <a:cubicBezTo>
                    <a:pt x="5790" y="0"/>
                    <a:pt x="435" y="3683"/>
                    <a:pt x="190" y="10424"/>
                  </a:cubicBezTo>
                  <a:cubicBezTo>
                    <a:pt x="0" y="15618"/>
                    <a:pt x="3610" y="20513"/>
                    <a:pt x="10290" y="20513"/>
                  </a:cubicBezTo>
                  <a:cubicBezTo>
                    <a:pt x="10505" y="20513"/>
                    <a:pt x="10723" y="20508"/>
                    <a:pt x="10944" y="20498"/>
                  </a:cubicBezTo>
                  <a:cubicBezTo>
                    <a:pt x="12702" y="20416"/>
                    <a:pt x="13989" y="19964"/>
                    <a:pt x="14865" y="19506"/>
                  </a:cubicBezTo>
                  <a:cubicBezTo>
                    <a:pt x="15007" y="19431"/>
                    <a:pt x="15156" y="19397"/>
                    <a:pt x="15300" y="19397"/>
                  </a:cubicBezTo>
                  <a:cubicBezTo>
                    <a:pt x="15815" y="19397"/>
                    <a:pt x="16278" y="19833"/>
                    <a:pt x="16232" y="20407"/>
                  </a:cubicBezTo>
                  <a:cubicBezTo>
                    <a:pt x="16232" y="20418"/>
                    <a:pt x="16232" y="20426"/>
                    <a:pt x="16230" y="20437"/>
                  </a:cubicBezTo>
                  <a:cubicBezTo>
                    <a:pt x="16070" y="22423"/>
                    <a:pt x="15184" y="25042"/>
                    <a:pt x="11811" y="25998"/>
                  </a:cubicBezTo>
                  <a:cubicBezTo>
                    <a:pt x="11059" y="26211"/>
                    <a:pt x="10356" y="26298"/>
                    <a:pt x="9698" y="26298"/>
                  </a:cubicBezTo>
                  <a:cubicBezTo>
                    <a:pt x="6748" y="26298"/>
                    <a:pt x="4702" y="24544"/>
                    <a:pt x="3207" y="24544"/>
                  </a:cubicBezTo>
                  <a:cubicBezTo>
                    <a:pt x="2887" y="24544"/>
                    <a:pt x="2592" y="24624"/>
                    <a:pt x="2319" y="24820"/>
                  </a:cubicBezTo>
                  <a:cubicBezTo>
                    <a:pt x="216" y="26323"/>
                    <a:pt x="2621" y="32910"/>
                    <a:pt x="10702" y="32910"/>
                  </a:cubicBezTo>
                  <a:cubicBezTo>
                    <a:pt x="10893" y="32910"/>
                    <a:pt x="11087" y="32906"/>
                    <a:pt x="11284" y="32898"/>
                  </a:cubicBezTo>
                  <a:cubicBezTo>
                    <a:pt x="16377" y="32703"/>
                    <a:pt x="20252" y="29263"/>
                    <a:pt x="21804" y="23751"/>
                  </a:cubicBezTo>
                  <a:cubicBezTo>
                    <a:pt x="23015" y="19454"/>
                    <a:pt x="23330" y="13523"/>
                    <a:pt x="22177" y="8817"/>
                  </a:cubicBezTo>
                  <a:cubicBezTo>
                    <a:pt x="20704" y="2801"/>
                    <a:pt x="15932" y="0"/>
                    <a:pt x="1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5;p28">
              <a:extLst>
                <a:ext uri="{FF2B5EF4-FFF2-40B4-BE49-F238E27FC236}">
                  <a16:creationId xmlns:a16="http://schemas.microsoft.com/office/drawing/2014/main" id="{CB9B617C-DFE9-4E68-B62F-5A2E345FA4F0}"/>
                </a:ext>
              </a:extLst>
            </p:cNvPr>
            <p:cNvSpPr/>
            <p:nvPr/>
          </p:nvSpPr>
          <p:spPr>
            <a:xfrm>
              <a:off x="6676966" y="3202856"/>
              <a:ext cx="455789" cy="1074282"/>
            </a:xfrm>
            <a:custGeom>
              <a:avLst/>
              <a:gdLst/>
              <a:ahLst/>
              <a:cxnLst/>
              <a:rect l="l" t="t" r="r" b="b"/>
              <a:pathLst>
                <a:path w="13962" h="32908" extrusionOk="0">
                  <a:moveTo>
                    <a:pt x="1838" y="0"/>
                  </a:moveTo>
                  <a:cubicBezTo>
                    <a:pt x="1395" y="0"/>
                    <a:pt x="953" y="25"/>
                    <a:pt x="515" y="73"/>
                  </a:cubicBezTo>
                  <a:cubicBezTo>
                    <a:pt x="4778" y="552"/>
                    <a:pt x="8825" y="3362"/>
                    <a:pt x="10160" y="8816"/>
                  </a:cubicBezTo>
                  <a:cubicBezTo>
                    <a:pt x="11313" y="13522"/>
                    <a:pt x="10998" y="19453"/>
                    <a:pt x="9786" y="23750"/>
                  </a:cubicBezTo>
                  <a:cubicBezTo>
                    <a:pt x="8310" y="28996"/>
                    <a:pt x="4732" y="32362"/>
                    <a:pt x="0" y="32845"/>
                  </a:cubicBezTo>
                  <a:cubicBezTo>
                    <a:pt x="421" y="32886"/>
                    <a:pt x="858" y="32908"/>
                    <a:pt x="1314" y="32908"/>
                  </a:cubicBezTo>
                  <a:cubicBezTo>
                    <a:pt x="1511" y="32908"/>
                    <a:pt x="1711" y="32904"/>
                    <a:pt x="1915" y="32895"/>
                  </a:cubicBezTo>
                  <a:cubicBezTo>
                    <a:pt x="7008" y="32702"/>
                    <a:pt x="10883" y="29262"/>
                    <a:pt x="12435" y="23750"/>
                  </a:cubicBezTo>
                  <a:cubicBezTo>
                    <a:pt x="13646" y="19453"/>
                    <a:pt x="13961" y="13522"/>
                    <a:pt x="12808" y="8816"/>
                  </a:cubicBezTo>
                  <a:cubicBezTo>
                    <a:pt x="11336" y="2800"/>
                    <a:pt x="6563" y="0"/>
                    <a:pt x="183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6;p28">
              <a:extLst>
                <a:ext uri="{FF2B5EF4-FFF2-40B4-BE49-F238E27FC236}">
                  <a16:creationId xmlns:a16="http://schemas.microsoft.com/office/drawing/2014/main" id="{D15F6619-1AB5-46D6-9A63-EF407925A81C}"/>
                </a:ext>
              </a:extLst>
            </p:cNvPr>
            <p:cNvSpPr/>
            <p:nvPr/>
          </p:nvSpPr>
          <p:spPr>
            <a:xfrm>
              <a:off x="6357535" y="3186599"/>
              <a:ext cx="789258" cy="1106731"/>
            </a:xfrm>
            <a:custGeom>
              <a:avLst/>
              <a:gdLst/>
              <a:ahLst/>
              <a:cxnLst/>
              <a:rect l="l" t="t" r="r" b="b"/>
              <a:pathLst>
                <a:path w="24177" h="33902" extrusionOk="0">
                  <a:moveTo>
                    <a:pt x="11623" y="1"/>
                  </a:moveTo>
                  <a:cubicBezTo>
                    <a:pt x="11201" y="1"/>
                    <a:pt x="10778" y="22"/>
                    <a:pt x="10354" y="65"/>
                  </a:cubicBezTo>
                  <a:cubicBezTo>
                    <a:pt x="7681" y="340"/>
                    <a:pt x="5203" y="1466"/>
                    <a:pt x="3378" y="3236"/>
                  </a:cubicBezTo>
                  <a:cubicBezTo>
                    <a:pt x="1349" y="5206"/>
                    <a:pt x="219" y="7859"/>
                    <a:pt x="108" y="10904"/>
                  </a:cubicBezTo>
                  <a:cubicBezTo>
                    <a:pt x="1" y="13838"/>
                    <a:pt x="1068" y="16637"/>
                    <a:pt x="3037" y="18586"/>
                  </a:cubicBezTo>
                  <a:cubicBezTo>
                    <a:pt x="4973" y="20504"/>
                    <a:pt x="7611" y="21506"/>
                    <a:pt x="10700" y="21506"/>
                  </a:cubicBezTo>
                  <a:cubicBezTo>
                    <a:pt x="10925" y="21506"/>
                    <a:pt x="11153" y="21501"/>
                    <a:pt x="11383" y="21490"/>
                  </a:cubicBezTo>
                  <a:cubicBezTo>
                    <a:pt x="12933" y="21419"/>
                    <a:pt x="14321" y="21066"/>
                    <a:pt x="15510" y="20442"/>
                  </a:cubicBezTo>
                  <a:cubicBezTo>
                    <a:pt x="15588" y="20402"/>
                    <a:pt x="15660" y="20384"/>
                    <a:pt x="15725" y="20384"/>
                  </a:cubicBezTo>
                  <a:cubicBezTo>
                    <a:pt x="15975" y="20384"/>
                    <a:pt x="16130" y="20643"/>
                    <a:pt x="16150" y="20894"/>
                  </a:cubicBezTo>
                  <a:cubicBezTo>
                    <a:pt x="16060" y="22036"/>
                    <a:pt x="15747" y="23025"/>
                    <a:pt x="15224" y="23830"/>
                  </a:cubicBezTo>
                  <a:cubicBezTo>
                    <a:pt x="14540" y="24886"/>
                    <a:pt x="13485" y="25621"/>
                    <a:pt x="12091" y="26018"/>
                  </a:cubicBezTo>
                  <a:cubicBezTo>
                    <a:pt x="11391" y="26217"/>
                    <a:pt x="10735" y="26298"/>
                    <a:pt x="10119" y="26298"/>
                  </a:cubicBezTo>
                  <a:cubicBezTo>
                    <a:pt x="8489" y="26298"/>
                    <a:pt x="7140" y="25728"/>
                    <a:pt x="5992" y="25243"/>
                  </a:cubicBezTo>
                  <a:cubicBezTo>
                    <a:pt x="5128" y="24876"/>
                    <a:pt x="4340" y="24542"/>
                    <a:pt x="3614" y="24542"/>
                  </a:cubicBezTo>
                  <a:cubicBezTo>
                    <a:pt x="3206" y="24542"/>
                    <a:pt x="2818" y="24648"/>
                    <a:pt x="2447" y="24913"/>
                  </a:cubicBezTo>
                  <a:cubicBezTo>
                    <a:pt x="1215" y="25793"/>
                    <a:pt x="1212" y="27906"/>
                    <a:pt x="2441" y="29830"/>
                  </a:cubicBezTo>
                  <a:cubicBezTo>
                    <a:pt x="2543" y="29989"/>
                    <a:pt x="2687" y="30055"/>
                    <a:pt x="2831" y="30055"/>
                  </a:cubicBezTo>
                  <a:cubicBezTo>
                    <a:pt x="3176" y="30055"/>
                    <a:pt x="3521" y="29677"/>
                    <a:pt x="3277" y="29296"/>
                  </a:cubicBezTo>
                  <a:cubicBezTo>
                    <a:pt x="2248" y="27681"/>
                    <a:pt x="2340" y="26211"/>
                    <a:pt x="3025" y="25722"/>
                  </a:cubicBezTo>
                  <a:cubicBezTo>
                    <a:pt x="3201" y="25595"/>
                    <a:pt x="3399" y="25538"/>
                    <a:pt x="3628" y="25538"/>
                  </a:cubicBezTo>
                  <a:cubicBezTo>
                    <a:pt x="4111" y="25538"/>
                    <a:pt x="4737" y="25789"/>
                    <a:pt x="5606" y="26157"/>
                  </a:cubicBezTo>
                  <a:cubicBezTo>
                    <a:pt x="6788" y="26657"/>
                    <a:pt x="8287" y="27291"/>
                    <a:pt x="10122" y="27291"/>
                  </a:cubicBezTo>
                  <a:cubicBezTo>
                    <a:pt x="10820" y="27291"/>
                    <a:pt x="11566" y="27199"/>
                    <a:pt x="12362" y="26973"/>
                  </a:cubicBezTo>
                  <a:cubicBezTo>
                    <a:pt x="13996" y="26509"/>
                    <a:pt x="15239" y="25634"/>
                    <a:pt x="16058" y="24371"/>
                  </a:cubicBezTo>
                  <a:cubicBezTo>
                    <a:pt x="16671" y="23426"/>
                    <a:pt x="17037" y="22282"/>
                    <a:pt x="17142" y="20976"/>
                  </a:cubicBezTo>
                  <a:cubicBezTo>
                    <a:pt x="17224" y="20102"/>
                    <a:pt x="16497" y="19403"/>
                    <a:pt x="15697" y="19403"/>
                  </a:cubicBezTo>
                  <a:cubicBezTo>
                    <a:pt x="15482" y="19403"/>
                    <a:pt x="15261" y="19453"/>
                    <a:pt x="15050" y="19564"/>
                  </a:cubicBezTo>
                  <a:cubicBezTo>
                    <a:pt x="13989" y="20119"/>
                    <a:pt x="12740" y="20434"/>
                    <a:pt x="11337" y="20499"/>
                  </a:cubicBezTo>
                  <a:cubicBezTo>
                    <a:pt x="11123" y="20509"/>
                    <a:pt x="10911" y="20514"/>
                    <a:pt x="10702" y="20514"/>
                  </a:cubicBezTo>
                  <a:cubicBezTo>
                    <a:pt x="7880" y="20514"/>
                    <a:pt x="5480" y="19608"/>
                    <a:pt x="3735" y="17880"/>
                  </a:cubicBezTo>
                  <a:cubicBezTo>
                    <a:pt x="1964" y="16127"/>
                    <a:pt x="1005" y="13598"/>
                    <a:pt x="1101" y="10939"/>
                  </a:cubicBezTo>
                  <a:cubicBezTo>
                    <a:pt x="1326" y="4748"/>
                    <a:pt x="5961" y="1514"/>
                    <a:pt x="10455" y="1054"/>
                  </a:cubicBezTo>
                  <a:cubicBezTo>
                    <a:pt x="10835" y="1016"/>
                    <a:pt x="11219" y="996"/>
                    <a:pt x="11606" y="996"/>
                  </a:cubicBezTo>
                  <a:cubicBezTo>
                    <a:pt x="15975" y="996"/>
                    <a:pt x="20660" y="3507"/>
                    <a:pt x="22110" y="9432"/>
                  </a:cubicBezTo>
                  <a:cubicBezTo>
                    <a:pt x="23175" y="13777"/>
                    <a:pt x="23030" y="19539"/>
                    <a:pt x="21741" y="24113"/>
                  </a:cubicBezTo>
                  <a:cubicBezTo>
                    <a:pt x="21002" y="26736"/>
                    <a:pt x="19695" y="28924"/>
                    <a:pt x="17961" y="30443"/>
                  </a:cubicBezTo>
                  <a:cubicBezTo>
                    <a:pt x="16226" y="31959"/>
                    <a:pt x="14054" y="32807"/>
                    <a:pt x="11679" y="32898"/>
                  </a:cubicBezTo>
                  <a:cubicBezTo>
                    <a:pt x="11487" y="32905"/>
                    <a:pt x="11299" y="32909"/>
                    <a:pt x="11114" y="32909"/>
                  </a:cubicBezTo>
                  <a:cubicBezTo>
                    <a:pt x="8033" y="32909"/>
                    <a:pt x="6057" y="31916"/>
                    <a:pt x="4923" y="31056"/>
                  </a:cubicBezTo>
                  <a:cubicBezTo>
                    <a:pt x="4827" y="30983"/>
                    <a:pt x="4728" y="30952"/>
                    <a:pt x="4633" y="30952"/>
                  </a:cubicBezTo>
                  <a:cubicBezTo>
                    <a:pt x="4226" y="30952"/>
                    <a:pt x="3909" y="31532"/>
                    <a:pt x="4323" y="31848"/>
                  </a:cubicBezTo>
                  <a:cubicBezTo>
                    <a:pt x="5581" y="32801"/>
                    <a:pt x="7758" y="33902"/>
                    <a:pt x="11114" y="33902"/>
                  </a:cubicBezTo>
                  <a:cubicBezTo>
                    <a:pt x="11312" y="33902"/>
                    <a:pt x="11513" y="33897"/>
                    <a:pt x="11719" y="33891"/>
                  </a:cubicBezTo>
                  <a:cubicBezTo>
                    <a:pt x="16974" y="33690"/>
                    <a:pt x="21077" y="30136"/>
                    <a:pt x="22698" y="24382"/>
                  </a:cubicBezTo>
                  <a:cubicBezTo>
                    <a:pt x="24030" y="19657"/>
                    <a:pt x="24177" y="13695"/>
                    <a:pt x="23074" y="9194"/>
                  </a:cubicBezTo>
                  <a:cubicBezTo>
                    <a:pt x="22299" y="6025"/>
                    <a:pt x="20571" y="3495"/>
                    <a:pt x="18080" y="1875"/>
                  </a:cubicBezTo>
                  <a:cubicBezTo>
                    <a:pt x="16195" y="649"/>
                    <a:pt x="13941" y="1"/>
                    <a:pt x="1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7;p28">
              <a:extLst>
                <a:ext uri="{FF2B5EF4-FFF2-40B4-BE49-F238E27FC236}">
                  <a16:creationId xmlns:a16="http://schemas.microsoft.com/office/drawing/2014/main" id="{00E6B951-272A-4357-80B2-5FD9F9BFEA7C}"/>
                </a:ext>
              </a:extLst>
            </p:cNvPr>
            <p:cNvSpPr/>
            <p:nvPr/>
          </p:nvSpPr>
          <p:spPr>
            <a:xfrm>
              <a:off x="6602079" y="3395135"/>
              <a:ext cx="252607" cy="304708"/>
            </a:xfrm>
            <a:custGeom>
              <a:avLst/>
              <a:gdLst/>
              <a:ahLst/>
              <a:cxnLst/>
              <a:rect l="l" t="t" r="r" b="b"/>
              <a:pathLst>
                <a:path w="7738" h="9334" extrusionOk="0">
                  <a:moveTo>
                    <a:pt x="3869" y="1"/>
                  </a:moveTo>
                  <a:cubicBezTo>
                    <a:pt x="1735" y="1"/>
                    <a:pt x="1" y="2094"/>
                    <a:pt x="1" y="4667"/>
                  </a:cubicBezTo>
                  <a:cubicBezTo>
                    <a:pt x="1" y="7240"/>
                    <a:pt x="1735" y="9333"/>
                    <a:pt x="3869" y="9333"/>
                  </a:cubicBezTo>
                  <a:cubicBezTo>
                    <a:pt x="4356" y="9333"/>
                    <a:pt x="4833" y="9226"/>
                    <a:pt x="5285" y="9012"/>
                  </a:cubicBezTo>
                  <a:cubicBezTo>
                    <a:pt x="5789" y="8773"/>
                    <a:pt x="5533" y="8061"/>
                    <a:pt x="5077" y="8061"/>
                  </a:cubicBezTo>
                  <a:cubicBezTo>
                    <a:pt x="5009" y="8061"/>
                    <a:pt x="4936" y="8077"/>
                    <a:pt x="4860" y="8113"/>
                  </a:cubicBezTo>
                  <a:cubicBezTo>
                    <a:pt x="4541" y="8264"/>
                    <a:pt x="4207" y="8340"/>
                    <a:pt x="3869" y="8340"/>
                  </a:cubicBezTo>
                  <a:cubicBezTo>
                    <a:pt x="2284" y="8340"/>
                    <a:pt x="994" y="6693"/>
                    <a:pt x="994" y="4667"/>
                  </a:cubicBezTo>
                  <a:cubicBezTo>
                    <a:pt x="994" y="2640"/>
                    <a:pt x="2284" y="994"/>
                    <a:pt x="3869" y="994"/>
                  </a:cubicBezTo>
                  <a:cubicBezTo>
                    <a:pt x="5455" y="994"/>
                    <a:pt x="6744" y="2640"/>
                    <a:pt x="6744" y="4667"/>
                  </a:cubicBezTo>
                  <a:cubicBezTo>
                    <a:pt x="6744" y="5310"/>
                    <a:pt x="6610" y="5946"/>
                    <a:pt x="6358" y="6502"/>
                  </a:cubicBezTo>
                  <a:cubicBezTo>
                    <a:pt x="6182" y="6887"/>
                    <a:pt x="6515" y="7197"/>
                    <a:pt x="6838" y="7197"/>
                  </a:cubicBezTo>
                  <a:cubicBezTo>
                    <a:pt x="7005" y="7197"/>
                    <a:pt x="7170" y="7113"/>
                    <a:pt x="7261" y="6914"/>
                  </a:cubicBezTo>
                  <a:cubicBezTo>
                    <a:pt x="7574" y="6227"/>
                    <a:pt x="7737" y="5452"/>
                    <a:pt x="7737" y="4667"/>
                  </a:cubicBezTo>
                  <a:cubicBezTo>
                    <a:pt x="7737" y="2094"/>
                    <a:pt x="6003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8;p28">
              <a:extLst>
                <a:ext uri="{FF2B5EF4-FFF2-40B4-BE49-F238E27FC236}">
                  <a16:creationId xmlns:a16="http://schemas.microsoft.com/office/drawing/2014/main" id="{59182183-7B69-4775-A54B-4264125273A0}"/>
                </a:ext>
              </a:extLst>
            </p:cNvPr>
            <p:cNvSpPr/>
            <p:nvPr/>
          </p:nvSpPr>
          <p:spPr>
            <a:xfrm>
              <a:off x="6440910" y="3282869"/>
              <a:ext cx="200669" cy="199102"/>
            </a:xfrm>
            <a:custGeom>
              <a:avLst/>
              <a:gdLst/>
              <a:ahLst/>
              <a:cxnLst/>
              <a:rect l="l" t="t" r="r" b="b"/>
              <a:pathLst>
                <a:path w="6147" h="6099" extrusionOk="0">
                  <a:moveTo>
                    <a:pt x="5442" y="1"/>
                  </a:moveTo>
                  <a:cubicBezTo>
                    <a:pt x="5385" y="1"/>
                    <a:pt x="5323" y="11"/>
                    <a:pt x="5259" y="35"/>
                  </a:cubicBezTo>
                  <a:cubicBezTo>
                    <a:pt x="1485" y="1449"/>
                    <a:pt x="156" y="5281"/>
                    <a:pt x="101" y="5443"/>
                  </a:cubicBezTo>
                  <a:cubicBezTo>
                    <a:pt x="0" y="5741"/>
                    <a:pt x="265" y="6098"/>
                    <a:pt x="572" y="6098"/>
                  </a:cubicBezTo>
                  <a:cubicBezTo>
                    <a:pt x="780" y="6098"/>
                    <a:pt x="973" y="5968"/>
                    <a:pt x="1042" y="5760"/>
                  </a:cubicBezTo>
                  <a:cubicBezTo>
                    <a:pt x="1055" y="5724"/>
                    <a:pt x="2271" y="2215"/>
                    <a:pt x="5608" y="966"/>
                  </a:cubicBezTo>
                  <a:cubicBezTo>
                    <a:pt x="6146" y="763"/>
                    <a:pt x="5925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12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93" name="Google Shape;93;p8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8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97" name="Google Shape;97;p8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8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8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02" name="Google Shape;102;p8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8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8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08" name="Google Shape;108;p8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90;p8">
            <a:extLst>
              <a:ext uri="{FF2B5EF4-FFF2-40B4-BE49-F238E27FC236}">
                <a16:creationId xmlns:a16="http://schemas.microsoft.com/office/drawing/2014/main" id="{5CDF2372-3BEA-4956-9E28-77106E3A8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658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28" name="Google Shape;776;p32">
            <a:extLst>
              <a:ext uri="{FF2B5EF4-FFF2-40B4-BE49-F238E27FC236}">
                <a16:creationId xmlns:a16="http://schemas.microsoft.com/office/drawing/2014/main" id="{390F6CD9-8484-4056-B334-7F99E9CC6E9B}"/>
              </a:ext>
            </a:extLst>
          </p:cNvPr>
          <p:cNvGrpSpPr/>
          <p:nvPr userDrawn="1"/>
        </p:nvGrpSpPr>
        <p:grpSpPr>
          <a:xfrm>
            <a:off x="434107" y="2971408"/>
            <a:ext cx="1097250" cy="1835498"/>
            <a:chOff x="4502818" y="1149274"/>
            <a:chExt cx="683304" cy="1130302"/>
          </a:xfrm>
        </p:grpSpPr>
        <p:sp>
          <p:nvSpPr>
            <p:cNvPr id="29" name="Google Shape;777;p32">
              <a:extLst>
                <a:ext uri="{FF2B5EF4-FFF2-40B4-BE49-F238E27FC236}">
                  <a16:creationId xmlns:a16="http://schemas.microsoft.com/office/drawing/2014/main" id="{5307F096-EEC1-4A8C-928A-CDBE94057111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8;p32">
              <a:extLst>
                <a:ext uri="{FF2B5EF4-FFF2-40B4-BE49-F238E27FC236}">
                  <a16:creationId xmlns:a16="http://schemas.microsoft.com/office/drawing/2014/main" id="{A9F2DE8D-5F81-4B20-9EF1-53DAAC82FF0F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9;p32">
              <a:extLst>
                <a:ext uri="{FF2B5EF4-FFF2-40B4-BE49-F238E27FC236}">
                  <a16:creationId xmlns:a16="http://schemas.microsoft.com/office/drawing/2014/main" id="{5F4F25AC-FA8A-4BA8-B509-1BFC2F20FD22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0;p32">
              <a:extLst>
                <a:ext uri="{FF2B5EF4-FFF2-40B4-BE49-F238E27FC236}">
                  <a16:creationId xmlns:a16="http://schemas.microsoft.com/office/drawing/2014/main" id="{D89FB990-FC17-40D6-9615-D77C13850847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1;p32">
              <a:extLst>
                <a:ext uri="{FF2B5EF4-FFF2-40B4-BE49-F238E27FC236}">
                  <a16:creationId xmlns:a16="http://schemas.microsoft.com/office/drawing/2014/main" id="{6760E50A-8DA6-430C-98F5-A3CF5092119D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2;p32">
              <a:extLst>
                <a:ext uri="{FF2B5EF4-FFF2-40B4-BE49-F238E27FC236}">
                  <a16:creationId xmlns:a16="http://schemas.microsoft.com/office/drawing/2014/main" id="{FA33A6CC-51F8-49CA-9AAE-F44D2362F89F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83;p32">
            <a:extLst>
              <a:ext uri="{FF2B5EF4-FFF2-40B4-BE49-F238E27FC236}">
                <a16:creationId xmlns:a16="http://schemas.microsoft.com/office/drawing/2014/main" id="{FB67CC44-01A7-459D-A8E7-5A6B7FB0C047}"/>
              </a:ext>
            </a:extLst>
          </p:cNvPr>
          <p:cNvGrpSpPr/>
          <p:nvPr userDrawn="1"/>
        </p:nvGrpSpPr>
        <p:grpSpPr>
          <a:xfrm>
            <a:off x="7223710" y="3771698"/>
            <a:ext cx="1371607" cy="783791"/>
            <a:chOff x="7270650" y="881723"/>
            <a:chExt cx="943658" cy="528624"/>
          </a:xfrm>
        </p:grpSpPr>
        <p:sp>
          <p:nvSpPr>
            <p:cNvPr id="36" name="Google Shape;784;p32">
              <a:extLst>
                <a:ext uri="{FF2B5EF4-FFF2-40B4-BE49-F238E27FC236}">
                  <a16:creationId xmlns:a16="http://schemas.microsoft.com/office/drawing/2014/main" id="{994681F7-1E52-44D6-8094-A5322ADD44D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extrusionOk="0">
                  <a:moveTo>
                    <a:pt x="1" y="1"/>
                  </a:moveTo>
                  <a:lnTo>
                    <a:pt x="282" y="1044"/>
                  </a:lnTo>
                  <a:lnTo>
                    <a:pt x="726" y="925"/>
                  </a:lnTo>
                  <a:lnTo>
                    <a:pt x="1332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5;p32">
              <a:extLst>
                <a:ext uri="{FF2B5EF4-FFF2-40B4-BE49-F238E27FC236}">
                  <a16:creationId xmlns:a16="http://schemas.microsoft.com/office/drawing/2014/main" id="{6EEC48AD-F17F-4ADC-8F0C-4149DBD9112A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extrusionOk="0">
                  <a:moveTo>
                    <a:pt x="446" y="1"/>
                  </a:moveTo>
                  <a:lnTo>
                    <a:pt x="0" y="120"/>
                  </a:lnTo>
                  <a:lnTo>
                    <a:pt x="281" y="1165"/>
                  </a:lnTo>
                  <a:lnTo>
                    <a:pt x="1338" y="334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6;p32">
              <a:extLst>
                <a:ext uri="{FF2B5EF4-FFF2-40B4-BE49-F238E27FC236}">
                  <a16:creationId xmlns:a16="http://schemas.microsoft.com/office/drawing/2014/main" id="{DC86DA2C-59D2-4FB7-8085-1BFC2693E1A0}"/>
                </a:ext>
              </a:extLst>
            </p:cNvPr>
            <p:cNvSpPr/>
            <p:nvPr/>
          </p:nvSpPr>
          <p:spPr>
            <a:xfrm>
              <a:off x="7273173" y="908298"/>
              <a:ext cx="941135" cy="429641"/>
            </a:xfrm>
            <a:custGeom>
              <a:avLst/>
              <a:gdLst/>
              <a:ahLst/>
              <a:cxnLst/>
              <a:rect l="l" t="t" r="r" b="b"/>
              <a:pathLst>
                <a:path w="11192" h="5109" extrusionOk="0">
                  <a:moveTo>
                    <a:pt x="7692" y="1"/>
                  </a:moveTo>
                  <a:cubicBezTo>
                    <a:pt x="7134" y="1"/>
                    <a:pt x="6529" y="69"/>
                    <a:pt x="5892" y="240"/>
                  </a:cubicBezTo>
                  <a:cubicBezTo>
                    <a:pt x="3617" y="851"/>
                    <a:pt x="1647" y="1942"/>
                    <a:pt x="740" y="2491"/>
                  </a:cubicBezTo>
                  <a:cubicBezTo>
                    <a:pt x="405" y="2695"/>
                    <a:pt x="168" y="3028"/>
                    <a:pt x="89" y="3413"/>
                  </a:cubicBezTo>
                  <a:cubicBezTo>
                    <a:pt x="1" y="3848"/>
                    <a:pt x="121" y="4301"/>
                    <a:pt x="417" y="4633"/>
                  </a:cubicBezTo>
                  <a:cubicBezTo>
                    <a:pt x="677" y="4925"/>
                    <a:pt x="1048" y="5095"/>
                    <a:pt x="1441" y="5104"/>
                  </a:cubicBezTo>
                  <a:cubicBezTo>
                    <a:pt x="1567" y="5107"/>
                    <a:pt x="1710" y="5109"/>
                    <a:pt x="1868" y="5109"/>
                  </a:cubicBezTo>
                  <a:cubicBezTo>
                    <a:pt x="3038" y="5109"/>
                    <a:pt x="5025" y="5011"/>
                    <a:pt x="7028" y="4473"/>
                  </a:cubicBezTo>
                  <a:cubicBezTo>
                    <a:pt x="9097" y="3919"/>
                    <a:pt x="10322" y="2598"/>
                    <a:pt x="10914" y="1767"/>
                  </a:cubicBezTo>
                  <a:cubicBezTo>
                    <a:pt x="11191" y="1378"/>
                    <a:pt x="11046" y="836"/>
                    <a:pt x="10612" y="638"/>
                  </a:cubicBezTo>
                  <a:cubicBezTo>
                    <a:pt x="9969" y="345"/>
                    <a:pt x="8947" y="1"/>
                    <a:pt x="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7;p32">
              <a:extLst>
                <a:ext uri="{FF2B5EF4-FFF2-40B4-BE49-F238E27FC236}">
                  <a16:creationId xmlns:a16="http://schemas.microsoft.com/office/drawing/2014/main" id="{F30575FB-71C7-4245-A74C-AC1D72F69C4B}"/>
                </a:ext>
              </a:extLst>
            </p:cNvPr>
            <p:cNvSpPr/>
            <p:nvPr/>
          </p:nvSpPr>
          <p:spPr>
            <a:xfrm>
              <a:off x="7273173" y="881723"/>
              <a:ext cx="941135" cy="457729"/>
            </a:xfrm>
            <a:custGeom>
              <a:avLst/>
              <a:gdLst/>
              <a:ahLst/>
              <a:cxnLst/>
              <a:rect l="l" t="t" r="r" b="b"/>
              <a:pathLst>
                <a:path w="11192" h="5443" fill="none" extrusionOk="0">
                  <a:moveTo>
                    <a:pt x="5892" y="556"/>
                  </a:moveTo>
                  <a:cubicBezTo>
                    <a:pt x="7961" y="0"/>
                    <a:pt x="9684" y="530"/>
                    <a:pt x="10612" y="954"/>
                  </a:cubicBezTo>
                  <a:cubicBezTo>
                    <a:pt x="11046" y="1152"/>
                    <a:pt x="11191" y="1694"/>
                    <a:pt x="10914" y="2083"/>
                  </a:cubicBezTo>
                  <a:cubicBezTo>
                    <a:pt x="10322" y="2914"/>
                    <a:pt x="9097" y="4235"/>
                    <a:pt x="7028" y="4789"/>
                  </a:cubicBezTo>
                  <a:cubicBezTo>
                    <a:pt x="4754" y="5400"/>
                    <a:pt x="2501" y="5443"/>
                    <a:pt x="1441" y="5420"/>
                  </a:cubicBezTo>
                  <a:cubicBezTo>
                    <a:pt x="1048" y="5411"/>
                    <a:pt x="677" y="5241"/>
                    <a:pt x="417" y="4949"/>
                  </a:cubicBezTo>
                  <a:lnTo>
                    <a:pt x="417" y="4949"/>
                  </a:lnTo>
                  <a:cubicBezTo>
                    <a:pt x="121" y="4617"/>
                    <a:pt x="1" y="4164"/>
                    <a:pt x="89" y="3729"/>
                  </a:cubicBezTo>
                  <a:lnTo>
                    <a:pt x="89" y="3729"/>
                  </a:lnTo>
                  <a:cubicBezTo>
                    <a:pt x="168" y="3344"/>
                    <a:pt x="405" y="3011"/>
                    <a:pt x="740" y="2807"/>
                  </a:cubicBezTo>
                  <a:cubicBezTo>
                    <a:pt x="1647" y="2258"/>
                    <a:pt x="3617" y="1167"/>
                    <a:pt x="5892" y="5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8;p32">
              <a:extLst>
                <a:ext uri="{FF2B5EF4-FFF2-40B4-BE49-F238E27FC236}">
                  <a16:creationId xmlns:a16="http://schemas.microsoft.com/office/drawing/2014/main" id="{919BAF25-AEF0-49E6-B0B6-7CA23416C7D8}"/>
                </a:ext>
              </a:extLst>
            </p:cNvPr>
            <p:cNvSpPr/>
            <p:nvPr/>
          </p:nvSpPr>
          <p:spPr>
            <a:xfrm>
              <a:off x="7282339" y="1003326"/>
              <a:ext cx="918347" cy="246482"/>
            </a:xfrm>
            <a:custGeom>
              <a:avLst/>
              <a:gdLst/>
              <a:ahLst/>
              <a:cxnLst/>
              <a:rect l="l" t="t" r="r" b="b"/>
              <a:pathLst>
                <a:path w="10921" h="2931" fill="none" extrusionOk="0">
                  <a:moveTo>
                    <a:pt x="10920" y="1"/>
                  </a:moveTo>
                  <a:lnTo>
                    <a:pt x="0" y="293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9;p32">
              <a:extLst>
                <a:ext uri="{FF2B5EF4-FFF2-40B4-BE49-F238E27FC236}">
                  <a16:creationId xmlns:a16="http://schemas.microsoft.com/office/drawing/2014/main" id="{A8424329-223B-457B-BBDF-F209BBE9A6FF}"/>
                </a:ext>
              </a:extLst>
            </p:cNvPr>
            <p:cNvSpPr/>
            <p:nvPr/>
          </p:nvSpPr>
          <p:spPr>
            <a:xfrm>
              <a:off x="7278807" y="922762"/>
              <a:ext cx="913890" cy="307704"/>
            </a:xfrm>
            <a:custGeom>
              <a:avLst/>
              <a:gdLst/>
              <a:ahLst/>
              <a:cxnLst/>
              <a:rect l="l" t="t" r="r" b="b"/>
              <a:pathLst>
                <a:path w="10868" h="3659" fill="none" extrusionOk="0">
                  <a:moveTo>
                    <a:pt x="10867" y="743"/>
                  </a:moveTo>
                  <a:cubicBezTo>
                    <a:pt x="10867" y="743"/>
                    <a:pt x="5454" y="1"/>
                    <a:pt x="1" y="365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0;p32">
              <a:extLst>
                <a:ext uri="{FF2B5EF4-FFF2-40B4-BE49-F238E27FC236}">
                  <a16:creationId xmlns:a16="http://schemas.microsoft.com/office/drawing/2014/main" id="{67A9C8C9-72A6-4EBD-A27D-DDFE1A01CE23}"/>
                </a:ext>
              </a:extLst>
            </p:cNvPr>
            <p:cNvSpPr/>
            <p:nvPr/>
          </p:nvSpPr>
          <p:spPr>
            <a:xfrm>
              <a:off x="7289234" y="1024013"/>
              <a:ext cx="913806" cy="282055"/>
            </a:xfrm>
            <a:custGeom>
              <a:avLst/>
              <a:gdLst/>
              <a:ahLst/>
              <a:cxnLst/>
              <a:rect l="l" t="t" r="r" b="b"/>
              <a:pathLst>
                <a:path w="10867" h="3354" fill="none" extrusionOk="0">
                  <a:moveTo>
                    <a:pt x="10867" y="1"/>
                  </a:moveTo>
                  <a:cubicBezTo>
                    <a:pt x="10867" y="1"/>
                    <a:pt x="6553" y="3353"/>
                    <a:pt x="0" y="291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1;p32">
              <a:extLst>
                <a:ext uri="{FF2B5EF4-FFF2-40B4-BE49-F238E27FC236}">
                  <a16:creationId xmlns:a16="http://schemas.microsoft.com/office/drawing/2014/main" id="{8F21A29D-34B7-401D-81C4-C7C3D0814155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fill="none" extrusionOk="0">
                  <a:moveTo>
                    <a:pt x="1338" y="334"/>
                  </a:moveTo>
                  <a:lnTo>
                    <a:pt x="446" y="1"/>
                  </a:lnTo>
                  <a:lnTo>
                    <a:pt x="0" y="120"/>
                  </a:lnTo>
                  <a:lnTo>
                    <a:pt x="281" y="116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2;p32">
              <a:extLst>
                <a:ext uri="{FF2B5EF4-FFF2-40B4-BE49-F238E27FC236}">
                  <a16:creationId xmlns:a16="http://schemas.microsoft.com/office/drawing/2014/main" id="{2DD4401B-9BA5-4148-AEFC-50BB32F0BB1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fill="none" extrusionOk="0">
                  <a:moveTo>
                    <a:pt x="1332" y="191"/>
                  </a:moveTo>
                  <a:lnTo>
                    <a:pt x="726" y="925"/>
                  </a:lnTo>
                  <a:lnTo>
                    <a:pt x="282" y="1044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3;p32">
              <a:extLst>
                <a:ext uri="{FF2B5EF4-FFF2-40B4-BE49-F238E27FC236}">
                  <a16:creationId xmlns:a16="http://schemas.microsoft.com/office/drawing/2014/main" id="{064ACC24-016F-4621-A00D-C76923CE04DC}"/>
                </a:ext>
              </a:extLst>
            </p:cNvPr>
            <p:cNvSpPr/>
            <p:nvPr/>
          </p:nvSpPr>
          <p:spPr>
            <a:xfrm>
              <a:off x="7570094" y="1296231"/>
              <a:ext cx="246636" cy="88888"/>
            </a:xfrm>
            <a:custGeom>
              <a:avLst/>
              <a:gdLst/>
              <a:ahLst/>
              <a:cxnLst/>
              <a:rect l="l" t="t" r="r" b="b"/>
              <a:pathLst>
                <a:path w="2933" h="1057" extrusionOk="0">
                  <a:moveTo>
                    <a:pt x="2933" y="1"/>
                  </a:moveTo>
                  <a:cubicBezTo>
                    <a:pt x="2933" y="1"/>
                    <a:pt x="877" y="440"/>
                    <a:pt x="133" y="440"/>
                  </a:cubicBezTo>
                  <a:cubicBezTo>
                    <a:pt x="82" y="440"/>
                    <a:pt x="38" y="438"/>
                    <a:pt x="0" y="433"/>
                  </a:cubicBezTo>
                  <a:lnTo>
                    <a:pt x="0" y="433"/>
                  </a:lnTo>
                  <a:lnTo>
                    <a:pt x="360" y="853"/>
                  </a:lnTo>
                  <a:cubicBezTo>
                    <a:pt x="473" y="984"/>
                    <a:pt x="635" y="1057"/>
                    <a:pt x="803" y="1057"/>
                  </a:cubicBezTo>
                  <a:cubicBezTo>
                    <a:pt x="854" y="1057"/>
                    <a:pt x="905" y="1050"/>
                    <a:pt x="956" y="1036"/>
                  </a:cubicBezTo>
                  <a:lnTo>
                    <a:pt x="2354" y="661"/>
                  </a:lnTo>
                  <a:cubicBezTo>
                    <a:pt x="2503" y="621"/>
                    <a:pt x="2632" y="523"/>
                    <a:pt x="2709" y="389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4;p32">
              <a:extLst>
                <a:ext uri="{FF2B5EF4-FFF2-40B4-BE49-F238E27FC236}">
                  <a16:creationId xmlns:a16="http://schemas.microsoft.com/office/drawing/2014/main" id="{C1336CB5-5917-4B64-B59A-EA0EDAEABC7F}"/>
                </a:ext>
              </a:extLst>
            </p:cNvPr>
            <p:cNvSpPr/>
            <p:nvPr/>
          </p:nvSpPr>
          <p:spPr>
            <a:xfrm>
              <a:off x="7570094" y="1296231"/>
              <a:ext cx="246636" cy="92168"/>
            </a:xfrm>
            <a:custGeom>
              <a:avLst/>
              <a:gdLst/>
              <a:ahLst/>
              <a:cxnLst/>
              <a:rect l="l" t="t" r="r" b="b"/>
              <a:pathLst>
                <a:path w="2933" h="1096" fill="none" extrusionOk="0">
                  <a:moveTo>
                    <a:pt x="2933" y="1"/>
                  </a:moveTo>
                  <a:lnTo>
                    <a:pt x="2709" y="389"/>
                  </a:lnTo>
                  <a:cubicBezTo>
                    <a:pt x="2632" y="523"/>
                    <a:pt x="2503" y="621"/>
                    <a:pt x="2354" y="661"/>
                  </a:cubicBezTo>
                  <a:lnTo>
                    <a:pt x="956" y="1036"/>
                  </a:lnTo>
                  <a:cubicBezTo>
                    <a:pt x="738" y="1095"/>
                    <a:pt x="508" y="1024"/>
                    <a:pt x="360" y="853"/>
                  </a:cubicBezTo>
                  <a:lnTo>
                    <a:pt x="0" y="43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795;p32">
            <a:extLst>
              <a:ext uri="{FF2B5EF4-FFF2-40B4-BE49-F238E27FC236}">
                <a16:creationId xmlns:a16="http://schemas.microsoft.com/office/drawing/2014/main" id="{4E8297F0-54DB-4F8F-81DA-D96D2E07332E}"/>
              </a:ext>
            </a:extLst>
          </p:cNvPr>
          <p:cNvGrpSpPr/>
          <p:nvPr userDrawn="1"/>
        </p:nvGrpSpPr>
        <p:grpSpPr>
          <a:xfrm flipH="1">
            <a:off x="8105294" y="1831836"/>
            <a:ext cx="730457" cy="373023"/>
            <a:chOff x="4784542" y="803141"/>
            <a:chExt cx="648373" cy="331105"/>
          </a:xfrm>
        </p:grpSpPr>
        <p:sp>
          <p:nvSpPr>
            <p:cNvPr id="48" name="Google Shape;796;p32">
              <a:extLst>
                <a:ext uri="{FF2B5EF4-FFF2-40B4-BE49-F238E27FC236}">
                  <a16:creationId xmlns:a16="http://schemas.microsoft.com/office/drawing/2014/main" id="{A540703E-0F5C-424B-B132-E5C33106AB82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7;p32">
              <a:extLst>
                <a:ext uri="{FF2B5EF4-FFF2-40B4-BE49-F238E27FC236}">
                  <a16:creationId xmlns:a16="http://schemas.microsoft.com/office/drawing/2014/main" id="{16C7EAC3-CEEB-482F-8373-38FCE7AF0BA9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8;p32">
              <a:extLst>
                <a:ext uri="{FF2B5EF4-FFF2-40B4-BE49-F238E27FC236}">
                  <a16:creationId xmlns:a16="http://schemas.microsoft.com/office/drawing/2014/main" id="{F61EC086-04A7-4487-90E9-02B16F70B5DD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9;p32">
              <a:extLst>
                <a:ext uri="{FF2B5EF4-FFF2-40B4-BE49-F238E27FC236}">
                  <a16:creationId xmlns:a16="http://schemas.microsoft.com/office/drawing/2014/main" id="{17CAFDE3-644D-4859-A22B-27086DA91C3C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0;p32">
              <a:extLst>
                <a:ext uri="{FF2B5EF4-FFF2-40B4-BE49-F238E27FC236}">
                  <a16:creationId xmlns:a16="http://schemas.microsoft.com/office/drawing/2014/main" id="{C35CE403-5725-45AB-82A8-7B84CD0AC612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1;p32">
              <a:extLst>
                <a:ext uri="{FF2B5EF4-FFF2-40B4-BE49-F238E27FC236}">
                  <a16:creationId xmlns:a16="http://schemas.microsoft.com/office/drawing/2014/main" id="{338BEC0E-340A-49B6-A013-ACFAF1C9DAFC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2;p32">
              <a:extLst>
                <a:ext uri="{FF2B5EF4-FFF2-40B4-BE49-F238E27FC236}">
                  <a16:creationId xmlns:a16="http://schemas.microsoft.com/office/drawing/2014/main" id="{EFBFC4A7-5BB4-47F8-83B8-D2DCDA018DB1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3;p32">
              <a:extLst>
                <a:ext uri="{FF2B5EF4-FFF2-40B4-BE49-F238E27FC236}">
                  <a16:creationId xmlns:a16="http://schemas.microsoft.com/office/drawing/2014/main" id="{BB00C6AF-8285-4907-8DDE-908B5882215E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4;p32">
              <a:extLst>
                <a:ext uri="{FF2B5EF4-FFF2-40B4-BE49-F238E27FC236}">
                  <a16:creationId xmlns:a16="http://schemas.microsoft.com/office/drawing/2014/main" id="{12C6D0C7-6AB4-4BB7-8D89-9C2AB0CD83D4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5;p32">
              <a:extLst>
                <a:ext uri="{FF2B5EF4-FFF2-40B4-BE49-F238E27FC236}">
                  <a16:creationId xmlns:a16="http://schemas.microsoft.com/office/drawing/2014/main" id="{25E84A78-0155-41E4-A23D-9CCBC3343F09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06;p32">
            <a:extLst>
              <a:ext uri="{FF2B5EF4-FFF2-40B4-BE49-F238E27FC236}">
                <a16:creationId xmlns:a16="http://schemas.microsoft.com/office/drawing/2014/main" id="{67A612AD-C5D7-4EA0-9915-ED806624D396}"/>
              </a:ext>
            </a:extLst>
          </p:cNvPr>
          <p:cNvGrpSpPr/>
          <p:nvPr userDrawn="1"/>
        </p:nvGrpSpPr>
        <p:grpSpPr>
          <a:xfrm flipH="1">
            <a:off x="2139090" y="367598"/>
            <a:ext cx="720393" cy="684172"/>
            <a:chOff x="4390146" y="1163073"/>
            <a:chExt cx="720393" cy="684172"/>
          </a:xfrm>
        </p:grpSpPr>
        <p:sp>
          <p:nvSpPr>
            <p:cNvPr id="59" name="Google Shape;807;p32">
              <a:extLst>
                <a:ext uri="{FF2B5EF4-FFF2-40B4-BE49-F238E27FC236}">
                  <a16:creationId xmlns:a16="http://schemas.microsoft.com/office/drawing/2014/main" id="{4A857E75-64A9-492A-8989-B59015FB16A9}"/>
                </a:ext>
              </a:extLst>
            </p:cNvPr>
            <p:cNvSpPr/>
            <p:nvPr/>
          </p:nvSpPr>
          <p:spPr>
            <a:xfrm>
              <a:off x="4390146" y="1163073"/>
              <a:ext cx="720393" cy="684172"/>
            </a:xfrm>
            <a:custGeom>
              <a:avLst/>
              <a:gdLst/>
              <a:ahLst/>
              <a:cxnLst/>
              <a:rect l="l" t="t" r="r" b="b"/>
              <a:pathLst>
                <a:path w="9308" h="8840" extrusionOk="0">
                  <a:moveTo>
                    <a:pt x="6226" y="0"/>
                  </a:moveTo>
                  <a:lnTo>
                    <a:pt x="1" y="3828"/>
                  </a:lnTo>
                  <a:lnTo>
                    <a:pt x="3084" y="8839"/>
                  </a:lnTo>
                  <a:lnTo>
                    <a:pt x="9307" y="5012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8;p32">
              <a:extLst>
                <a:ext uri="{FF2B5EF4-FFF2-40B4-BE49-F238E27FC236}">
                  <a16:creationId xmlns:a16="http://schemas.microsoft.com/office/drawing/2014/main" id="{88001496-8380-4C51-A8DB-6001AC6402EF}"/>
                </a:ext>
              </a:extLst>
            </p:cNvPr>
            <p:cNvSpPr/>
            <p:nvPr/>
          </p:nvSpPr>
          <p:spPr>
            <a:xfrm>
              <a:off x="4390146" y="1163073"/>
              <a:ext cx="547492" cy="403073"/>
            </a:xfrm>
            <a:custGeom>
              <a:avLst/>
              <a:gdLst/>
              <a:ahLst/>
              <a:cxnLst/>
              <a:rect l="l" t="t" r="r" b="b"/>
              <a:pathLst>
                <a:path w="7074" h="5208" extrusionOk="0">
                  <a:moveTo>
                    <a:pt x="6226" y="0"/>
                  </a:moveTo>
                  <a:lnTo>
                    <a:pt x="1" y="3828"/>
                  </a:lnTo>
                  <a:lnTo>
                    <a:pt x="850" y="5207"/>
                  </a:lnTo>
                  <a:lnTo>
                    <a:pt x="7073" y="1380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9;p32">
              <a:extLst>
                <a:ext uri="{FF2B5EF4-FFF2-40B4-BE49-F238E27FC236}">
                  <a16:creationId xmlns:a16="http://schemas.microsoft.com/office/drawing/2014/main" id="{4750FA52-1495-4BDB-BB63-AC8834475C48}"/>
                </a:ext>
              </a:extLst>
            </p:cNvPr>
            <p:cNvSpPr/>
            <p:nvPr/>
          </p:nvSpPr>
          <p:spPr>
            <a:xfrm>
              <a:off x="4552676" y="1527373"/>
              <a:ext cx="132268" cy="126309"/>
            </a:xfrm>
            <a:custGeom>
              <a:avLst/>
              <a:gdLst/>
              <a:ahLst/>
              <a:cxnLst/>
              <a:rect l="l" t="t" r="r" b="b"/>
              <a:pathLst>
                <a:path w="1709" h="1632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2"/>
                  </a:lnTo>
                  <a:lnTo>
                    <a:pt x="1708" y="9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;p32">
              <a:extLst>
                <a:ext uri="{FF2B5EF4-FFF2-40B4-BE49-F238E27FC236}">
                  <a16:creationId xmlns:a16="http://schemas.microsoft.com/office/drawing/2014/main" id="{DB80A9F1-63E9-4B64-9D69-C2DDFA62AF01}"/>
                </a:ext>
              </a:extLst>
            </p:cNvPr>
            <p:cNvSpPr/>
            <p:nvPr/>
          </p:nvSpPr>
          <p:spPr>
            <a:xfrm>
              <a:off x="4684867" y="1446263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3" y="1630"/>
                  </a:lnTo>
                  <a:lnTo>
                    <a:pt x="1708" y="93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1;p32">
              <a:extLst>
                <a:ext uri="{FF2B5EF4-FFF2-40B4-BE49-F238E27FC236}">
                  <a16:creationId xmlns:a16="http://schemas.microsoft.com/office/drawing/2014/main" id="{694C255B-1190-46BE-B508-641094253620}"/>
                </a:ext>
              </a:extLst>
            </p:cNvPr>
            <p:cNvSpPr/>
            <p:nvPr/>
          </p:nvSpPr>
          <p:spPr>
            <a:xfrm>
              <a:off x="4816980" y="1364843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12;p32">
              <a:extLst>
                <a:ext uri="{FF2B5EF4-FFF2-40B4-BE49-F238E27FC236}">
                  <a16:creationId xmlns:a16="http://schemas.microsoft.com/office/drawing/2014/main" id="{0D7D5734-E66D-4147-A518-A0B311A5926D}"/>
                </a:ext>
              </a:extLst>
            </p:cNvPr>
            <p:cNvSpPr/>
            <p:nvPr/>
          </p:nvSpPr>
          <p:spPr>
            <a:xfrm>
              <a:off x="4617069" y="163208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13;p32">
              <a:extLst>
                <a:ext uri="{FF2B5EF4-FFF2-40B4-BE49-F238E27FC236}">
                  <a16:creationId xmlns:a16="http://schemas.microsoft.com/office/drawing/2014/main" id="{AFF2FD9F-A0EC-4C0D-A4A6-38DCF14AEDD1}"/>
                </a:ext>
              </a:extLst>
            </p:cNvPr>
            <p:cNvSpPr/>
            <p:nvPr/>
          </p:nvSpPr>
          <p:spPr>
            <a:xfrm>
              <a:off x="4749182" y="1550902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4;p32">
              <a:extLst>
                <a:ext uri="{FF2B5EF4-FFF2-40B4-BE49-F238E27FC236}">
                  <a16:creationId xmlns:a16="http://schemas.microsoft.com/office/drawing/2014/main" id="{BD1834CA-FE2C-49AA-BFB4-C17FE27F7B85}"/>
                </a:ext>
              </a:extLst>
            </p:cNvPr>
            <p:cNvSpPr/>
            <p:nvPr/>
          </p:nvSpPr>
          <p:spPr>
            <a:xfrm>
              <a:off x="4881373" y="146955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5;p32">
              <a:extLst>
                <a:ext uri="{FF2B5EF4-FFF2-40B4-BE49-F238E27FC236}">
                  <a16:creationId xmlns:a16="http://schemas.microsoft.com/office/drawing/2014/main" id="{CD2DA9A8-FE21-4C56-B7D6-A708DB57F04D}"/>
                </a:ext>
              </a:extLst>
            </p:cNvPr>
            <p:cNvSpPr/>
            <p:nvPr/>
          </p:nvSpPr>
          <p:spPr>
            <a:xfrm>
              <a:off x="4825107" y="1216786"/>
              <a:ext cx="55492" cy="56808"/>
            </a:xfrm>
            <a:custGeom>
              <a:avLst/>
              <a:gdLst/>
              <a:ahLst/>
              <a:cxnLst/>
              <a:rect l="l" t="t" r="r" b="b"/>
              <a:pathLst>
                <a:path w="717" h="734" fill="none" extrusionOk="0">
                  <a:moveTo>
                    <a:pt x="0" y="261"/>
                  </a:moveTo>
                  <a:lnTo>
                    <a:pt x="426" y="0"/>
                  </a:lnTo>
                  <a:lnTo>
                    <a:pt x="717" y="473"/>
                  </a:lnTo>
                  <a:lnTo>
                    <a:pt x="291" y="734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6;p32">
              <a:extLst>
                <a:ext uri="{FF2B5EF4-FFF2-40B4-BE49-F238E27FC236}">
                  <a16:creationId xmlns:a16="http://schemas.microsoft.com/office/drawing/2014/main" id="{A373674A-2E41-4225-A710-CBE63C0F3951}"/>
                </a:ext>
              </a:extLst>
            </p:cNvPr>
            <p:cNvSpPr/>
            <p:nvPr/>
          </p:nvSpPr>
          <p:spPr>
            <a:xfrm>
              <a:off x="4793452" y="1256180"/>
              <a:ext cx="22599" cy="36608"/>
            </a:xfrm>
            <a:custGeom>
              <a:avLst/>
              <a:gdLst/>
              <a:ahLst/>
              <a:cxnLst/>
              <a:rect l="l" t="t" r="r" b="b"/>
              <a:pathLst>
                <a:path w="292" h="473" fill="none" extrusionOk="0">
                  <a:moveTo>
                    <a:pt x="1" y="0"/>
                  </a:moveTo>
                  <a:lnTo>
                    <a:pt x="291" y="47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817;p32">
            <a:extLst>
              <a:ext uri="{FF2B5EF4-FFF2-40B4-BE49-F238E27FC236}">
                <a16:creationId xmlns:a16="http://schemas.microsoft.com/office/drawing/2014/main" id="{13B4FDD7-B5EE-470C-A61D-4C5B82F97239}"/>
              </a:ext>
            </a:extLst>
          </p:cNvPr>
          <p:cNvGrpSpPr/>
          <p:nvPr userDrawn="1"/>
        </p:nvGrpSpPr>
        <p:grpSpPr>
          <a:xfrm rot="-955891">
            <a:off x="6514482" y="582372"/>
            <a:ext cx="375349" cy="634241"/>
            <a:chOff x="2984817" y="1876816"/>
            <a:chExt cx="662139" cy="1106666"/>
          </a:xfrm>
        </p:grpSpPr>
        <p:sp>
          <p:nvSpPr>
            <p:cNvPr id="70" name="Google Shape;818;p32">
              <a:extLst>
                <a:ext uri="{FF2B5EF4-FFF2-40B4-BE49-F238E27FC236}">
                  <a16:creationId xmlns:a16="http://schemas.microsoft.com/office/drawing/2014/main" id="{D48C17FD-3641-4A98-9DA0-EEC07D91F854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9;p32">
              <a:extLst>
                <a:ext uri="{FF2B5EF4-FFF2-40B4-BE49-F238E27FC236}">
                  <a16:creationId xmlns:a16="http://schemas.microsoft.com/office/drawing/2014/main" id="{93CA3435-FDDE-4B35-AE52-D473B083002D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20;p32">
              <a:extLst>
                <a:ext uri="{FF2B5EF4-FFF2-40B4-BE49-F238E27FC236}">
                  <a16:creationId xmlns:a16="http://schemas.microsoft.com/office/drawing/2014/main" id="{7702AE29-69DF-4A65-9164-011C7A0A118A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1;p32">
              <a:extLst>
                <a:ext uri="{FF2B5EF4-FFF2-40B4-BE49-F238E27FC236}">
                  <a16:creationId xmlns:a16="http://schemas.microsoft.com/office/drawing/2014/main" id="{06E8F655-1609-4926-B68D-AFFAFC45F4A7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2;p32">
              <a:extLst>
                <a:ext uri="{FF2B5EF4-FFF2-40B4-BE49-F238E27FC236}">
                  <a16:creationId xmlns:a16="http://schemas.microsoft.com/office/drawing/2014/main" id="{DDA261EA-5980-4570-B3EA-6FE6A8C3F596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29;p32">
            <a:extLst>
              <a:ext uri="{FF2B5EF4-FFF2-40B4-BE49-F238E27FC236}">
                <a16:creationId xmlns:a16="http://schemas.microsoft.com/office/drawing/2014/main" id="{5841B7A9-F7A8-4F40-8AE1-8F971FFBCEB7}"/>
              </a:ext>
            </a:extLst>
          </p:cNvPr>
          <p:cNvGrpSpPr/>
          <p:nvPr userDrawn="1"/>
        </p:nvGrpSpPr>
        <p:grpSpPr>
          <a:xfrm rot="1129300">
            <a:off x="149756" y="1926360"/>
            <a:ext cx="501649" cy="634316"/>
            <a:chOff x="3976082" y="3186599"/>
            <a:chExt cx="884875" cy="1106731"/>
          </a:xfrm>
        </p:grpSpPr>
        <p:sp>
          <p:nvSpPr>
            <p:cNvPr id="82" name="Google Shape;830;p32">
              <a:extLst>
                <a:ext uri="{FF2B5EF4-FFF2-40B4-BE49-F238E27FC236}">
                  <a16:creationId xmlns:a16="http://schemas.microsoft.com/office/drawing/2014/main" id="{48BC3C97-BDF2-44FB-94F7-1CC3EDDC5ACE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1;p32">
              <a:extLst>
                <a:ext uri="{FF2B5EF4-FFF2-40B4-BE49-F238E27FC236}">
                  <a16:creationId xmlns:a16="http://schemas.microsoft.com/office/drawing/2014/main" id="{D2912483-ADC3-4D06-BAAA-6C96E9F97B16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32;p32">
              <a:extLst>
                <a:ext uri="{FF2B5EF4-FFF2-40B4-BE49-F238E27FC236}">
                  <a16:creationId xmlns:a16="http://schemas.microsoft.com/office/drawing/2014/main" id="{92DB1599-4B95-40CB-9BCE-BA87DEAB2D3D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3;p32">
              <a:extLst>
                <a:ext uri="{FF2B5EF4-FFF2-40B4-BE49-F238E27FC236}">
                  <a16:creationId xmlns:a16="http://schemas.microsoft.com/office/drawing/2014/main" id="{318DA042-CB95-489F-B680-D742D7AA58F5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4;p32">
              <a:extLst>
                <a:ext uri="{FF2B5EF4-FFF2-40B4-BE49-F238E27FC236}">
                  <a16:creationId xmlns:a16="http://schemas.microsoft.com/office/drawing/2014/main" id="{EF9CCBF5-8A0C-4422-A61F-E089090F5678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35;p32">
            <a:extLst>
              <a:ext uri="{FF2B5EF4-FFF2-40B4-BE49-F238E27FC236}">
                <a16:creationId xmlns:a16="http://schemas.microsoft.com/office/drawing/2014/main" id="{413237E0-AB7B-46B2-A3E0-35F523F7497B}"/>
              </a:ext>
            </a:extLst>
          </p:cNvPr>
          <p:cNvGrpSpPr/>
          <p:nvPr userDrawn="1"/>
        </p:nvGrpSpPr>
        <p:grpSpPr>
          <a:xfrm flipH="1">
            <a:off x="3324740" y="3366398"/>
            <a:ext cx="2494505" cy="1534047"/>
            <a:chOff x="2734313" y="3319028"/>
            <a:chExt cx="2696762" cy="1655923"/>
          </a:xfrm>
        </p:grpSpPr>
        <p:sp>
          <p:nvSpPr>
            <p:cNvPr id="88" name="Google Shape;836;p32">
              <a:extLst>
                <a:ext uri="{FF2B5EF4-FFF2-40B4-BE49-F238E27FC236}">
                  <a16:creationId xmlns:a16="http://schemas.microsoft.com/office/drawing/2014/main" id="{FB3CABAA-8B44-4EC9-BA13-B9216CF48EA3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37;p32">
              <a:extLst>
                <a:ext uri="{FF2B5EF4-FFF2-40B4-BE49-F238E27FC236}">
                  <a16:creationId xmlns:a16="http://schemas.microsoft.com/office/drawing/2014/main" id="{2D62A3BA-2706-4FB4-87EB-A23F7A43164B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8;p32">
              <a:extLst>
                <a:ext uri="{FF2B5EF4-FFF2-40B4-BE49-F238E27FC236}">
                  <a16:creationId xmlns:a16="http://schemas.microsoft.com/office/drawing/2014/main" id="{9CEBEA75-49C0-4802-A162-8B7566191CD7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9;p32">
              <a:extLst>
                <a:ext uri="{FF2B5EF4-FFF2-40B4-BE49-F238E27FC236}">
                  <a16:creationId xmlns:a16="http://schemas.microsoft.com/office/drawing/2014/main" id="{9B4618AC-0697-40B3-88A7-5E4970143F05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0;p32">
              <a:extLst>
                <a:ext uri="{FF2B5EF4-FFF2-40B4-BE49-F238E27FC236}">
                  <a16:creationId xmlns:a16="http://schemas.microsoft.com/office/drawing/2014/main" id="{7EB0A6EB-B8D0-409D-BA57-2B1B2498B21F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1;p32">
              <a:extLst>
                <a:ext uri="{FF2B5EF4-FFF2-40B4-BE49-F238E27FC236}">
                  <a16:creationId xmlns:a16="http://schemas.microsoft.com/office/drawing/2014/main" id="{62BA4055-D4B2-4449-ACF5-C9482DBC2C52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2;p32">
              <a:extLst>
                <a:ext uri="{FF2B5EF4-FFF2-40B4-BE49-F238E27FC236}">
                  <a16:creationId xmlns:a16="http://schemas.microsoft.com/office/drawing/2014/main" id="{4C1B6706-C35A-4E18-BCE5-EC9BEE1EEEB2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3;p32">
              <a:extLst>
                <a:ext uri="{FF2B5EF4-FFF2-40B4-BE49-F238E27FC236}">
                  <a16:creationId xmlns:a16="http://schemas.microsoft.com/office/drawing/2014/main" id="{0DA1A7AF-1D06-45A3-8082-16FFE55EC03C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4;p32">
              <a:extLst>
                <a:ext uri="{FF2B5EF4-FFF2-40B4-BE49-F238E27FC236}">
                  <a16:creationId xmlns:a16="http://schemas.microsoft.com/office/drawing/2014/main" id="{1B29251B-DC27-4C6F-B7D5-59940A783E07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5;p32">
              <a:extLst>
                <a:ext uri="{FF2B5EF4-FFF2-40B4-BE49-F238E27FC236}">
                  <a16:creationId xmlns:a16="http://schemas.microsoft.com/office/drawing/2014/main" id="{B72EAF34-5D3F-4123-BA1B-19D3301F081D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6;p32">
              <a:extLst>
                <a:ext uri="{FF2B5EF4-FFF2-40B4-BE49-F238E27FC236}">
                  <a16:creationId xmlns:a16="http://schemas.microsoft.com/office/drawing/2014/main" id="{5F2733DE-F89B-4C9B-9D55-18FBE715B097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7;p32">
              <a:extLst>
                <a:ext uri="{FF2B5EF4-FFF2-40B4-BE49-F238E27FC236}">
                  <a16:creationId xmlns:a16="http://schemas.microsoft.com/office/drawing/2014/main" id="{C1E2BEA2-92EC-46EF-849D-E281B5CA8A2C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8;p32">
              <a:extLst>
                <a:ext uri="{FF2B5EF4-FFF2-40B4-BE49-F238E27FC236}">
                  <a16:creationId xmlns:a16="http://schemas.microsoft.com/office/drawing/2014/main" id="{F07B757D-44DC-4D44-9E5E-FEBF9ADA3CA1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9;p32">
              <a:extLst>
                <a:ext uri="{FF2B5EF4-FFF2-40B4-BE49-F238E27FC236}">
                  <a16:creationId xmlns:a16="http://schemas.microsoft.com/office/drawing/2014/main" id="{6FC06545-4E3C-4B40-8306-BAC7862778E1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850;p32">
            <a:extLst>
              <a:ext uri="{FF2B5EF4-FFF2-40B4-BE49-F238E27FC236}">
                <a16:creationId xmlns:a16="http://schemas.microsoft.com/office/drawing/2014/main" id="{E9DF790E-AF76-4B81-B094-483B11D1A233}"/>
              </a:ext>
            </a:extLst>
          </p:cNvPr>
          <p:cNvGrpSpPr/>
          <p:nvPr userDrawn="1"/>
        </p:nvGrpSpPr>
        <p:grpSpPr>
          <a:xfrm flipH="1">
            <a:off x="3037948" y="4058599"/>
            <a:ext cx="831595" cy="945378"/>
            <a:chOff x="7413357" y="3354055"/>
            <a:chExt cx="734235" cy="829643"/>
          </a:xfrm>
        </p:grpSpPr>
        <p:sp>
          <p:nvSpPr>
            <p:cNvPr id="128" name="Google Shape;851;p32">
              <a:extLst>
                <a:ext uri="{FF2B5EF4-FFF2-40B4-BE49-F238E27FC236}">
                  <a16:creationId xmlns:a16="http://schemas.microsoft.com/office/drawing/2014/main" id="{CD240077-6021-4C0E-8B20-367CB7F6A65A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52;p32">
              <a:extLst>
                <a:ext uri="{FF2B5EF4-FFF2-40B4-BE49-F238E27FC236}">
                  <a16:creationId xmlns:a16="http://schemas.microsoft.com/office/drawing/2014/main" id="{62FA4885-95E3-4A66-9BC4-FDE7F4438122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3;p32">
              <a:extLst>
                <a:ext uri="{FF2B5EF4-FFF2-40B4-BE49-F238E27FC236}">
                  <a16:creationId xmlns:a16="http://schemas.microsoft.com/office/drawing/2014/main" id="{DDC75CBB-6C1B-4673-99EB-32531BBD9EBB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4;p32">
              <a:extLst>
                <a:ext uri="{FF2B5EF4-FFF2-40B4-BE49-F238E27FC236}">
                  <a16:creationId xmlns:a16="http://schemas.microsoft.com/office/drawing/2014/main" id="{1C583483-68AB-47AD-A12B-BC376DB30A6D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5;p32">
              <a:extLst>
                <a:ext uri="{FF2B5EF4-FFF2-40B4-BE49-F238E27FC236}">
                  <a16:creationId xmlns:a16="http://schemas.microsoft.com/office/drawing/2014/main" id="{641AED56-52E6-467B-A45F-03F9264B3DDF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6;p32">
              <a:extLst>
                <a:ext uri="{FF2B5EF4-FFF2-40B4-BE49-F238E27FC236}">
                  <a16:creationId xmlns:a16="http://schemas.microsoft.com/office/drawing/2014/main" id="{0272EF12-4E8F-41CD-BB99-7524BA6574ED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7;p32">
              <a:extLst>
                <a:ext uri="{FF2B5EF4-FFF2-40B4-BE49-F238E27FC236}">
                  <a16:creationId xmlns:a16="http://schemas.microsoft.com/office/drawing/2014/main" id="{3FAC47BB-8303-443C-AE1A-C52A61BE2C0F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8;p32">
              <a:extLst>
                <a:ext uri="{FF2B5EF4-FFF2-40B4-BE49-F238E27FC236}">
                  <a16:creationId xmlns:a16="http://schemas.microsoft.com/office/drawing/2014/main" id="{BEA601EC-88B4-4555-8EBC-9665A132B5C6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59;p32">
              <a:extLst>
                <a:ext uri="{FF2B5EF4-FFF2-40B4-BE49-F238E27FC236}">
                  <a16:creationId xmlns:a16="http://schemas.microsoft.com/office/drawing/2014/main" id="{CA104210-0674-419D-B7A0-2C593B81945E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0;p32">
              <a:extLst>
                <a:ext uri="{FF2B5EF4-FFF2-40B4-BE49-F238E27FC236}">
                  <a16:creationId xmlns:a16="http://schemas.microsoft.com/office/drawing/2014/main" id="{5A3BEB39-FDB4-4833-A894-39E449C47ED7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0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4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C7B92840-E3D2-494E-990A-7F006BD8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0" y="275129"/>
            <a:ext cx="3092513" cy="1255940"/>
          </a:xfrm>
        </p:spPr>
        <p:txBody>
          <a:bodyPr anchor="ctr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F6DB4967-1496-41E6-87B6-5F00D2EB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0" y="374702"/>
            <a:ext cx="4719349" cy="4025900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EF69FDD-B314-4494-9F49-A5CDC226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350" y="1704427"/>
            <a:ext cx="3092513" cy="2696174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49" name="Google Shape;872;p33">
            <a:extLst>
              <a:ext uri="{FF2B5EF4-FFF2-40B4-BE49-F238E27FC236}">
                <a16:creationId xmlns:a16="http://schemas.microsoft.com/office/drawing/2014/main" id="{5258715C-FB78-4B23-A8C6-52B5ECF575E4}"/>
              </a:ext>
            </a:extLst>
          </p:cNvPr>
          <p:cNvGrpSpPr/>
          <p:nvPr userDrawn="1"/>
        </p:nvGrpSpPr>
        <p:grpSpPr>
          <a:xfrm flipH="1">
            <a:off x="206559" y="4140099"/>
            <a:ext cx="914416" cy="1039128"/>
            <a:chOff x="7413357" y="3354055"/>
            <a:chExt cx="734235" cy="829643"/>
          </a:xfrm>
        </p:grpSpPr>
        <p:sp>
          <p:nvSpPr>
            <p:cNvPr id="50" name="Google Shape;873;p33">
              <a:extLst>
                <a:ext uri="{FF2B5EF4-FFF2-40B4-BE49-F238E27FC236}">
                  <a16:creationId xmlns:a16="http://schemas.microsoft.com/office/drawing/2014/main" id="{F047AF86-F599-401A-8442-819446F878A9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4;p33">
              <a:extLst>
                <a:ext uri="{FF2B5EF4-FFF2-40B4-BE49-F238E27FC236}">
                  <a16:creationId xmlns:a16="http://schemas.microsoft.com/office/drawing/2014/main" id="{42E01EB1-6AD2-49DD-A088-D37DEC01C8D4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5;p33">
              <a:extLst>
                <a:ext uri="{FF2B5EF4-FFF2-40B4-BE49-F238E27FC236}">
                  <a16:creationId xmlns:a16="http://schemas.microsoft.com/office/drawing/2014/main" id="{DAF7589B-1897-4623-B16A-CC5B290F736B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6;p33">
              <a:extLst>
                <a:ext uri="{FF2B5EF4-FFF2-40B4-BE49-F238E27FC236}">
                  <a16:creationId xmlns:a16="http://schemas.microsoft.com/office/drawing/2014/main" id="{0B13427E-8D6A-436A-B136-B52E8825610B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7;p33">
              <a:extLst>
                <a:ext uri="{FF2B5EF4-FFF2-40B4-BE49-F238E27FC236}">
                  <a16:creationId xmlns:a16="http://schemas.microsoft.com/office/drawing/2014/main" id="{5D679C5F-9A3A-4A63-AA80-7B0ECFEA8828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8;p33">
              <a:extLst>
                <a:ext uri="{FF2B5EF4-FFF2-40B4-BE49-F238E27FC236}">
                  <a16:creationId xmlns:a16="http://schemas.microsoft.com/office/drawing/2014/main" id="{70677279-47B5-41DD-8928-C94443960AD6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9;p33">
              <a:extLst>
                <a:ext uri="{FF2B5EF4-FFF2-40B4-BE49-F238E27FC236}">
                  <a16:creationId xmlns:a16="http://schemas.microsoft.com/office/drawing/2014/main" id="{A15C6A96-02D9-4519-8916-DC3767BD8A47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0;p33">
              <a:extLst>
                <a:ext uri="{FF2B5EF4-FFF2-40B4-BE49-F238E27FC236}">
                  <a16:creationId xmlns:a16="http://schemas.microsoft.com/office/drawing/2014/main" id="{FE51882B-398D-4155-9D37-1527E979C532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1;p33">
              <a:extLst>
                <a:ext uri="{FF2B5EF4-FFF2-40B4-BE49-F238E27FC236}">
                  <a16:creationId xmlns:a16="http://schemas.microsoft.com/office/drawing/2014/main" id="{8507854B-FCB7-4876-931F-9C3328838F23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2;p33">
              <a:extLst>
                <a:ext uri="{FF2B5EF4-FFF2-40B4-BE49-F238E27FC236}">
                  <a16:creationId xmlns:a16="http://schemas.microsoft.com/office/drawing/2014/main" id="{AC420164-289D-47BB-8C03-B25BA12E140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10;p27">
            <a:extLst>
              <a:ext uri="{FF2B5EF4-FFF2-40B4-BE49-F238E27FC236}">
                <a16:creationId xmlns:a16="http://schemas.microsoft.com/office/drawing/2014/main" id="{35CB0049-2110-484D-82A8-EFA687DC35FA}"/>
              </a:ext>
            </a:extLst>
          </p:cNvPr>
          <p:cNvGrpSpPr/>
          <p:nvPr userDrawn="1"/>
        </p:nvGrpSpPr>
        <p:grpSpPr>
          <a:xfrm rot="3112633" flipH="1">
            <a:off x="8024563" y="4398778"/>
            <a:ext cx="640065" cy="906784"/>
            <a:chOff x="5719616" y="2003960"/>
            <a:chExt cx="326298" cy="475802"/>
          </a:xfrm>
        </p:grpSpPr>
        <p:sp>
          <p:nvSpPr>
            <p:cNvPr id="9" name="Google Shape;611;p27">
              <a:extLst>
                <a:ext uri="{FF2B5EF4-FFF2-40B4-BE49-F238E27FC236}">
                  <a16:creationId xmlns:a16="http://schemas.microsoft.com/office/drawing/2014/main" id="{776D73C3-A1B4-44BC-91F4-A7195BF225CC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2;p27">
              <a:extLst>
                <a:ext uri="{FF2B5EF4-FFF2-40B4-BE49-F238E27FC236}">
                  <a16:creationId xmlns:a16="http://schemas.microsoft.com/office/drawing/2014/main" id="{2ABD80F9-4E38-444B-A20E-0DE48BA3CDAE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3;p27">
              <a:extLst>
                <a:ext uri="{FF2B5EF4-FFF2-40B4-BE49-F238E27FC236}">
                  <a16:creationId xmlns:a16="http://schemas.microsoft.com/office/drawing/2014/main" id="{2EE6F6BB-C8A6-4E11-9E4B-A2B0830FCAD7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4;p27">
              <a:extLst>
                <a:ext uri="{FF2B5EF4-FFF2-40B4-BE49-F238E27FC236}">
                  <a16:creationId xmlns:a16="http://schemas.microsoft.com/office/drawing/2014/main" id="{11300C62-E634-4545-96A7-4E56E3BE510C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;p27">
              <a:extLst>
                <a:ext uri="{FF2B5EF4-FFF2-40B4-BE49-F238E27FC236}">
                  <a16:creationId xmlns:a16="http://schemas.microsoft.com/office/drawing/2014/main" id="{4CA82CBB-3D58-4637-B4CD-CABAC8350EE1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;p27">
              <a:extLst>
                <a:ext uri="{FF2B5EF4-FFF2-40B4-BE49-F238E27FC236}">
                  <a16:creationId xmlns:a16="http://schemas.microsoft.com/office/drawing/2014/main" id="{F0FE5E28-A83C-4C45-9878-B8BD94EE2BD6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7;p27">
              <a:extLst>
                <a:ext uri="{FF2B5EF4-FFF2-40B4-BE49-F238E27FC236}">
                  <a16:creationId xmlns:a16="http://schemas.microsoft.com/office/drawing/2014/main" id="{60C304F7-5037-4801-AEF2-B29533371D13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16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C7B92840-E3D2-494E-990A-7F006BD8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34" y="215690"/>
            <a:ext cx="3296868" cy="1092737"/>
          </a:xfrm>
        </p:spPr>
        <p:txBody>
          <a:bodyPr anchor="b"/>
          <a:lstStyle>
            <a:lvl1pPr>
              <a:defRPr sz="2400"/>
            </a:lvl1pPr>
          </a:lstStyle>
          <a:p>
            <a:endParaRPr lang="ru-UA" dirty="0"/>
          </a:p>
        </p:txBody>
      </p:sp>
      <p:grpSp>
        <p:nvGrpSpPr>
          <p:cNvPr id="15" name="Google Shape;872;p33">
            <a:extLst>
              <a:ext uri="{FF2B5EF4-FFF2-40B4-BE49-F238E27FC236}">
                <a16:creationId xmlns:a16="http://schemas.microsoft.com/office/drawing/2014/main" id="{F6248358-48B0-4CBC-85CE-8E632BC01F63}"/>
              </a:ext>
            </a:extLst>
          </p:cNvPr>
          <p:cNvGrpSpPr/>
          <p:nvPr userDrawn="1"/>
        </p:nvGrpSpPr>
        <p:grpSpPr>
          <a:xfrm>
            <a:off x="7420480" y="4140176"/>
            <a:ext cx="923512" cy="1039128"/>
            <a:chOff x="7413357" y="3354055"/>
            <a:chExt cx="734235" cy="829643"/>
          </a:xfrm>
        </p:grpSpPr>
        <p:sp>
          <p:nvSpPr>
            <p:cNvPr id="16" name="Google Shape;873;p33">
              <a:extLst>
                <a:ext uri="{FF2B5EF4-FFF2-40B4-BE49-F238E27FC236}">
                  <a16:creationId xmlns:a16="http://schemas.microsoft.com/office/drawing/2014/main" id="{D4D7BB02-0366-4768-AA47-4015E9972E8D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4;p33">
              <a:extLst>
                <a:ext uri="{FF2B5EF4-FFF2-40B4-BE49-F238E27FC236}">
                  <a16:creationId xmlns:a16="http://schemas.microsoft.com/office/drawing/2014/main" id="{8D9347A5-93F4-42E0-9A59-A8BEE0A22AD6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5;p33">
              <a:extLst>
                <a:ext uri="{FF2B5EF4-FFF2-40B4-BE49-F238E27FC236}">
                  <a16:creationId xmlns:a16="http://schemas.microsoft.com/office/drawing/2014/main" id="{D74C4364-7982-41F0-BE55-64F04A769560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;p33">
              <a:extLst>
                <a:ext uri="{FF2B5EF4-FFF2-40B4-BE49-F238E27FC236}">
                  <a16:creationId xmlns:a16="http://schemas.microsoft.com/office/drawing/2014/main" id="{A0E7C474-CED6-49BE-8EA1-5A7FBF28ABBF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7;p33">
              <a:extLst>
                <a:ext uri="{FF2B5EF4-FFF2-40B4-BE49-F238E27FC236}">
                  <a16:creationId xmlns:a16="http://schemas.microsoft.com/office/drawing/2014/main" id="{63250FDA-0777-45A2-9F30-3A4527225E72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8;p33">
              <a:extLst>
                <a:ext uri="{FF2B5EF4-FFF2-40B4-BE49-F238E27FC236}">
                  <a16:creationId xmlns:a16="http://schemas.microsoft.com/office/drawing/2014/main" id="{C17106EB-35C2-4B3C-982A-164E5A376087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9;p33">
              <a:extLst>
                <a:ext uri="{FF2B5EF4-FFF2-40B4-BE49-F238E27FC236}">
                  <a16:creationId xmlns:a16="http://schemas.microsoft.com/office/drawing/2014/main" id="{1323B0E2-C227-49D5-810E-1E1033D899F8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0;p33">
              <a:extLst>
                <a:ext uri="{FF2B5EF4-FFF2-40B4-BE49-F238E27FC236}">
                  <a16:creationId xmlns:a16="http://schemas.microsoft.com/office/drawing/2014/main" id="{1E89514E-665A-46E9-A43E-012E9365BB80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1;p33">
              <a:extLst>
                <a:ext uri="{FF2B5EF4-FFF2-40B4-BE49-F238E27FC236}">
                  <a16:creationId xmlns:a16="http://schemas.microsoft.com/office/drawing/2014/main" id="{DF58CC75-6626-483F-800B-31AE2785D294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2;p33">
              <a:extLst>
                <a:ext uri="{FF2B5EF4-FFF2-40B4-BE49-F238E27FC236}">
                  <a16:creationId xmlns:a16="http://schemas.microsoft.com/office/drawing/2014/main" id="{8D10C400-C312-4F15-BBF4-886A5140E38F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6A03D783-309A-42D1-92FC-0B571F8D1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91849" y="1223889"/>
            <a:ext cx="4748051" cy="2703319"/>
          </a:xfrm>
          <a:prstGeom prst="roundRect">
            <a:avLst>
              <a:gd name="adj" fmla="val 5728"/>
            </a:avLst>
          </a:prstGeom>
        </p:spPr>
      </p:sp>
      <p:grpSp>
        <p:nvGrpSpPr>
          <p:cNvPr id="27" name="Google Shape;610;p27">
            <a:extLst>
              <a:ext uri="{FF2B5EF4-FFF2-40B4-BE49-F238E27FC236}">
                <a16:creationId xmlns:a16="http://schemas.microsoft.com/office/drawing/2014/main" id="{FDAFD638-2B6C-43EF-BB47-5485B4237714}"/>
              </a:ext>
            </a:extLst>
          </p:cNvPr>
          <p:cNvGrpSpPr/>
          <p:nvPr userDrawn="1"/>
        </p:nvGrpSpPr>
        <p:grpSpPr>
          <a:xfrm rot="3112633" flipH="1">
            <a:off x="526483" y="4452483"/>
            <a:ext cx="640065" cy="906784"/>
            <a:chOff x="5719616" y="2003960"/>
            <a:chExt cx="326298" cy="475802"/>
          </a:xfrm>
        </p:grpSpPr>
        <p:sp>
          <p:nvSpPr>
            <p:cNvPr id="28" name="Google Shape;611;p27">
              <a:extLst>
                <a:ext uri="{FF2B5EF4-FFF2-40B4-BE49-F238E27FC236}">
                  <a16:creationId xmlns:a16="http://schemas.microsoft.com/office/drawing/2014/main" id="{44ABA856-2BD5-497E-A23C-85C323CEB04F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2;p27">
              <a:extLst>
                <a:ext uri="{FF2B5EF4-FFF2-40B4-BE49-F238E27FC236}">
                  <a16:creationId xmlns:a16="http://schemas.microsoft.com/office/drawing/2014/main" id="{69B30D7D-D5E5-4DAC-80F6-8C95C28E2FB3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3;p27">
              <a:extLst>
                <a:ext uri="{FF2B5EF4-FFF2-40B4-BE49-F238E27FC236}">
                  <a16:creationId xmlns:a16="http://schemas.microsoft.com/office/drawing/2014/main" id="{CCD1D53B-1C2C-43DB-9D7A-6EE99CDE0F10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4;p27">
              <a:extLst>
                <a:ext uri="{FF2B5EF4-FFF2-40B4-BE49-F238E27FC236}">
                  <a16:creationId xmlns:a16="http://schemas.microsoft.com/office/drawing/2014/main" id="{A23C672E-2F09-435C-A312-5F361E80EB01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5;p27">
              <a:extLst>
                <a:ext uri="{FF2B5EF4-FFF2-40B4-BE49-F238E27FC236}">
                  <a16:creationId xmlns:a16="http://schemas.microsoft.com/office/drawing/2014/main" id="{2C7D1168-0264-4413-813D-CBCA98F556EE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;p27">
              <a:extLst>
                <a:ext uri="{FF2B5EF4-FFF2-40B4-BE49-F238E27FC236}">
                  <a16:creationId xmlns:a16="http://schemas.microsoft.com/office/drawing/2014/main" id="{DB9D16DD-243E-4A13-8651-463C435A58A4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7;p27">
              <a:extLst>
                <a:ext uri="{FF2B5EF4-FFF2-40B4-BE49-F238E27FC236}">
                  <a16:creationId xmlns:a16="http://schemas.microsoft.com/office/drawing/2014/main" id="{938ECDBA-7DD7-4CA6-A832-E1D8E7152CDC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EF69FDD-B314-4494-9F49-A5CDC226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099" y="1312271"/>
            <a:ext cx="3296869" cy="314344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482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58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F2B-D1C9-4B3C-928E-3055DAF73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0BBA-4564-4E9C-B9E1-7970EE70A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727710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Fractions by Slidesgo">
  <a:themeElements>
    <a:clrScheme name="Simple Light">
      <a:dk1>
        <a:srgbClr val="062338"/>
      </a:dk1>
      <a:lt1>
        <a:srgbClr val="FFCFCB"/>
      </a:lt1>
      <a:dk2>
        <a:srgbClr val="0E4C89"/>
      </a:dk2>
      <a:lt2>
        <a:srgbClr val="4F4A74"/>
      </a:lt2>
      <a:accent1>
        <a:srgbClr val="C0575B"/>
      </a:accent1>
      <a:accent2>
        <a:srgbClr val="E36267"/>
      </a:accent2>
      <a:accent3>
        <a:srgbClr val="FFEBDB"/>
      </a:accent3>
      <a:accent4>
        <a:srgbClr val="F0D6BD"/>
      </a:accent4>
      <a:accent5>
        <a:srgbClr val="008D7B"/>
      </a:accent5>
      <a:accent6>
        <a:srgbClr val="F4A838"/>
      </a:accent6>
      <a:hlink>
        <a:srgbClr val="062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Catamaran</vt:lpstr>
      <vt:lpstr>Fredoka One</vt:lpstr>
      <vt:lpstr>Arial</vt:lpstr>
      <vt:lpstr>Introduction to Fractions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Fractions</dc:title>
  <dc:creator>Myshko Ivan</dc:creator>
  <cp:lastModifiedBy>Myshko Ivan</cp:lastModifiedBy>
  <cp:revision>29</cp:revision>
  <dcterms:modified xsi:type="dcterms:W3CDTF">2023-05-05T00:00:36Z</dcterms:modified>
</cp:coreProperties>
</file>