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Marcellus" panose="020B0604020202020204" charset="0"/>
      <p:regular r:id="rId8"/>
    </p:embeddedFont>
    <p:embeddedFont>
      <p:font typeface="Raleway" pitchFamily="2" charset="-52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B64A16-FA15-4A41-8B22-D9CBCB1E4964}">
  <a:tblStyle styleId="{17B64A16-FA15-4A41-8B22-D9CBCB1E49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4256" y="3409147"/>
            <a:ext cx="8095945" cy="2168166"/>
            <a:chOff x="-114256" y="3409147"/>
            <a:chExt cx="8095945" cy="2168166"/>
          </a:xfrm>
        </p:grpSpPr>
        <p:sp>
          <p:nvSpPr>
            <p:cNvPr id="10" name="Google Shape;10;p2"/>
            <p:cNvSpPr/>
            <p:nvPr/>
          </p:nvSpPr>
          <p:spPr>
            <a:xfrm>
              <a:off x="1250475" y="4039600"/>
              <a:ext cx="6731214" cy="1231548"/>
            </a:xfrm>
            <a:custGeom>
              <a:avLst/>
              <a:gdLst/>
              <a:ahLst/>
              <a:cxnLst/>
              <a:rect l="l" t="t" r="r" b="b"/>
              <a:pathLst>
                <a:path w="145124" h="26552" extrusionOk="0">
                  <a:moveTo>
                    <a:pt x="57424" y="1"/>
                  </a:moveTo>
                  <a:cubicBezTo>
                    <a:pt x="53793" y="1"/>
                    <a:pt x="50153" y="1032"/>
                    <a:pt x="46975" y="3124"/>
                  </a:cubicBezTo>
                  <a:cubicBezTo>
                    <a:pt x="42065" y="6496"/>
                    <a:pt x="38870" y="12057"/>
                    <a:pt x="33664" y="14838"/>
                  </a:cubicBezTo>
                  <a:cubicBezTo>
                    <a:pt x="28102" y="17796"/>
                    <a:pt x="21358" y="16968"/>
                    <a:pt x="15087" y="17382"/>
                  </a:cubicBezTo>
                  <a:cubicBezTo>
                    <a:pt x="8816" y="17796"/>
                    <a:pt x="1598" y="20517"/>
                    <a:pt x="1" y="26552"/>
                  </a:cubicBezTo>
                  <a:lnTo>
                    <a:pt x="144296" y="26552"/>
                  </a:lnTo>
                  <a:cubicBezTo>
                    <a:pt x="144414" y="26493"/>
                    <a:pt x="144473" y="26374"/>
                    <a:pt x="144591" y="26315"/>
                  </a:cubicBezTo>
                  <a:cubicBezTo>
                    <a:pt x="145124" y="21819"/>
                    <a:pt x="141337" y="17618"/>
                    <a:pt x="136960" y="16198"/>
                  </a:cubicBezTo>
                  <a:cubicBezTo>
                    <a:pt x="134983" y="15549"/>
                    <a:pt x="132920" y="15320"/>
                    <a:pt x="130832" y="15320"/>
                  </a:cubicBezTo>
                  <a:cubicBezTo>
                    <a:pt x="128358" y="15320"/>
                    <a:pt x="125850" y="15641"/>
                    <a:pt x="123412" y="15962"/>
                  </a:cubicBezTo>
                  <a:cubicBezTo>
                    <a:pt x="121102" y="16262"/>
                    <a:pt x="118746" y="16531"/>
                    <a:pt x="116422" y="16531"/>
                  </a:cubicBezTo>
                  <a:cubicBezTo>
                    <a:pt x="114163" y="16531"/>
                    <a:pt x="111933" y="16277"/>
                    <a:pt x="109804" y="15548"/>
                  </a:cubicBezTo>
                  <a:cubicBezTo>
                    <a:pt x="105769" y="14106"/>
                    <a:pt x="102126" y="10867"/>
                    <a:pt x="97837" y="10867"/>
                  </a:cubicBezTo>
                  <a:cubicBezTo>
                    <a:pt x="97725" y="10867"/>
                    <a:pt x="97612" y="10869"/>
                    <a:pt x="97499" y="10874"/>
                  </a:cubicBezTo>
                  <a:cubicBezTo>
                    <a:pt x="92825" y="11051"/>
                    <a:pt x="88980" y="15134"/>
                    <a:pt x="84306" y="15193"/>
                  </a:cubicBezTo>
                  <a:cubicBezTo>
                    <a:pt x="84279" y="15193"/>
                    <a:pt x="84253" y="15193"/>
                    <a:pt x="84226" y="15193"/>
                  </a:cubicBezTo>
                  <a:cubicBezTo>
                    <a:pt x="77945" y="15193"/>
                    <a:pt x="74287" y="8254"/>
                    <a:pt x="69456" y="4248"/>
                  </a:cubicBezTo>
                  <a:cubicBezTo>
                    <a:pt x="65969" y="1432"/>
                    <a:pt x="61702" y="1"/>
                    <a:pt x="57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-114256" y="3409147"/>
              <a:ext cx="3829115" cy="2168166"/>
              <a:chOff x="2279125" y="2025650"/>
              <a:chExt cx="3315825" cy="187752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avLst/>
                <a:gdLst/>
                <a:ahLst/>
                <a:cxnLst/>
                <a:rect l="l" t="t" r="r" b="b"/>
                <a:pathLst>
                  <a:path w="132168" h="75101" extrusionOk="0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0575" y="748132"/>
            <a:ext cx="5064600" cy="18492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5" name="Google Shape;15;p2"/>
          <p:cNvSpPr/>
          <p:nvPr/>
        </p:nvSpPr>
        <p:spPr>
          <a:xfrm flipH="1">
            <a:off x="5886273" y="268778"/>
            <a:ext cx="2502077" cy="2502109"/>
          </a:xfrm>
          <a:custGeom>
            <a:avLst/>
            <a:gdLst/>
            <a:ahLst/>
            <a:cxnLst/>
            <a:rect l="l" t="t" r="r" b="b"/>
            <a:pathLst>
              <a:path w="78001" h="78002" extrusionOk="0">
                <a:moveTo>
                  <a:pt x="39001" y="0"/>
                </a:moveTo>
                <a:cubicBezTo>
                  <a:pt x="17437" y="0"/>
                  <a:pt x="0" y="17437"/>
                  <a:pt x="0" y="39001"/>
                </a:cubicBezTo>
                <a:cubicBezTo>
                  <a:pt x="0" y="60513"/>
                  <a:pt x="17437" y="78001"/>
                  <a:pt x="39001" y="78001"/>
                </a:cubicBezTo>
                <a:cubicBezTo>
                  <a:pt x="60513" y="78001"/>
                  <a:pt x="78001" y="60513"/>
                  <a:pt x="78001" y="39001"/>
                </a:cubicBezTo>
                <a:cubicBezTo>
                  <a:pt x="78001" y="17437"/>
                  <a:pt x="60513" y="0"/>
                  <a:pt x="390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6235525" y="1756425"/>
            <a:ext cx="3437753" cy="3578191"/>
            <a:chOff x="5930725" y="1756425"/>
            <a:chExt cx="3437753" cy="3578191"/>
          </a:xfrm>
        </p:grpSpPr>
        <p:sp>
          <p:nvSpPr>
            <p:cNvPr id="17" name="Google Shape;17;p2"/>
            <p:cNvSpPr/>
            <p:nvPr/>
          </p:nvSpPr>
          <p:spPr>
            <a:xfrm rot="-152806" flipH="1">
              <a:off x="6005429" y="1827787"/>
              <a:ext cx="3288346" cy="3435467"/>
            </a:xfrm>
            <a:custGeom>
              <a:avLst/>
              <a:gdLst/>
              <a:ahLst/>
              <a:cxnLst/>
              <a:rect l="l" t="t" r="r" b="b"/>
              <a:pathLst>
                <a:path w="88422" h="92378" extrusionOk="0">
                  <a:moveTo>
                    <a:pt x="63656" y="1"/>
                  </a:moveTo>
                  <a:cubicBezTo>
                    <a:pt x="63452" y="1"/>
                    <a:pt x="63259" y="110"/>
                    <a:pt x="63041" y="220"/>
                  </a:cubicBezTo>
                  <a:cubicBezTo>
                    <a:pt x="62370" y="581"/>
                    <a:pt x="61596" y="426"/>
                    <a:pt x="60925" y="684"/>
                  </a:cubicBezTo>
                  <a:cubicBezTo>
                    <a:pt x="60306" y="839"/>
                    <a:pt x="59739" y="942"/>
                    <a:pt x="59171" y="1045"/>
                  </a:cubicBezTo>
                  <a:cubicBezTo>
                    <a:pt x="58501" y="1148"/>
                    <a:pt x="57882" y="1200"/>
                    <a:pt x="57211" y="1355"/>
                  </a:cubicBezTo>
                  <a:cubicBezTo>
                    <a:pt x="56592" y="1509"/>
                    <a:pt x="55921" y="1767"/>
                    <a:pt x="55302" y="2025"/>
                  </a:cubicBezTo>
                  <a:cubicBezTo>
                    <a:pt x="54632" y="2232"/>
                    <a:pt x="54013" y="2386"/>
                    <a:pt x="53342" y="2644"/>
                  </a:cubicBezTo>
                  <a:cubicBezTo>
                    <a:pt x="52775" y="2851"/>
                    <a:pt x="52155" y="3160"/>
                    <a:pt x="51588" y="3418"/>
                  </a:cubicBezTo>
                  <a:cubicBezTo>
                    <a:pt x="50969" y="3728"/>
                    <a:pt x="50298" y="3985"/>
                    <a:pt x="49628" y="4243"/>
                  </a:cubicBezTo>
                  <a:cubicBezTo>
                    <a:pt x="48957" y="4501"/>
                    <a:pt x="48286" y="4656"/>
                    <a:pt x="47616" y="4759"/>
                  </a:cubicBezTo>
                  <a:cubicBezTo>
                    <a:pt x="47332" y="4785"/>
                    <a:pt x="47035" y="4798"/>
                    <a:pt x="46732" y="4798"/>
                  </a:cubicBezTo>
                  <a:cubicBezTo>
                    <a:pt x="46429" y="4798"/>
                    <a:pt x="46120" y="4785"/>
                    <a:pt x="45810" y="4759"/>
                  </a:cubicBezTo>
                  <a:cubicBezTo>
                    <a:pt x="45092" y="4634"/>
                    <a:pt x="44373" y="4566"/>
                    <a:pt x="43666" y="4566"/>
                  </a:cubicBezTo>
                  <a:cubicBezTo>
                    <a:pt x="43206" y="4566"/>
                    <a:pt x="42750" y="4595"/>
                    <a:pt x="42302" y="4656"/>
                  </a:cubicBezTo>
                  <a:cubicBezTo>
                    <a:pt x="41013" y="4914"/>
                    <a:pt x="39878" y="5843"/>
                    <a:pt x="38846" y="6565"/>
                  </a:cubicBezTo>
                  <a:cubicBezTo>
                    <a:pt x="38227" y="6926"/>
                    <a:pt x="37659" y="7339"/>
                    <a:pt x="37040" y="7648"/>
                  </a:cubicBezTo>
                  <a:cubicBezTo>
                    <a:pt x="36421" y="8009"/>
                    <a:pt x="35905" y="8061"/>
                    <a:pt x="35338" y="8370"/>
                  </a:cubicBezTo>
                  <a:cubicBezTo>
                    <a:pt x="34822" y="8680"/>
                    <a:pt x="34358" y="9093"/>
                    <a:pt x="33842" y="9402"/>
                  </a:cubicBezTo>
                  <a:cubicBezTo>
                    <a:pt x="33274" y="9712"/>
                    <a:pt x="32707" y="9970"/>
                    <a:pt x="32139" y="10331"/>
                  </a:cubicBezTo>
                  <a:cubicBezTo>
                    <a:pt x="31469" y="10692"/>
                    <a:pt x="30798" y="11001"/>
                    <a:pt x="30076" y="11208"/>
                  </a:cubicBezTo>
                  <a:cubicBezTo>
                    <a:pt x="29457" y="11414"/>
                    <a:pt x="28838" y="11672"/>
                    <a:pt x="28219" y="11878"/>
                  </a:cubicBezTo>
                  <a:cubicBezTo>
                    <a:pt x="27858" y="11982"/>
                    <a:pt x="27497" y="12033"/>
                    <a:pt x="27135" y="12033"/>
                  </a:cubicBezTo>
                  <a:cubicBezTo>
                    <a:pt x="26826" y="12033"/>
                    <a:pt x="26516" y="12085"/>
                    <a:pt x="26207" y="12136"/>
                  </a:cubicBezTo>
                  <a:cubicBezTo>
                    <a:pt x="26000" y="12188"/>
                    <a:pt x="25743" y="12291"/>
                    <a:pt x="25588" y="12394"/>
                  </a:cubicBezTo>
                  <a:cubicBezTo>
                    <a:pt x="25175" y="12549"/>
                    <a:pt x="24762" y="12652"/>
                    <a:pt x="24350" y="12652"/>
                  </a:cubicBezTo>
                  <a:cubicBezTo>
                    <a:pt x="23112" y="12704"/>
                    <a:pt x="21977" y="12652"/>
                    <a:pt x="20893" y="13374"/>
                  </a:cubicBezTo>
                  <a:cubicBezTo>
                    <a:pt x="20635" y="13529"/>
                    <a:pt x="20377" y="13684"/>
                    <a:pt x="20068" y="13787"/>
                  </a:cubicBezTo>
                  <a:cubicBezTo>
                    <a:pt x="19810" y="13839"/>
                    <a:pt x="19604" y="13942"/>
                    <a:pt x="19346" y="14045"/>
                  </a:cubicBezTo>
                  <a:cubicBezTo>
                    <a:pt x="18933" y="14303"/>
                    <a:pt x="18520" y="14561"/>
                    <a:pt x="18159" y="14922"/>
                  </a:cubicBezTo>
                  <a:cubicBezTo>
                    <a:pt x="17746" y="15232"/>
                    <a:pt x="17437" y="15644"/>
                    <a:pt x="17127" y="16057"/>
                  </a:cubicBezTo>
                  <a:cubicBezTo>
                    <a:pt x="16766" y="16625"/>
                    <a:pt x="16250" y="17037"/>
                    <a:pt x="15631" y="17347"/>
                  </a:cubicBezTo>
                  <a:cubicBezTo>
                    <a:pt x="15064" y="17605"/>
                    <a:pt x="14496" y="17863"/>
                    <a:pt x="13929" y="18224"/>
                  </a:cubicBezTo>
                  <a:cubicBezTo>
                    <a:pt x="13413" y="18533"/>
                    <a:pt x="12794" y="18946"/>
                    <a:pt x="12227" y="19307"/>
                  </a:cubicBezTo>
                  <a:cubicBezTo>
                    <a:pt x="11092" y="20029"/>
                    <a:pt x="9905" y="20803"/>
                    <a:pt x="8667" y="21474"/>
                  </a:cubicBezTo>
                  <a:cubicBezTo>
                    <a:pt x="8100" y="21783"/>
                    <a:pt x="7532" y="22093"/>
                    <a:pt x="6965" y="22402"/>
                  </a:cubicBezTo>
                  <a:cubicBezTo>
                    <a:pt x="6469" y="22749"/>
                    <a:pt x="6069" y="23334"/>
                    <a:pt x="5535" y="23334"/>
                  </a:cubicBezTo>
                  <a:cubicBezTo>
                    <a:pt x="5513" y="23334"/>
                    <a:pt x="5491" y="23333"/>
                    <a:pt x="5469" y="23331"/>
                  </a:cubicBezTo>
                  <a:cubicBezTo>
                    <a:pt x="5365" y="23331"/>
                    <a:pt x="5365" y="23383"/>
                    <a:pt x="5469" y="23434"/>
                  </a:cubicBezTo>
                  <a:cubicBezTo>
                    <a:pt x="5778" y="23434"/>
                    <a:pt x="6088" y="23331"/>
                    <a:pt x="6294" y="23125"/>
                  </a:cubicBezTo>
                  <a:lnTo>
                    <a:pt x="6449" y="22970"/>
                  </a:lnTo>
                  <a:lnTo>
                    <a:pt x="6449" y="22970"/>
                  </a:lnTo>
                  <a:cubicBezTo>
                    <a:pt x="6191" y="23279"/>
                    <a:pt x="5984" y="23589"/>
                    <a:pt x="5675" y="23950"/>
                  </a:cubicBezTo>
                  <a:cubicBezTo>
                    <a:pt x="5314" y="24260"/>
                    <a:pt x="4901" y="24517"/>
                    <a:pt x="4437" y="24724"/>
                  </a:cubicBezTo>
                  <a:cubicBezTo>
                    <a:pt x="3560" y="25291"/>
                    <a:pt x="3611" y="26426"/>
                    <a:pt x="3611" y="27355"/>
                  </a:cubicBezTo>
                  <a:lnTo>
                    <a:pt x="3611" y="31791"/>
                  </a:lnTo>
                  <a:cubicBezTo>
                    <a:pt x="3611" y="33287"/>
                    <a:pt x="3611" y="34835"/>
                    <a:pt x="3560" y="36383"/>
                  </a:cubicBezTo>
                  <a:cubicBezTo>
                    <a:pt x="3508" y="37879"/>
                    <a:pt x="3457" y="39375"/>
                    <a:pt x="3199" y="40819"/>
                  </a:cubicBezTo>
                  <a:cubicBezTo>
                    <a:pt x="3096" y="41490"/>
                    <a:pt x="2941" y="42109"/>
                    <a:pt x="2889" y="42831"/>
                  </a:cubicBezTo>
                  <a:cubicBezTo>
                    <a:pt x="2838" y="43502"/>
                    <a:pt x="2889" y="44276"/>
                    <a:pt x="2889" y="45049"/>
                  </a:cubicBezTo>
                  <a:lnTo>
                    <a:pt x="2889" y="49589"/>
                  </a:lnTo>
                  <a:cubicBezTo>
                    <a:pt x="2889" y="50363"/>
                    <a:pt x="2889" y="51137"/>
                    <a:pt x="2786" y="51911"/>
                  </a:cubicBezTo>
                  <a:cubicBezTo>
                    <a:pt x="2683" y="52581"/>
                    <a:pt x="2528" y="53252"/>
                    <a:pt x="2425" y="53974"/>
                  </a:cubicBezTo>
                  <a:cubicBezTo>
                    <a:pt x="2219" y="55367"/>
                    <a:pt x="2270" y="56811"/>
                    <a:pt x="2115" y="58256"/>
                  </a:cubicBezTo>
                  <a:cubicBezTo>
                    <a:pt x="1961" y="59649"/>
                    <a:pt x="1496" y="61196"/>
                    <a:pt x="1238" y="62641"/>
                  </a:cubicBezTo>
                  <a:cubicBezTo>
                    <a:pt x="980" y="64034"/>
                    <a:pt x="877" y="65427"/>
                    <a:pt x="826" y="66820"/>
                  </a:cubicBezTo>
                  <a:cubicBezTo>
                    <a:pt x="826" y="69708"/>
                    <a:pt x="1032" y="72701"/>
                    <a:pt x="826" y="75589"/>
                  </a:cubicBezTo>
                  <a:cubicBezTo>
                    <a:pt x="619" y="78530"/>
                    <a:pt x="0" y="81264"/>
                    <a:pt x="103" y="84153"/>
                  </a:cubicBezTo>
                  <a:cubicBezTo>
                    <a:pt x="155" y="86062"/>
                    <a:pt x="568" y="87971"/>
                    <a:pt x="1238" y="89776"/>
                  </a:cubicBezTo>
                  <a:cubicBezTo>
                    <a:pt x="1861" y="91166"/>
                    <a:pt x="2796" y="92377"/>
                    <a:pt x="4331" y="92377"/>
                  </a:cubicBezTo>
                  <a:cubicBezTo>
                    <a:pt x="4449" y="92377"/>
                    <a:pt x="4570" y="92370"/>
                    <a:pt x="4695" y="92356"/>
                  </a:cubicBezTo>
                  <a:cubicBezTo>
                    <a:pt x="5417" y="92252"/>
                    <a:pt x="6088" y="92149"/>
                    <a:pt x="6810" y="92098"/>
                  </a:cubicBezTo>
                  <a:cubicBezTo>
                    <a:pt x="7532" y="92098"/>
                    <a:pt x="8203" y="91994"/>
                    <a:pt x="8925" y="91891"/>
                  </a:cubicBezTo>
                  <a:cubicBezTo>
                    <a:pt x="9596" y="91788"/>
                    <a:pt x="10266" y="91685"/>
                    <a:pt x="10937" y="91582"/>
                  </a:cubicBezTo>
                  <a:cubicBezTo>
                    <a:pt x="11608" y="91582"/>
                    <a:pt x="12330" y="91582"/>
                    <a:pt x="13000" y="91685"/>
                  </a:cubicBezTo>
                  <a:cubicBezTo>
                    <a:pt x="13671" y="91788"/>
                    <a:pt x="14393" y="91840"/>
                    <a:pt x="15064" y="91840"/>
                  </a:cubicBezTo>
                  <a:cubicBezTo>
                    <a:pt x="15735" y="91840"/>
                    <a:pt x="16405" y="91788"/>
                    <a:pt x="17076" y="91633"/>
                  </a:cubicBezTo>
                  <a:cubicBezTo>
                    <a:pt x="17798" y="91530"/>
                    <a:pt x="18520" y="91375"/>
                    <a:pt x="19243" y="91324"/>
                  </a:cubicBezTo>
                  <a:cubicBezTo>
                    <a:pt x="19578" y="91298"/>
                    <a:pt x="19926" y="91285"/>
                    <a:pt x="20274" y="91285"/>
                  </a:cubicBezTo>
                  <a:cubicBezTo>
                    <a:pt x="20622" y="91285"/>
                    <a:pt x="20971" y="91298"/>
                    <a:pt x="21306" y="91324"/>
                  </a:cubicBezTo>
                  <a:cubicBezTo>
                    <a:pt x="21680" y="91330"/>
                    <a:pt x="22053" y="91333"/>
                    <a:pt x="22426" y="91333"/>
                  </a:cubicBezTo>
                  <a:cubicBezTo>
                    <a:pt x="25033" y="91333"/>
                    <a:pt x="27606" y="91175"/>
                    <a:pt x="30179" y="90859"/>
                  </a:cubicBezTo>
                  <a:cubicBezTo>
                    <a:pt x="30850" y="90756"/>
                    <a:pt x="31520" y="90859"/>
                    <a:pt x="32139" y="90705"/>
                  </a:cubicBezTo>
                  <a:cubicBezTo>
                    <a:pt x="32810" y="90602"/>
                    <a:pt x="33532" y="90344"/>
                    <a:pt x="34255" y="90189"/>
                  </a:cubicBezTo>
                  <a:cubicBezTo>
                    <a:pt x="35266" y="89936"/>
                    <a:pt x="36327" y="89810"/>
                    <a:pt x="37386" y="89810"/>
                  </a:cubicBezTo>
                  <a:cubicBezTo>
                    <a:pt x="37840" y="89810"/>
                    <a:pt x="38294" y="89833"/>
                    <a:pt x="38743" y="89879"/>
                  </a:cubicBezTo>
                  <a:cubicBezTo>
                    <a:pt x="39787" y="89995"/>
                    <a:pt x="40861" y="90053"/>
                    <a:pt x="41942" y="90053"/>
                  </a:cubicBezTo>
                  <a:cubicBezTo>
                    <a:pt x="42302" y="90053"/>
                    <a:pt x="42663" y="90047"/>
                    <a:pt x="43024" y="90034"/>
                  </a:cubicBezTo>
                  <a:cubicBezTo>
                    <a:pt x="43576" y="90074"/>
                    <a:pt x="44135" y="90090"/>
                    <a:pt x="44699" y="90090"/>
                  </a:cubicBezTo>
                  <a:cubicBezTo>
                    <a:pt x="45612" y="90090"/>
                    <a:pt x="46536" y="90046"/>
                    <a:pt x="47461" y="89983"/>
                  </a:cubicBezTo>
                  <a:cubicBezTo>
                    <a:pt x="48905" y="89776"/>
                    <a:pt x="50402" y="89621"/>
                    <a:pt x="51898" y="89518"/>
                  </a:cubicBezTo>
                  <a:cubicBezTo>
                    <a:pt x="52929" y="89518"/>
                    <a:pt x="53938" y="89587"/>
                    <a:pt x="54955" y="89587"/>
                  </a:cubicBezTo>
                  <a:cubicBezTo>
                    <a:pt x="55463" y="89587"/>
                    <a:pt x="55973" y="89570"/>
                    <a:pt x="56489" y="89518"/>
                  </a:cubicBezTo>
                  <a:cubicBezTo>
                    <a:pt x="57211" y="89467"/>
                    <a:pt x="57882" y="89363"/>
                    <a:pt x="58604" y="89312"/>
                  </a:cubicBezTo>
                  <a:cubicBezTo>
                    <a:pt x="58845" y="89295"/>
                    <a:pt x="59085" y="89289"/>
                    <a:pt x="59326" y="89289"/>
                  </a:cubicBezTo>
                  <a:cubicBezTo>
                    <a:pt x="59808" y="89289"/>
                    <a:pt x="60289" y="89312"/>
                    <a:pt x="60771" y="89312"/>
                  </a:cubicBezTo>
                  <a:cubicBezTo>
                    <a:pt x="61493" y="89312"/>
                    <a:pt x="62215" y="89157"/>
                    <a:pt x="62937" y="89106"/>
                  </a:cubicBezTo>
                  <a:cubicBezTo>
                    <a:pt x="63711" y="89054"/>
                    <a:pt x="64433" y="89054"/>
                    <a:pt x="65156" y="89054"/>
                  </a:cubicBezTo>
                  <a:lnTo>
                    <a:pt x="69695" y="89054"/>
                  </a:lnTo>
                  <a:cubicBezTo>
                    <a:pt x="71191" y="89002"/>
                    <a:pt x="72636" y="88796"/>
                    <a:pt x="74080" y="88693"/>
                  </a:cubicBezTo>
                  <a:cubicBezTo>
                    <a:pt x="75138" y="88617"/>
                    <a:pt x="76223" y="88569"/>
                    <a:pt x="77315" y="88569"/>
                  </a:cubicBezTo>
                  <a:cubicBezTo>
                    <a:pt x="77715" y="88569"/>
                    <a:pt x="78116" y="88576"/>
                    <a:pt x="78517" y="88590"/>
                  </a:cubicBezTo>
                  <a:cubicBezTo>
                    <a:pt x="78891" y="88577"/>
                    <a:pt x="79262" y="88570"/>
                    <a:pt x="79631" y="88570"/>
                  </a:cubicBezTo>
                  <a:cubicBezTo>
                    <a:pt x="80738" y="88570"/>
                    <a:pt x="81831" y="88628"/>
                    <a:pt x="82953" y="88744"/>
                  </a:cubicBezTo>
                  <a:cubicBezTo>
                    <a:pt x="83733" y="88834"/>
                    <a:pt x="84530" y="88889"/>
                    <a:pt x="85334" y="88889"/>
                  </a:cubicBezTo>
                  <a:cubicBezTo>
                    <a:pt x="85914" y="88889"/>
                    <a:pt x="86497" y="88861"/>
                    <a:pt x="87080" y="88796"/>
                  </a:cubicBezTo>
                  <a:cubicBezTo>
                    <a:pt x="87338" y="88744"/>
                    <a:pt x="87648" y="88693"/>
                    <a:pt x="87906" y="88641"/>
                  </a:cubicBezTo>
                  <a:cubicBezTo>
                    <a:pt x="88061" y="88590"/>
                    <a:pt x="88319" y="88590"/>
                    <a:pt x="88370" y="88486"/>
                  </a:cubicBezTo>
                  <a:cubicBezTo>
                    <a:pt x="88422" y="88332"/>
                    <a:pt x="88215" y="88074"/>
                    <a:pt x="88112" y="87919"/>
                  </a:cubicBezTo>
                  <a:cubicBezTo>
                    <a:pt x="87545" y="87352"/>
                    <a:pt x="86926" y="86784"/>
                    <a:pt x="86255" y="86320"/>
                  </a:cubicBezTo>
                  <a:cubicBezTo>
                    <a:pt x="85791" y="85959"/>
                    <a:pt x="85326" y="85598"/>
                    <a:pt x="84811" y="85288"/>
                  </a:cubicBezTo>
                  <a:cubicBezTo>
                    <a:pt x="84243" y="84875"/>
                    <a:pt x="83727" y="84463"/>
                    <a:pt x="83263" y="83947"/>
                  </a:cubicBezTo>
                  <a:cubicBezTo>
                    <a:pt x="82231" y="83018"/>
                    <a:pt x="81406" y="81883"/>
                    <a:pt x="80735" y="80697"/>
                  </a:cubicBezTo>
                  <a:cubicBezTo>
                    <a:pt x="80013" y="79355"/>
                    <a:pt x="79445" y="78014"/>
                    <a:pt x="78672" y="76724"/>
                  </a:cubicBezTo>
                  <a:cubicBezTo>
                    <a:pt x="78156" y="75589"/>
                    <a:pt x="77485" y="74506"/>
                    <a:pt x="76711" y="73578"/>
                  </a:cubicBezTo>
                  <a:cubicBezTo>
                    <a:pt x="75783" y="72701"/>
                    <a:pt x="74803" y="71875"/>
                    <a:pt x="73926" y="70947"/>
                  </a:cubicBezTo>
                  <a:cubicBezTo>
                    <a:pt x="72997" y="70018"/>
                    <a:pt x="72223" y="68935"/>
                    <a:pt x="71656" y="67748"/>
                  </a:cubicBezTo>
                  <a:cubicBezTo>
                    <a:pt x="71346" y="67077"/>
                    <a:pt x="71037" y="66458"/>
                    <a:pt x="70624" y="65788"/>
                  </a:cubicBezTo>
                  <a:cubicBezTo>
                    <a:pt x="70314" y="65169"/>
                    <a:pt x="70056" y="64446"/>
                    <a:pt x="69850" y="63776"/>
                  </a:cubicBezTo>
                  <a:cubicBezTo>
                    <a:pt x="69644" y="63105"/>
                    <a:pt x="69283" y="62538"/>
                    <a:pt x="69076" y="61867"/>
                  </a:cubicBezTo>
                  <a:cubicBezTo>
                    <a:pt x="68870" y="61248"/>
                    <a:pt x="68715" y="60629"/>
                    <a:pt x="68612" y="60010"/>
                  </a:cubicBezTo>
                  <a:cubicBezTo>
                    <a:pt x="68251" y="58823"/>
                    <a:pt x="67632" y="57688"/>
                    <a:pt x="66910" y="56708"/>
                  </a:cubicBezTo>
                  <a:cubicBezTo>
                    <a:pt x="66239" y="55419"/>
                    <a:pt x="65723" y="54077"/>
                    <a:pt x="65310" y="52736"/>
                  </a:cubicBezTo>
                  <a:cubicBezTo>
                    <a:pt x="65001" y="52065"/>
                    <a:pt x="64743" y="51395"/>
                    <a:pt x="64537" y="50673"/>
                  </a:cubicBezTo>
                  <a:cubicBezTo>
                    <a:pt x="64433" y="50002"/>
                    <a:pt x="64433" y="49228"/>
                    <a:pt x="64588" y="48557"/>
                  </a:cubicBezTo>
                  <a:cubicBezTo>
                    <a:pt x="64794" y="47371"/>
                    <a:pt x="64846" y="46184"/>
                    <a:pt x="64743" y="44998"/>
                  </a:cubicBezTo>
                  <a:cubicBezTo>
                    <a:pt x="64640" y="44327"/>
                    <a:pt x="64537" y="43708"/>
                    <a:pt x="64433" y="43038"/>
                  </a:cubicBezTo>
                  <a:cubicBezTo>
                    <a:pt x="64433" y="42728"/>
                    <a:pt x="64330" y="42470"/>
                    <a:pt x="64279" y="42161"/>
                  </a:cubicBezTo>
                  <a:cubicBezTo>
                    <a:pt x="64227" y="41748"/>
                    <a:pt x="64175" y="41335"/>
                    <a:pt x="64227" y="40922"/>
                  </a:cubicBezTo>
                  <a:cubicBezTo>
                    <a:pt x="64227" y="39478"/>
                    <a:pt x="64227" y="38033"/>
                    <a:pt x="64124" y="36589"/>
                  </a:cubicBezTo>
                  <a:cubicBezTo>
                    <a:pt x="64072" y="35867"/>
                    <a:pt x="64124" y="35145"/>
                    <a:pt x="64279" y="34422"/>
                  </a:cubicBezTo>
                  <a:cubicBezTo>
                    <a:pt x="64382" y="34164"/>
                    <a:pt x="64433" y="33906"/>
                    <a:pt x="64485" y="33649"/>
                  </a:cubicBezTo>
                  <a:cubicBezTo>
                    <a:pt x="64485" y="33287"/>
                    <a:pt x="64433" y="32926"/>
                    <a:pt x="64485" y="32565"/>
                  </a:cubicBezTo>
                  <a:cubicBezTo>
                    <a:pt x="64537" y="31069"/>
                    <a:pt x="65310" y="29676"/>
                    <a:pt x="66033" y="28387"/>
                  </a:cubicBezTo>
                  <a:cubicBezTo>
                    <a:pt x="66394" y="27922"/>
                    <a:pt x="66600" y="27355"/>
                    <a:pt x="66755" y="26736"/>
                  </a:cubicBezTo>
                  <a:cubicBezTo>
                    <a:pt x="66858" y="26065"/>
                    <a:pt x="67013" y="25343"/>
                    <a:pt x="67116" y="24672"/>
                  </a:cubicBezTo>
                  <a:cubicBezTo>
                    <a:pt x="67271" y="23950"/>
                    <a:pt x="67322" y="23331"/>
                    <a:pt x="67477" y="22660"/>
                  </a:cubicBezTo>
                  <a:cubicBezTo>
                    <a:pt x="67580" y="22093"/>
                    <a:pt x="67838" y="21577"/>
                    <a:pt x="67941" y="21009"/>
                  </a:cubicBezTo>
                  <a:cubicBezTo>
                    <a:pt x="67993" y="20339"/>
                    <a:pt x="67993" y="19668"/>
                    <a:pt x="67941" y="18998"/>
                  </a:cubicBezTo>
                  <a:lnTo>
                    <a:pt x="67941" y="16779"/>
                  </a:lnTo>
                  <a:cubicBezTo>
                    <a:pt x="67941" y="16160"/>
                    <a:pt x="67890" y="15490"/>
                    <a:pt x="67787" y="14871"/>
                  </a:cubicBezTo>
                  <a:cubicBezTo>
                    <a:pt x="67683" y="14303"/>
                    <a:pt x="67529" y="13787"/>
                    <a:pt x="67322" y="13220"/>
                  </a:cubicBezTo>
                  <a:cubicBezTo>
                    <a:pt x="67064" y="12704"/>
                    <a:pt x="66806" y="12240"/>
                    <a:pt x="66445" y="11775"/>
                  </a:cubicBezTo>
                  <a:cubicBezTo>
                    <a:pt x="66033" y="11363"/>
                    <a:pt x="65620" y="10950"/>
                    <a:pt x="65207" y="10589"/>
                  </a:cubicBezTo>
                  <a:cubicBezTo>
                    <a:pt x="64640" y="10124"/>
                    <a:pt x="64330" y="9505"/>
                    <a:pt x="64330" y="8783"/>
                  </a:cubicBezTo>
                  <a:cubicBezTo>
                    <a:pt x="64330" y="8113"/>
                    <a:pt x="64433" y="7442"/>
                    <a:pt x="64537" y="6771"/>
                  </a:cubicBezTo>
                  <a:cubicBezTo>
                    <a:pt x="64794" y="5430"/>
                    <a:pt x="64949" y="4089"/>
                    <a:pt x="64949" y="2747"/>
                  </a:cubicBezTo>
                  <a:cubicBezTo>
                    <a:pt x="64949" y="1819"/>
                    <a:pt x="64898" y="581"/>
                    <a:pt x="63918" y="65"/>
                  </a:cubicBezTo>
                  <a:cubicBezTo>
                    <a:pt x="63827" y="19"/>
                    <a:pt x="63741" y="1"/>
                    <a:pt x="63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6971726" y="2439809"/>
              <a:ext cx="2334971" cy="2490478"/>
            </a:xfrm>
            <a:custGeom>
              <a:avLst/>
              <a:gdLst/>
              <a:ahLst/>
              <a:cxnLst/>
              <a:rect l="l" t="t" r="r" b="b"/>
              <a:pathLst>
                <a:path w="64280" h="68561" extrusionOk="0">
                  <a:moveTo>
                    <a:pt x="57624" y="0"/>
                  </a:moveTo>
                  <a:lnTo>
                    <a:pt x="57521" y="103"/>
                  </a:lnTo>
                  <a:cubicBezTo>
                    <a:pt x="57366" y="310"/>
                    <a:pt x="57315" y="361"/>
                    <a:pt x="57212" y="361"/>
                  </a:cubicBezTo>
                  <a:cubicBezTo>
                    <a:pt x="57005" y="413"/>
                    <a:pt x="56747" y="516"/>
                    <a:pt x="56593" y="619"/>
                  </a:cubicBezTo>
                  <a:cubicBezTo>
                    <a:pt x="56180" y="826"/>
                    <a:pt x="55819" y="980"/>
                    <a:pt x="55406" y="1032"/>
                  </a:cubicBezTo>
                  <a:lnTo>
                    <a:pt x="55303" y="1084"/>
                  </a:lnTo>
                  <a:cubicBezTo>
                    <a:pt x="54993" y="1135"/>
                    <a:pt x="54735" y="1238"/>
                    <a:pt x="54478" y="1290"/>
                  </a:cubicBezTo>
                  <a:lnTo>
                    <a:pt x="53755" y="1496"/>
                  </a:lnTo>
                  <a:cubicBezTo>
                    <a:pt x="53549" y="1548"/>
                    <a:pt x="53343" y="1548"/>
                    <a:pt x="53188" y="1599"/>
                  </a:cubicBezTo>
                  <a:cubicBezTo>
                    <a:pt x="52878" y="1599"/>
                    <a:pt x="52569" y="1703"/>
                    <a:pt x="52311" y="1754"/>
                  </a:cubicBezTo>
                  <a:cubicBezTo>
                    <a:pt x="52156" y="1806"/>
                    <a:pt x="52053" y="1909"/>
                    <a:pt x="51950" y="1961"/>
                  </a:cubicBezTo>
                  <a:lnTo>
                    <a:pt x="51795" y="2064"/>
                  </a:lnTo>
                  <a:cubicBezTo>
                    <a:pt x="51692" y="2115"/>
                    <a:pt x="51589" y="2115"/>
                    <a:pt x="51485" y="2115"/>
                  </a:cubicBezTo>
                  <a:cubicBezTo>
                    <a:pt x="51382" y="2167"/>
                    <a:pt x="51227" y="2167"/>
                    <a:pt x="51124" y="2219"/>
                  </a:cubicBezTo>
                  <a:cubicBezTo>
                    <a:pt x="50918" y="2270"/>
                    <a:pt x="50763" y="2322"/>
                    <a:pt x="50608" y="2425"/>
                  </a:cubicBezTo>
                  <a:lnTo>
                    <a:pt x="50505" y="2476"/>
                  </a:lnTo>
                  <a:cubicBezTo>
                    <a:pt x="50299" y="2580"/>
                    <a:pt x="50041" y="2631"/>
                    <a:pt x="49783" y="2683"/>
                  </a:cubicBezTo>
                  <a:cubicBezTo>
                    <a:pt x="49474" y="2734"/>
                    <a:pt x="49216" y="2838"/>
                    <a:pt x="48906" y="2941"/>
                  </a:cubicBezTo>
                  <a:cubicBezTo>
                    <a:pt x="48751" y="2992"/>
                    <a:pt x="48545" y="3044"/>
                    <a:pt x="48390" y="3096"/>
                  </a:cubicBezTo>
                  <a:cubicBezTo>
                    <a:pt x="48029" y="3199"/>
                    <a:pt x="47720" y="3302"/>
                    <a:pt x="47410" y="3457"/>
                  </a:cubicBezTo>
                  <a:lnTo>
                    <a:pt x="46894" y="3611"/>
                  </a:lnTo>
                  <a:lnTo>
                    <a:pt x="46378" y="3818"/>
                  </a:lnTo>
                  <a:cubicBezTo>
                    <a:pt x="46120" y="3921"/>
                    <a:pt x="45811" y="4024"/>
                    <a:pt x="45501" y="4127"/>
                  </a:cubicBezTo>
                  <a:cubicBezTo>
                    <a:pt x="45243" y="4282"/>
                    <a:pt x="45089" y="4334"/>
                    <a:pt x="44882" y="4437"/>
                  </a:cubicBezTo>
                  <a:lnTo>
                    <a:pt x="44779" y="4488"/>
                  </a:lnTo>
                  <a:cubicBezTo>
                    <a:pt x="44727" y="4488"/>
                    <a:pt x="44676" y="4540"/>
                    <a:pt x="44624" y="4540"/>
                  </a:cubicBezTo>
                  <a:lnTo>
                    <a:pt x="44469" y="4540"/>
                  </a:lnTo>
                  <a:cubicBezTo>
                    <a:pt x="44418" y="4592"/>
                    <a:pt x="44315" y="4592"/>
                    <a:pt x="44263" y="4592"/>
                  </a:cubicBezTo>
                  <a:cubicBezTo>
                    <a:pt x="44108" y="4695"/>
                    <a:pt x="43954" y="4746"/>
                    <a:pt x="43850" y="4798"/>
                  </a:cubicBezTo>
                  <a:lnTo>
                    <a:pt x="43696" y="4901"/>
                  </a:lnTo>
                  <a:lnTo>
                    <a:pt x="43025" y="5211"/>
                  </a:lnTo>
                  <a:cubicBezTo>
                    <a:pt x="42664" y="5365"/>
                    <a:pt x="42354" y="5572"/>
                    <a:pt x="42045" y="5830"/>
                  </a:cubicBezTo>
                  <a:lnTo>
                    <a:pt x="41787" y="5984"/>
                  </a:lnTo>
                  <a:cubicBezTo>
                    <a:pt x="41374" y="6242"/>
                    <a:pt x="41013" y="6449"/>
                    <a:pt x="40600" y="6604"/>
                  </a:cubicBezTo>
                  <a:lnTo>
                    <a:pt x="40446" y="6655"/>
                  </a:lnTo>
                  <a:cubicBezTo>
                    <a:pt x="40239" y="6758"/>
                    <a:pt x="40033" y="6810"/>
                    <a:pt x="39775" y="6861"/>
                  </a:cubicBezTo>
                  <a:cubicBezTo>
                    <a:pt x="39569" y="6913"/>
                    <a:pt x="39311" y="7016"/>
                    <a:pt x="39104" y="7119"/>
                  </a:cubicBezTo>
                  <a:cubicBezTo>
                    <a:pt x="38898" y="7326"/>
                    <a:pt x="38692" y="7532"/>
                    <a:pt x="38537" y="7738"/>
                  </a:cubicBezTo>
                  <a:cubicBezTo>
                    <a:pt x="38434" y="7842"/>
                    <a:pt x="38382" y="7945"/>
                    <a:pt x="38279" y="8048"/>
                  </a:cubicBezTo>
                  <a:cubicBezTo>
                    <a:pt x="38176" y="8100"/>
                    <a:pt x="38021" y="8254"/>
                    <a:pt x="37918" y="8358"/>
                  </a:cubicBezTo>
                  <a:cubicBezTo>
                    <a:pt x="37660" y="8564"/>
                    <a:pt x="37454" y="8770"/>
                    <a:pt x="37247" y="9028"/>
                  </a:cubicBezTo>
                  <a:cubicBezTo>
                    <a:pt x="37144" y="9234"/>
                    <a:pt x="37041" y="9441"/>
                    <a:pt x="36989" y="9647"/>
                  </a:cubicBezTo>
                  <a:cubicBezTo>
                    <a:pt x="36938" y="9750"/>
                    <a:pt x="36938" y="9802"/>
                    <a:pt x="36886" y="9905"/>
                  </a:cubicBezTo>
                  <a:cubicBezTo>
                    <a:pt x="36783" y="9957"/>
                    <a:pt x="36731" y="9957"/>
                    <a:pt x="36628" y="9957"/>
                  </a:cubicBezTo>
                  <a:cubicBezTo>
                    <a:pt x="36267" y="10060"/>
                    <a:pt x="35906" y="10163"/>
                    <a:pt x="35596" y="10318"/>
                  </a:cubicBezTo>
                  <a:cubicBezTo>
                    <a:pt x="35390" y="10421"/>
                    <a:pt x="35235" y="10473"/>
                    <a:pt x="35029" y="10524"/>
                  </a:cubicBezTo>
                  <a:lnTo>
                    <a:pt x="34565" y="10731"/>
                  </a:lnTo>
                  <a:lnTo>
                    <a:pt x="34255" y="10834"/>
                  </a:lnTo>
                  <a:lnTo>
                    <a:pt x="34049" y="10885"/>
                  </a:lnTo>
                  <a:cubicBezTo>
                    <a:pt x="33842" y="10937"/>
                    <a:pt x="33688" y="11040"/>
                    <a:pt x="33481" y="11143"/>
                  </a:cubicBezTo>
                  <a:lnTo>
                    <a:pt x="33275" y="11298"/>
                  </a:lnTo>
                  <a:cubicBezTo>
                    <a:pt x="33172" y="11401"/>
                    <a:pt x="33069" y="11453"/>
                    <a:pt x="32965" y="11504"/>
                  </a:cubicBezTo>
                  <a:lnTo>
                    <a:pt x="32811" y="11608"/>
                  </a:lnTo>
                  <a:cubicBezTo>
                    <a:pt x="32656" y="11659"/>
                    <a:pt x="32501" y="11762"/>
                    <a:pt x="32346" y="11865"/>
                  </a:cubicBezTo>
                  <a:lnTo>
                    <a:pt x="32140" y="12020"/>
                  </a:lnTo>
                  <a:lnTo>
                    <a:pt x="32192" y="12227"/>
                  </a:lnTo>
                  <a:lnTo>
                    <a:pt x="32398" y="12536"/>
                  </a:lnTo>
                  <a:lnTo>
                    <a:pt x="32707" y="12536"/>
                  </a:lnTo>
                  <a:lnTo>
                    <a:pt x="32811" y="12485"/>
                  </a:lnTo>
                  <a:cubicBezTo>
                    <a:pt x="32914" y="12433"/>
                    <a:pt x="33017" y="12381"/>
                    <a:pt x="33120" y="12330"/>
                  </a:cubicBezTo>
                  <a:lnTo>
                    <a:pt x="33275" y="12278"/>
                  </a:lnTo>
                  <a:cubicBezTo>
                    <a:pt x="33481" y="12175"/>
                    <a:pt x="33636" y="12072"/>
                    <a:pt x="33739" y="11969"/>
                  </a:cubicBezTo>
                  <a:lnTo>
                    <a:pt x="33894" y="11865"/>
                  </a:lnTo>
                  <a:cubicBezTo>
                    <a:pt x="34049" y="11762"/>
                    <a:pt x="34152" y="11711"/>
                    <a:pt x="34307" y="11659"/>
                  </a:cubicBezTo>
                  <a:lnTo>
                    <a:pt x="34513" y="11608"/>
                  </a:lnTo>
                  <a:cubicBezTo>
                    <a:pt x="34616" y="11556"/>
                    <a:pt x="34719" y="11504"/>
                    <a:pt x="34874" y="11453"/>
                  </a:cubicBezTo>
                  <a:lnTo>
                    <a:pt x="35235" y="11350"/>
                  </a:lnTo>
                  <a:lnTo>
                    <a:pt x="35442" y="11246"/>
                  </a:lnTo>
                  <a:cubicBezTo>
                    <a:pt x="35545" y="11195"/>
                    <a:pt x="35700" y="11195"/>
                    <a:pt x="35854" y="11143"/>
                  </a:cubicBezTo>
                  <a:lnTo>
                    <a:pt x="36112" y="10988"/>
                  </a:lnTo>
                  <a:cubicBezTo>
                    <a:pt x="36267" y="10937"/>
                    <a:pt x="36422" y="10834"/>
                    <a:pt x="36577" y="10834"/>
                  </a:cubicBezTo>
                  <a:lnTo>
                    <a:pt x="36731" y="10782"/>
                  </a:lnTo>
                  <a:cubicBezTo>
                    <a:pt x="37144" y="10731"/>
                    <a:pt x="37505" y="10473"/>
                    <a:pt x="37660" y="10111"/>
                  </a:cubicBezTo>
                  <a:cubicBezTo>
                    <a:pt x="37712" y="10060"/>
                    <a:pt x="37712" y="9957"/>
                    <a:pt x="37763" y="9905"/>
                  </a:cubicBezTo>
                  <a:cubicBezTo>
                    <a:pt x="37763" y="9802"/>
                    <a:pt x="37815" y="9699"/>
                    <a:pt x="37866" y="9596"/>
                  </a:cubicBezTo>
                  <a:cubicBezTo>
                    <a:pt x="37969" y="9441"/>
                    <a:pt x="38073" y="9338"/>
                    <a:pt x="38176" y="9234"/>
                  </a:cubicBezTo>
                  <a:lnTo>
                    <a:pt x="38331" y="9131"/>
                  </a:lnTo>
                  <a:cubicBezTo>
                    <a:pt x="38640" y="8770"/>
                    <a:pt x="39001" y="8409"/>
                    <a:pt x="39311" y="8048"/>
                  </a:cubicBezTo>
                  <a:cubicBezTo>
                    <a:pt x="39414" y="7945"/>
                    <a:pt x="39517" y="7842"/>
                    <a:pt x="39620" y="7738"/>
                  </a:cubicBezTo>
                  <a:cubicBezTo>
                    <a:pt x="39775" y="7687"/>
                    <a:pt x="39930" y="7635"/>
                    <a:pt x="40085" y="7584"/>
                  </a:cubicBezTo>
                  <a:lnTo>
                    <a:pt x="40239" y="7584"/>
                  </a:lnTo>
                  <a:cubicBezTo>
                    <a:pt x="40446" y="7532"/>
                    <a:pt x="40600" y="7429"/>
                    <a:pt x="40807" y="7377"/>
                  </a:cubicBezTo>
                  <a:lnTo>
                    <a:pt x="41116" y="7223"/>
                  </a:lnTo>
                  <a:cubicBezTo>
                    <a:pt x="41323" y="7119"/>
                    <a:pt x="41529" y="7068"/>
                    <a:pt x="41684" y="6965"/>
                  </a:cubicBezTo>
                  <a:cubicBezTo>
                    <a:pt x="41942" y="6810"/>
                    <a:pt x="42251" y="6655"/>
                    <a:pt x="42509" y="6449"/>
                  </a:cubicBezTo>
                  <a:lnTo>
                    <a:pt x="42922" y="6191"/>
                  </a:lnTo>
                  <a:cubicBezTo>
                    <a:pt x="43180" y="6036"/>
                    <a:pt x="43438" y="5881"/>
                    <a:pt x="43747" y="5727"/>
                  </a:cubicBezTo>
                  <a:lnTo>
                    <a:pt x="44212" y="5520"/>
                  </a:lnTo>
                  <a:cubicBezTo>
                    <a:pt x="44418" y="5417"/>
                    <a:pt x="44573" y="5365"/>
                    <a:pt x="44779" y="5314"/>
                  </a:cubicBezTo>
                  <a:cubicBezTo>
                    <a:pt x="44934" y="5262"/>
                    <a:pt x="45089" y="5159"/>
                    <a:pt x="45243" y="5107"/>
                  </a:cubicBezTo>
                  <a:lnTo>
                    <a:pt x="45398" y="5004"/>
                  </a:lnTo>
                  <a:cubicBezTo>
                    <a:pt x="45811" y="4850"/>
                    <a:pt x="46223" y="4695"/>
                    <a:pt x="46636" y="4540"/>
                  </a:cubicBezTo>
                  <a:lnTo>
                    <a:pt x="46843" y="4437"/>
                  </a:lnTo>
                  <a:cubicBezTo>
                    <a:pt x="47049" y="4385"/>
                    <a:pt x="47307" y="4282"/>
                    <a:pt x="47462" y="4179"/>
                  </a:cubicBezTo>
                  <a:cubicBezTo>
                    <a:pt x="47668" y="4127"/>
                    <a:pt x="47977" y="3973"/>
                    <a:pt x="48235" y="3869"/>
                  </a:cubicBezTo>
                  <a:lnTo>
                    <a:pt x="48751" y="3766"/>
                  </a:lnTo>
                  <a:lnTo>
                    <a:pt x="48906" y="3715"/>
                  </a:lnTo>
                  <a:cubicBezTo>
                    <a:pt x="49009" y="3715"/>
                    <a:pt x="49164" y="3611"/>
                    <a:pt x="49319" y="3611"/>
                  </a:cubicBezTo>
                  <a:lnTo>
                    <a:pt x="49628" y="3508"/>
                  </a:lnTo>
                  <a:lnTo>
                    <a:pt x="49989" y="3405"/>
                  </a:lnTo>
                  <a:lnTo>
                    <a:pt x="50299" y="3302"/>
                  </a:lnTo>
                  <a:cubicBezTo>
                    <a:pt x="50505" y="3250"/>
                    <a:pt x="50763" y="3199"/>
                    <a:pt x="50970" y="3096"/>
                  </a:cubicBezTo>
                  <a:lnTo>
                    <a:pt x="51021" y="3044"/>
                  </a:lnTo>
                  <a:cubicBezTo>
                    <a:pt x="51227" y="2941"/>
                    <a:pt x="51485" y="2889"/>
                    <a:pt x="51692" y="2838"/>
                  </a:cubicBezTo>
                  <a:cubicBezTo>
                    <a:pt x="51950" y="2838"/>
                    <a:pt x="52156" y="2734"/>
                    <a:pt x="52311" y="2580"/>
                  </a:cubicBezTo>
                  <a:cubicBezTo>
                    <a:pt x="52620" y="2425"/>
                    <a:pt x="52930" y="2322"/>
                    <a:pt x="53239" y="2322"/>
                  </a:cubicBezTo>
                  <a:cubicBezTo>
                    <a:pt x="53394" y="2322"/>
                    <a:pt x="53601" y="2270"/>
                    <a:pt x="53755" y="2219"/>
                  </a:cubicBezTo>
                  <a:lnTo>
                    <a:pt x="53910" y="2167"/>
                  </a:lnTo>
                  <a:cubicBezTo>
                    <a:pt x="54426" y="2064"/>
                    <a:pt x="54993" y="1909"/>
                    <a:pt x="55509" y="1754"/>
                  </a:cubicBezTo>
                  <a:lnTo>
                    <a:pt x="55716" y="1703"/>
                  </a:lnTo>
                  <a:cubicBezTo>
                    <a:pt x="55922" y="1651"/>
                    <a:pt x="56128" y="1599"/>
                    <a:pt x="56335" y="1496"/>
                  </a:cubicBezTo>
                  <a:cubicBezTo>
                    <a:pt x="56489" y="1445"/>
                    <a:pt x="56644" y="1393"/>
                    <a:pt x="56799" y="1290"/>
                  </a:cubicBezTo>
                  <a:lnTo>
                    <a:pt x="57005" y="1187"/>
                  </a:lnTo>
                  <a:cubicBezTo>
                    <a:pt x="57057" y="1135"/>
                    <a:pt x="57160" y="1135"/>
                    <a:pt x="57263" y="1084"/>
                  </a:cubicBezTo>
                  <a:cubicBezTo>
                    <a:pt x="57366" y="1084"/>
                    <a:pt x="57470" y="1032"/>
                    <a:pt x="57573" y="980"/>
                  </a:cubicBezTo>
                  <a:cubicBezTo>
                    <a:pt x="57779" y="877"/>
                    <a:pt x="57934" y="722"/>
                    <a:pt x="58089" y="516"/>
                  </a:cubicBezTo>
                  <a:lnTo>
                    <a:pt x="58192" y="361"/>
                  </a:lnTo>
                  <a:lnTo>
                    <a:pt x="58089" y="155"/>
                  </a:lnTo>
                  <a:lnTo>
                    <a:pt x="57985" y="0"/>
                  </a:lnTo>
                  <a:close/>
                  <a:moveTo>
                    <a:pt x="28426" y="13362"/>
                  </a:moveTo>
                  <a:cubicBezTo>
                    <a:pt x="28323" y="13362"/>
                    <a:pt x="28168" y="13413"/>
                    <a:pt x="28065" y="13413"/>
                  </a:cubicBezTo>
                  <a:cubicBezTo>
                    <a:pt x="27961" y="13465"/>
                    <a:pt x="27858" y="13516"/>
                    <a:pt x="27755" y="13568"/>
                  </a:cubicBezTo>
                  <a:cubicBezTo>
                    <a:pt x="27652" y="13619"/>
                    <a:pt x="27600" y="13619"/>
                    <a:pt x="27497" y="13671"/>
                  </a:cubicBezTo>
                  <a:lnTo>
                    <a:pt x="27342" y="13723"/>
                  </a:lnTo>
                  <a:cubicBezTo>
                    <a:pt x="27033" y="13774"/>
                    <a:pt x="26723" y="13877"/>
                    <a:pt x="26414" y="14032"/>
                  </a:cubicBezTo>
                  <a:cubicBezTo>
                    <a:pt x="26207" y="14135"/>
                    <a:pt x="25949" y="14290"/>
                    <a:pt x="25795" y="14496"/>
                  </a:cubicBezTo>
                  <a:cubicBezTo>
                    <a:pt x="25640" y="14600"/>
                    <a:pt x="25537" y="14703"/>
                    <a:pt x="25382" y="14806"/>
                  </a:cubicBezTo>
                  <a:cubicBezTo>
                    <a:pt x="25176" y="14909"/>
                    <a:pt x="24969" y="15012"/>
                    <a:pt x="24711" y="15116"/>
                  </a:cubicBezTo>
                  <a:cubicBezTo>
                    <a:pt x="24557" y="15219"/>
                    <a:pt x="24402" y="15322"/>
                    <a:pt x="24196" y="15373"/>
                  </a:cubicBezTo>
                  <a:lnTo>
                    <a:pt x="23938" y="15580"/>
                  </a:lnTo>
                  <a:cubicBezTo>
                    <a:pt x="23628" y="15735"/>
                    <a:pt x="23319" y="15889"/>
                    <a:pt x="23009" y="16044"/>
                  </a:cubicBezTo>
                  <a:cubicBezTo>
                    <a:pt x="22803" y="16147"/>
                    <a:pt x="22596" y="16199"/>
                    <a:pt x="22442" y="16250"/>
                  </a:cubicBezTo>
                  <a:cubicBezTo>
                    <a:pt x="22235" y="16302"/>
                    <a:pt x="21926" y="16405"/>
                    <a:pt x="21668" y="16508"/>
                  </a:cubicBezTo>
                  <a:cubicBezTo>
                    <a:pt x="21255" y="16715"/>
                    <a:pt x="20842" y="16870"/>
                    <a:pt x="20430" y="17127"/>
                  </a:cubicBezTo>
                  <a:lnTo>
                    <a:pt x="20223" y="17231"/>
                  </a:lnTo>
                  <a:cubicBezTo>
                    <a:pt x="20120" y="17334"/>
                    <a:pt x="19965" y="17385"/>
                    <a:pt x="19811" y="17437"/>
                  </a:cubicBezTo>
                  <a:lnTo>
                    <a:pt x="19604" y="17540"/>
                  </a:lnTo>
                  <a:cubicBezTo>
                    <a:pt x="19501" y="17540"/>
                    <a:pt x="19346" y="17592"/>
                    <a:pt x="19191" y="17695"/>
                  </a:cubicBezTo>
                  <a:cubicBezTo>
                    <a:pt x="18985" y="17798"/>
                    <a:pt x="18830" y="17901"/>
                    <a:pt x="18624" y="18108"/>
                  </a:cubicBezTo>
                  <a:cubicBezTo>
                    <a:pt x="18469" y="18262"/>
                    <a:pt x="18263" y="18366"/>
                    <a:pt x="18108" y="18520"/>
                  </a:cubicBezTo>
                  <a:lnTo>
                    <a:pt x="17953" y="18623"/>
                  </a:lnTo>
                  <a:cubicBezTo>
                    <a:pt x="17541" y="18933"/>
                    <a:pt x="17180" y="19243"/>
                    <a:pt x="16767" y="19604"/>
                  </a:cubicBezTo>
                  <a:lnTo>
                    <a:pt x="16612" y="19758"/>
                  </a:lnTo>
                  <a:lnTo>
                    <a:pt x="16715" y="19965"/>
                  </a:lnTo>
                  <a:lnTo>
                    <a:pt x="16767" y="20171"/>
                  </a:lnTo>
                  <a:lnTo>
                    <a:pt x="17128" y="20171"/>
                  </a:lnTo>
                  <a:lnTo>
                    <a:pt x="17231" y="20068"/>
                  </a:lnTo>
                  <a:cubicBezTo>
                    <a:pt x="17592" y="19758"/>
                    <a:pt x="18005" y="19449"/>
                    <a:pt x="18366" y="19139"/>
                  </a:cubicBezTo>
                  <a:lnTo>
                    <a:pt x="18521" y="19036"/>
                  </a:lnTo>
                  <a:lnTo>
                    <a:pt x="18830" y="18778"/>
                  </a:lnTo>
                  <a:lnTo>
                    <a:pt x="19088" y="18623"/>
                  </a:lnTo>
                  <a:cubicBezTo>
                    <a:pt x="19140" y="18520"/>
                    <a:pt x="19243" y="18469"/>
                    <a:pt x="19346" y="18366"/>
                  </a:cubicBezTo>
                  <a:cubicBezTo>
                    <a:pt x="19501" y="18262"/>
                    <a:pt x="19656" y="18211"/>
                    <a:pt x="19862" y="18159"/>
                  </a:cubicBezTo>
                  <a:cubicBezTo>
                    <a:pt x="20068" y="18108"/>
                    <a:pt x="20275" y="18004"/>
                    <a:pt x="20481" y="17850"/>
                  </a:cubicBezTo>
                  <a:cubicBezTo>
                    <a:pt x="20842" y="17643"/>
                    <a:pt x="21255" y="17437"/>
                    <a:pt x="21668" y="17231"/>
                  </a:cubicBezTo>
                  <a:cubicBezTo>
                    <a:pt x="22080" y="17076"/>
                    <a:pt x="22493" y="16921"/>
                    <a:pt x="22957" y="16766"/>
                  </a:cubicBezTo>
                  <a:cubicBezTo>
                    <a:pt x="23370" y="16612"/>
                    <a:pt x="23783" y="16457"/>
                    <a:pt x="24144" y="16199"/>
                  </a:cubicBezTo>
                  <a:cubicBezTo>
                    <a:pt x="24505" y="15993"/>
                    <a:pt x="24918" y="15786"/>
                    <a:pt x="25279" y="15631"/>
                  </a:cubicBezTo>
                  <a:cubicBezTo>
                    <a:pt x="25640" y="15425"/>
                    <a:pt x="26001" y="15167"/>
                    <a:pt x="26311" y="14858"/>
                  </a:cubicBezTo>
                  <a:cubicBezTo>
                    <a:pt x="26620" y="14600"/>
                    <a:pt x="27033" y="14445"/>
                    <a:pt x="27394" y="14342"/>
                  </a:cubicBezTo>
                  <a:cubicBezTo>
                    <a:pt x="27652" y="14290"/>
                    <a:pt x="27858" y="14239"/>
                    <a:pt x="28065" y="14135"/>
                  </a:cubicBezTo>
                  <a:cubicBezTo>
                    <a:pt x="28219" y="14032"/>
                    <a:pt x="28374" y="14032"/>
                    <a:pt x="28580" y="14032"/>
                  </a:cubicBezTo>
                  <a:lnTo>
                    <a:pt x="29096" y="14032"/>
                  </a:lnTo>
                  <a:lnTo>
                    <a:pt x="29096" y="13723"/>
                  </a:lnTo>
                  <a:lnTo>
                    <a:pt x="29096" y="13362"/>
                  </a:lnTo>
                  <a:close/>
                  <a:moveTo>
                    <a:pt x="64279" y="36009"/>
                  </a:moveTo>
                  <a:lnTo>
                    <a:pt x="63660" y="36267"/>
                  </a:lnTo>
                  <a:lnTo>
                    <a:pt x="63557" y="36318"/>
                  </a:lnTo>
                  <a:cubicBezTo>
                    <a:pt x="63351" y="36370"/>
                    <a:pt x="63247" y="36473"/>
                    <a:pt x="63093" y="36576"/>
                  </a:cubicBezTo>
                  <a:cubicBezTo>
                    <a:pt x="62886" y="36731"/>
                    <a:pt x="62680" y="36886"/>
                    <a:pt x="62422" y="36989"/>
                  </a:cubicBezTo>
                  <a:lnTo>
                    <a:pt x="62061" y="37092"/>
                  </a:lnTo>
                  <a:cubicBezTo>
                    <a:pt x="61958" y="37144"/>
                    <a:pt x="61906" y="37144"/>
                    <a:pt x="61803" y="37144"/>
                  </a:cubicBezTo>
                  <a:lnTo>
                    <a:pt x="61648" y="37144"/>
                  </a:lnTo>
                  <a:cubicBezTo>
                    <a:pt x="61493" y="37195"/>
                    <a:pt x="61339" y="37247"/>
                    <a:pt x="61184" y="37350"/>
                  </a:cubicBezTo>
                  <a:cubicBezTo>
                    <a:pt x="61132" y="37401"/>
                    <a:pt x="61081" y="37453"/>
                    <a:pt x="61029" y="37453"/>
                  </a:cubicBezTo>
                  <a:cubicBezTo>
                    <a:pt x="61003" y="37479"/>
                    <a:pt x="60978" y="37492"/>
                    <a:pt x="60952" y="37492"/>
                  </a:cubicBezTo>
                  <a:cubicBezTo>
                    <a:pt x="60926" y="37492"/>
                    <a:pt x="60900" y="37479"/>
                    <a:pt x="60874" y="37453"/>
                  </a:cubicBezTo>
                  <a:lnTo>
                    <a:pt x="60668" y="37453"/>
                  </a:lnTo>
                  <a:cubicBezTo>
                    <a:pt x="60513" y="37505"/>
                    <a:pt x="60410" y="37556"/>
                    <a:pt x="60307" y="37659"/>
                  </a:cubicBezTo>
                  <a:cubicBezTo>
                    <a:pt x="60101" y="37763"/>
                    <a:pt x="59894" y="37866"/>
                    <a:pt x="59688" y="37969"/>
                  </a:cubicBezTo>
                  <a:lnTo>
                    <a:pt x="59533" y="38072"/>
                  </a:lnTo>
                  <a:lnTo>
                    <a:pt x="58605" y="38536"/>
                  </a:lnTo>
                  <a:lnTo>
                    <a:pt x="57934" y="38846"/>
                  </a:lnTo>
                  <a:cubicBezTo>
                    <a:pt x="57470" y="39104"/>
                    <a:pt x="57005" y="39310"/>
                    <a:pt x="56489" y="39517"/>
                  </a:cubicBezTo>
                  <a:lnTo>
                    <a:pt x="56335" y="39568"/>
                  </a:lnTo>
                  <a:cubicBezTo>
                    <a:pt x="56128" y="39671"/>
                    <a:pt x="55922" y="39775"/>
                    <a:pt x="55767" y="39878"/>
                  </a:cubicBezTo>
                  <a:cubicBezTo>
                    <a:pt x="55561" y="40032"/>
                    <a:pt x="55406" y="40239"/>
                    <a:pt x="55303" y="40445"/>
                  </a:cubicBezTo>
                  <a:lnTo>
                    <a:pt x="55251" y="40497"/>
                  </a:lnTo>
                  <a:cubicBezTo>
                    <a:pt x="55200" y="40652"/>
                    <a:pt x="55045" y="40806"/>
                    <a:pt x="54890" y="40858"/>
                  </a:cubicBezTo>
                  <a:cubicBezTo>
                    <a:pt x="54735" y="40858"/>
                    <a:pt x="54632" y="40909"/>
                    <a:pt x="54529" y="40909"/>
                  </a:cubicBezTo>
                  <a:lnTo>
                    <a:pt x="54168" y="40961"/>
                  </a:lnTo>
                  <a:lnTo>
                    <a:pt x="54013" y="41013"/>
                  </a:lnTo>
                  <a:cubicBezTo>
                    <a:pt x="53807" y="41013"/>
                    <a:pt x="53601" y="41064"/>
                    <a:pt x="53446" y="41116"/>
                  </a:cubicBezTo>
                  <a:cubicBezTo>
                    <a:pt x="53136" y="41167"/>
                    <a:pt x="52878" y="41322"/>
                    <a:pt x="52620" y="41477"/>
                  </a:cubicBezTo>
                  <a:lnTo>
                    <a:pt x="52259" y="41632"/>
                  </a:lnTo>
                  <a:cubicBezTo>
                    <a:pt x="51795" y="41890"/>
                    <a:pt x="51331" y="42148"/>
                    <a:pt x="50866" y="42457"/>
                  </a:cubicBezTo>
                  <a:cubicBezTo>
                    <a:pt x="50608" y="42612"/>
                    <a:pt x="50351" y="42818"/>
                    <a:pt x="50144" y="42973"/>
                  </a:cubicBezTo>
                  <a:lnTo>
                    <a:pt x="49989" y="43076"/>
                  </a:lnTo>
                  <a:cubicBezTo>
                    <a:pt x="49886" y="43179"/>
                    <a:pt x="49731" y="43334"/>
                    <a:pt x="49680" y="43334"/>
                  </a:cubicBezTo>
                  <a:lnTo>
                    <a:pt x="49267" y="43334"/>
                  </a:lnTo>
                  <a:lnTo>
                    <a:pt x="49267" y="43644"/>
                  </a:lnTo>
                  <a:lnTo>
                    <a:pt x="49267" y="43953"/>
                  </a:lnTo>
                  <a:lnTo>
                    <a:pt x="49577" y="44005"/>
                  </a:lnTo>
                  <a:lnTo>
                    <a:pt x="49680" y="44005"/>
                  </a:lnTo>
                  <a:cubicBezTo>
                    <a:pt x="49886" y="44005"/>
                    <a:pt x="50093" y="43902"/>
                    <a:pt x="50247" y="43798"/>
                  </a:cubicBezTo>
                  <a:cubicBezTo>
                    <a:pt x="50351" y="43695"/>
                    <a:pt x="50454" y="43592"/>
                    <a:pt x="50608" y="43540"/>
                  </a:cubicBezTo>
                  <a:lnTo>
                    <a:pt x="50866" y="43334"/>
                  </a:lnTo>
                  <a:cubicBezTo>
                    <a:pt x="51279" y="42973"/>
                    <a:pt x="51795" y="42663"/>
                    <a:pt x="52311" y="42406"/>
                  </a:cubicBezTo>
                  <a:lnTo>
                    <a:pt x="52724" y="42199"/>
                  </a:lnTo>
                  <a:cubicBezTo>
                    <a:pt x="53033" y="41993"/>
                    <a:pt x="53446" y="41786"/>
                    <a:pt x="53807" y="41735"/>
                  </a:cubicBezTo>
                  <a:cubicBezTo>
                    <a:pt x="54065" y="41683"/>
                    <a:pt x="54323" y="41632"/>
                    <a:pt x="54581" y="41580"/>
                  </a:cubicBezTo>
                  <a:lnTo>
                    <a:pt x="54684" y="41580"/>
                  </a:lnTo>
                  <a:cubicBezTo>
                    <a:pt x="54890" y="41580"/>
                    <a:pt x="55097" y="41529"/>
                    <a:pt x="55303" y="41425"/>
                  </a:cubicBezTo>
                  <a:cubicBezTo>
                    <a:pt x="55561" y="41322"/>
                    <a:pt x="55767" y="41167"/>
                    <a:pt x="55870" y="40909"/>
                  </a:cubicBezTo>
                  <a:lnTo>
                    <a:pt x="55974" y="40806"/>
                  </a:lnTo>
                  <a:cubicBezTo>
                    <a:pt x="56025" y="40652"/>
                    <a:pt x="56180" y="40497"/>
                    <a:pt x="56335" y="40342"/>
                  </a:cubicBezTo>
                  <a:cubicBezTo>
                    <a:pt x="56489" y="40239"/>
                    <a:pt x="56644" y="40187"/>
                    <a:pt x="56851" y="40136"/>
                  </a:cubicBezTo>
                  <a:lnTo>
                    <a:pt x="56902" y="40136"/>
                  </a:lnTo>
                  <a:cubicBezTo>
                    <a:pt x="57212" y="40032"/>
                    <a:pt x="57470" y="39878"/>
                    <a:pt x="57779" y="39775"/>
                  </a:cubicBezTo>
                  <a:cubicBezTo>
                    <a:pt x="58140" y="39568"/>
                    <a:pt x="58553" y="39362"/>
                    <a:pt x="58966" y="39155"/>
                  </a:cubicBezTo>
                  <a:lnTo>
                    <a:pt x="59430" y="38898"/>
                  </a:lnTo>
                  <a:cubicBezTo>
                    <a:pt x="59688" y="38794"/>
                    <a:pt x="59946" y="38640"/>
                    <a:pt x="60204" y="38536"/>
                  </a:cubicBezTo>
                  <a:lnTo>
                    <a:pt x="60307" y="38485"/>
                  </a:lnTo>
                  <a:cubicBezTo>
                    <a:pt x="60359" y="38485"/>
                    <a:pt x="60462" y="38433"/>
                    <a:pt x="60565" y="38382"/>
                  </a:cubicBezTo>
                  <a:lnTo>
                    <a:pt x="60668" y="38278"/>
                  </a:lnTo>
                  <a:cubicBezTo>
                    <a:pt x="60720" y="38227"/>
                    <a:pt x="60823" y="38175"/>
                    <a:pt x="60874" y="38175"/>
                  </a:cubicBezTo>
                  <a:lnTo>
                    <a:pt x="61029" y="38175"/>
                  </a:lnTo>
                  <a:cubicBezTo>
                    <a:pt x="61132" y="38175"/>
                    <a:pt x="61287" y="38124"/>
                    <a:pt x="61390" y="38072"/>
                  </a:cubicBezTo>
                  <a:cubicBezTo>
                    <a:pt x="61493" y="38021"/>
                    <a:pt x="61545" y="37969"/>
                    <a:pt x="61648" y="37917"/>
                  </a:cubicBezTo>
                  <a:lnTo>
                    <a:pt x="61751" y="37814"/>
                  </a:lnTo>
                  <a:lnTo>
                    <a:pt x="62113" y="37814"/>
                  </a:lnTo>
                  <a:cubicBezTo>
                    <a:pt x="62267" y="37763"/>
                    <a:pt x="62422" y="37711"/>
                    <a:pt x="62525" y="37659"/>
                  </a:cubicBezTo>
                  <a:lnTo>
                    <a:pt x="62732" y="37608"/>
                  </a:lnTo>
                  <a:cubicBezTo>
                    <a:pt x="62990" y="37505"/>
                    <a:pt x="63196" y="37401"/>
                    <a:pt x="63454" y="37247"/>
                  </a:cubicBezTo>
                  <a:lnTo>
                    <a:pt x="63609" y="37092"/>
                  </a:lnTo>
                  <a:cubicBezTo>
                    <a:pt x="63660" y="37040"/>
                    <a:pt x="63712" y="37040"/>
                    <a:pt x="63763" y="36989"/>
                  </a:cubicBezTo>
                  <a:lnTo>
                    <a:pt x="64021" y="36886"/>
                  </a:lnTo>
                  <a:lnTo>
                    <a:pt x="64176" y="36731"/>
                  </a:lnTo>
                  <a:lnTo>
                    <a:pt x="64279" y="36009"/>
                  </a:lnTo>
                  <a:close/>
                  <a:moveTo>
                    <a:pt x="61390" y="17127"/>
                  </a:moveTo>
                  <a:lnTo>
                    <a:pt x="61339" y="17179"/>
                  </a:lnTo>
                  <a:cubicBezTo>
                    <a:pt x="60926" y="17437"/>
                    <a:pt x="60462" y="17643"/>
                    <a:pt x="59946" y="17695"/>
                  </a:cubicBezTo>
                  <a:lnTo>
                    <a:pt x="59636" y="17798"/>
                  </a:lnTo>
                  <a:lnTo>
                    <a:pt x="59224" y="17901"/>
                  </a:lnTo>
                  <a:cubicBezTo>
                    <a:pt x="58759" y="18004"/>
                    <a:pt x="58347" y="18108"/>
                    <a:pt x="57934" y="18314"/>
                  </a:cubicBezTo>
                  <a:cubicBezTo>
                    <a:pt x="56799" y="18778"/>
                    <a:pt x="55561" y="19036"/>
                    <a:pt x="54323" y="19036"/>
                  </a:cubicBezTo>
                  <a:lnTo>
                    <a:pt x="54271" y="19036"/>
                  </a:lnTo>
                  <a:cubicBezTo>
                    <a:pt x="54013" y="19036"/>
                    <a:pt x="53704" y="19088"/>
                    <a:pt x="53446" y="19139"/>
                  </a:cubicBezTo>
                  <a:cubicBezTo>
                    <a:pt x="53343" y="19191"/>
                    <a:pt x="53188" y="19243"/>
                    <a:pt x="53085" y="19294"/>
                  </a:cubicBezTo>
                  <a:cubicBezTo>
                    <a:pt x="52981" y="19346"/>
                    <a:pt x="52827" y="19397"/>
                    <a:pt x="52724" y="19397"/>
                  </a:cubicBezTo>
                  <a:lnTo>
                    <a:pt x="52569" y="19397"/>
                  </a:lnTo>
                  <a:cubicBezTo>
                    <a:pt x="52414" y="19449"/>
                    <a:pt x="52208" y="19500"/>
                    <a:pt x="52001" y="19604"/>
                  </a:cubicBezTo>
                  <a:cubicBezTo>
                    <a:pt x="51847" y="19707"/>
                    <a:pt x="51640" y="19810"/>
                    <a:pt x="51485" y="19965"/>
                  </a:cubicBezTo>
                  <a:lnTo>
                    <a:pt x="51279" y="20068"/>
                  </a:lnTo>
                  <a:cubicBezTo>
                    <a:pt x="50866" y="20377"/>
                    <a:pt x="50351" y="20584"/>
                    <a:pt x="49835" y="20687"/>
                  </a:cubicBezTo>
                  <a:cubicBezTo>
                    <a:pt x="49577" y="20739"/>
                    <a:pt x="49267" y="20790"/>
                    <a:pt x="48958" y="20790"/>
                  </a:cubicBezTo>
                  <a:cubicBezTo>
                    <a:pt x="48803" y="20842"/>
                    <a:pt x="48648" y="20842"/>
                    <a:pt x="48493" y="20893"/>
                  </a:cubicBezTo>
                  <a:cubicBezTo>
                    <a:pt x="48339" y="20893"/>
                    <a:pt x="48235" y="20945"/>
                    <a:pt x="48081" y="20945"/>
                  </a:cubicBezTo>
                  <a:lnTo>
                    <a:pt x="46327" y="20945"/>
                  </a:lnTo>
                  <a:cubicBezTo>
                    <a:pt x="46069" y="20945"/>
                    <a:pt x="45759" y="20893"/>
                    <a:pt x="45501" y="20842"/>
                  </a:cubicBezTo>
                  <a:cubicBezTo>
                    <a:pt x="45346" y="20790"/>
                    <a:pt x="45140" y="20790"/>
                    <a:pt x="44985" y="20790"/>
                  </a:cubicBezTo>
                  <a:lnTo>
                    <a:pt x="42458" y="20790"/>
                  </a:lnTo>
                  <a:cubicBezTo>
                    <a:pt x="41942" y="20790"/>
                    <a:pt x="41426" y="20945"/>
                    <a:pt x="40962" y="21203"/>
                  </a:cubicBezTo>
                  <a:cubicBezTo>
                    <a:pt x="40807" y="21306"/>
                    <a:pt x="40600" y="21409"/>
                    <a:pt x="40446" y="21512"/>
                  </a:cubicBezTo>
                  <a:cubicBezTo>
                    <a:pt x="40188" y="21667"/>
                    <a:pt x="39930" y="21822"/>
                    <a:pt x="39672" y="21977"/>
                  </a:cubicBezTo>
                  <a:cubicBezTo>
                    <a:pt x="39569" y="22080"/>
                    <a:pt x="39414" y="22183"/>
                    <a:pt x="39259" y="22235"/>
                  </a:cubicBezTo>
                  <a:lnTo>
                    <a:pt x="39001" y="22338"/>
                  </a:lnTo>
                  <a:cubicBezTo>
                    <a:pt x="38795" y="22441"/>
                    <a:pt x="38588" y="22596"/>
                    <a:pt x="38382" y="22699"/>
                  </a:cubicBezTo>
                  <a:lnTo>
                    <a:pt x="38227" y="22802"/>
                  </a:lnTo>
                  <a:cubicBezTo>
                    <a:pt x="37969" y="22957"/>
                    <a:pt x="37763" y="23060"/>
                    <a:pt x="37505" y="23215"/>
                  </a:cubicBezTo>
                  <a:cubicBezTo>
                    <a:pt x="37350" y="23266"/>
                    <a:pt x="37144" y="23370"/>
                    <a:pt x="37041" y="23473"/>
                  </a:cubicBezTo>
                  <a:lnTo>
                    <a:pt x="36731" y="23628"/>
                  </a:lnTo>
                  <a:cubicBezTo>
                    <a:pt x="36628" y="23731"/>
                    <a:pt x="36473" y="23782"/>
                    <a:pt x="36319" y="23834"/>
                  </a:cubicBezTo>
                  <a:lnTo>
                    <a:pt x="36061" y="23989"/>
                  </a:lnTo>
                  <a:cubicBezTo>
                    <a:pt x="35803" y="24092"/>
                    <a:pt x="35545" y="24247"/>
                    <a:pt x="35338" y="24401"/>
                  </a:cubicBezTo>
                  <a:lnTo>
                    <a:pt x="35132" y="24505"/>
                  </a:lnTo>
                  <a:lnTo>
                    <a:pt x="34668" y="24762"/>
                  </a:lnTo>
                  <a:cubicBezTo>
                    <a:pt x="34307" y="24969"/>
                    <a:pt x="33946" y="25175"/>
                    <a:pt x="33584" y="25433"/>
                  </a:cubicBezTo>
                  <a:cubicBezTo>
                    <a:pt x="33430" y="25588"/>
                    <a:pt x="33223" y="25691"/>
                    <a:pt x="33017" y="25794"/>
                  </a:cubicBezTo>
                  <a:cubicBezTo>
                    <a:pt x="32759" y="25897"/>
                    <a:pt x="32501" y="26052"/>
                    <a:pt x="32243" y="26259"/>
                  </a:cubicBezTo>
                  <a:cubicBezTo>
                    <a:pt x="31779" y="26620"/>
                    <a:pt x="31263" y="26929"/>
                    <a:pt x="30747" y="27187"/>
                  </a:cubicBezTo>
                  <a:lnTo>
                    <a:pt x="30489" y="27342"/>
                  </a:lnTo>
                  <a:cubicBezTo>
                    <a:pt x="30283" y="27445"/>
                    <a:pt x="30128" y="27497"/>
                    <a:pt x="29973" y="27600"/>
                  </a:cubicBezTo>
                  <a:lnTo>
                    <a:pt x="29819" y="27703"/>
                  </a:lnTo>
                  <a:cubicBezTo>
                    <a:pt x="29767" y="27755"/>
                    <a:pt x="29715" y="27806"/>
                    <a:pt x="29664" y="27858"/>
                  </a:cubicBezTo>
                  <a:cubicBezTo>
                    <a:pt x="29457" y="27961"/>
                    <a:pt x="29303" y="28064"/>
                    <a:pt x="29148" y="28167"/>
                  </a:cubicBezTo>
                  <a:cubicBezTo>
                    <a:pt x="29096" y="28219"/>
                    <a:pt x="28993" y="28219"/>
                    <a:pt x="28890" y="28270"/>
                  </a:cubicBezTo>
                  <a:cubicBezTo>
                    <a:pt x="28735" y="28322"/>
                    <a:pt x="28580" y="28425"/>
                    <a:pt x="28477" y="28477"/>
                  </a:cubicBezTo>
                  <a:lnTo>
                    <a:pt x="28168" y="28683"/>
                  </a:lnTo>
                  <a:cubicBezTo>
                    <a:pt x="28013" y="28786"/>
                    <a:pt x="27910" y="28889"/>
                    <a:pt x="27755" y="28993"/>
                  </a:cubicBezTo>
                  <a:cubicBezTo>
                    <a:pt x="27446" y="29147"/>
                    <a:pt x="27136" y="29302"/>
                    <a:pt x="26775" y="29405"/>
                  </a:cubicBezTo>
                  <a:cubicBezTo>
                    <a:pt x="26569" y="29457"/>
                    <a:pt x="26362" y="29509"/>
                    <a:pt x="26104" y="29560"/>
                  </a:cubicBezTo>
                  <a:lnTo>
                    <a:pt x="25846" y="29715"/>
                  </a:lnTo>
                  <a:cubicBezTo>
                    <a:pt x="25743" y="29766"/>
                    <a:pt x="25588" y="29818"/>
                    <a:pt x="25434" y="29870"/>
                  </a:cubicBezTo>
                  <a:cubicBezTo>
                    <a:pt x="25279" y="29921"/>
                    <a:pt x="25124" y="29921"/>
                    <a:pt x="24969" y="29973"/>
                  </a:cubicBezTo>
                  <a:lnTo>
                    <a:pt x="24557" y="30024"/>
                  </a:lnTo>
                  <a:cubicBezTo>
                    <a:pt x="24299" y="30076"/>
                    <a:pt x="24092" y="30179"/>
                    <a:pt x="23886" y="30231"/>
                  </a:cubicBezTo>
                  <a:lnTo>
                    <a:pt x="23731" y="30334"/>
                  </a:lnTo>
                  <a:cubicBezTo>
                    <a:pt x="23473" y="30386"/>
                    <a:pt x="23267" y="30386"/>
                    <a:pt x="23009" y="30386"/>
                  </a:cubicBezTo>
                  <a:lnTo>
                    <a:pt x="21977" y="30386"/>
                  </a:lnTo>
                  <a:cubicBezTo>
                    <a:pt x="21771" y="30386"/>
                    <a:pt x="21565" y="30437"/>
                    <a:pt x="21307" y="30437"/>
                  </a:cubicBezTo>
                  <a:cubicBezTo>
                    <a:pt x="20842" y="30592"/>
                    <a:pt x="20430" y="30798"/>
                    <a:pt x="20017" y="31159"/>
                  </a:cubicBezTo>
                  <a:lnTo>
                    <a:pt x="19862" y="31263"/>
                  </a:lnTo>
                  <a:cubicBezTo>
                    <a:pt x="19759" y="31366"/>
                    <a:pt x="19656" y="31417"/>
                    <a:pt x="19553" y="31520"/>
                  </a:cubicBezTo>
                  <a:cubicBezTo>
                    <a:pt x="19449" y="31572"/>
                    <a:pt x="19346" y="31624"/>
                    <a:pt x="19243" y="31675"/>
                  </a:cubicBezTo>
                  <a:cubicBezTo>
                    <a:pt x="19088" y="31778"/>
                    <a:pt x="18934" y="31933"/>
                    <a:pt x="18779" y="32036"/>
                  </a:cubicBezTo>
                  <a:lnTo>
                    <a:pt x="18624" y="32191"/>
                  </a:lnTo>
                  <a:cubicBezTo>
                    <a:pt x="18211" y="32449"/>
                    <a:pt x="17799" y="32707"/>
                    <a:pt x="17334" y="32913"/>
                  </a:cubicBezTo>
                  <a:lnTo>
                    <a:pt x="16922" y="33120"/>
                  </a:lnTo>
                  <a:cubicBezTo>
                    <a:pt x="16715" y="33223"/>
                    <a:pt x="16457" y="33326"/>
                    <a:pt x="16251" y="33481"/>
                  </a:cubicBezTo>
                  <a:cubicBezTo>
                    <a:pt x="16148" y="33584"/>
                    <a:pt x="16045" y="33687"/>
                    <a:pt x="15941" y="33790"/>
                  </a:cubicBezTo>
                  <a:cubicBezTo>
                    <a:pt x="15890" y="33894"/>
                    <a:pt x="15787" y="33997"/>
                    <a:pt x="15632" y="34100"/>
                  </a:cubicBezTo>
                  <a:cubicBezTo>
                    <a:pt x="15477" y="34203"/>
                    <a:pt x="15322" y="34358"/>
                    <a:pt x="15168" y="34564"/>
                  </a:cubicBezTo>
                  <a:cubicBezTo>
                    <a:pt x="15116" y="34667"/>
                    <a:pt x="15013" y="34771"/>
                    <a:pt x="14910" y="34822"/>
                  </a:cubicBezTo>
                  <a:cubicBezTo>
                    <a:pt x="14807" y="34874"/>
                    <a:pt x="14703" y="34925"/>
                    <a:pt x="14652" y="34977"/>
                  </a:cubicBezTo>
                  <a:cubicBezTo>
                    <a:pt x="14600" y="35028"/>
                    <a:pt x="14549" y="35080"/>
                    <a:pt x="14497" y="35132"/>
                  </a:cubicBezTo>
                  <a:lnTo>
                    <a:pt x="14394" y="35235"/>
                  </a:lnTo>
                  <a:lnTo>
                    <a:pt x="14239" y="35338"/>
                  </a:lnTo>
                  <a:lnTo>
                    <a:pt x="14033" y="35441"/>
                  </a:lnTo>
                  <a:cubicBezTo>
                    <a:pt x="13930" y="35544"/>
                    <a:pt x="13775" y="35647"/>
                    <a:pt x="13672" y="35751"/>
                  </a:cubicBezTo>
                  <a:cubicBezTo>
                    <a:pt x="13568" y="35854"/>
                    <a:pt x="13414" y="35905"/>
                    <a:pt x="13310" y="36009"/>
                  </a:cubicBezTo>
                  <a:cubicBezTo>
                    <a:pt x="13053" y="36163"/>
                    <a:pt x="12846" y="36318"/>
                    <a:pt x="12588" y="36524"/>
                  </a:cubicBezTo>
                  <a:cubicBezTo>
                    <a:pt x="12330" y="36679"/>
                    <a:pt x="12124" y="36834"/>
                    <a:pt x="11918" y="36989"/>
                  </a:cubicBezTo>
                  <a:cubicBezTo>
                    <a:pt x="11660" y="37144"/>
                    <a:pt x="11299" y="37401"/>
                    <a:pt x="10989" y="37659"/>
                  </a:cubicBezTo>
                  <a:cubicBezTo>
                    <a:pt x="10731" y="37866"/>
                    <a:pt x="10628" y="37917"/>
                    <a:pt x="10422" y="38072"/>
                  </a:cubicBezTo>
                  <a:cubicBezTo>
                    <a:pt x="9957" y="38382"/>
                    <a:pt x="9493" y="38640"/>
                    <a:pt x="9029" y="38898"/>
                  </a:cubicBezTo>
                  <a:lnTo>
                    <a:pt x="8874" y="38949"/>
                  </a:lnTo>
                  <a:cubicBezTo>
                    <a:pt x="8410" y="39207"/>
                    <a:pt x="7997" y="39517"/>
                    <a:pt x="7584" y="39878"/>
                  </a:cubicBezTo>
                  <a:cubicBezTo>
                    <a:pt x="7533" y="39929"/>
                    <a:pt x="7429" y="40032"/>
                    <a:pt x="7326" y="40136"/>
                  </a:cubicBezTo>
                  <a:cubicBezTo>
                    <a:pt x="7275" y="40239"/>
                    <a:pt x="7172" y="40342"/>
                    <a:pt x="7120" y="40394"/>
                  </a:cubicBezTo>
                  <a:cubicBezTo>
                    <a:pt x="7017" y="40445"/>
                    <a:pt x="6914" y="40548"/>
                    <a:pt x="6810" y="40548"/>
                  </a:cubicBezTo>
                  <a:cubicBezTo>
                    <a:pt x="6707" y="40600"/>
                    <a:pt x="6552" y="40703"/>
                    <a:pt x="6398" y="40806"/>
                  </a:cubicBezTo>
                  <a:cubicBezTo>
                    <a:pt x="6295" y="40858"/>
                    <a:pt x="6191" y="40961"/>
                    <a:pt x="6088" y="41064"/>
                  </a:cubicBezTo>
                  <a:cubicBezTo>
                    <a:pt x="6037" y="41167"/>
                    <a:pt x="5882" y="41271"/>
                    <a:pt x="5779" y="41322"/>
                  </a:cubicBezTo>
                  <a:cubicBezTo>
                    <a:pt x="5572" y="41477"/>
                    <a:pt x="5366" y="41632"/>
                    <a:pt x="5160" y="41735"/>
                  </a:cubicBezTo>
                  <a:lnTo>
                    <a:pt x="5056" y="41786"/>
                  </a:lnTo>
                  <a:cubicBezTo>
                    <a:pt x="4695" y="41993"/>
                    <a:pt x="4283" y="42251"/>
                    <a:pt x="3922" y="42509"/>
                  </a:cubicBezTo>
                  <a:lnTo>
                    <a:pt x="3509" y="42767"/>
                  </a:lnTo>
                  <a:lnTo>
                    <a:pt x="2735" y="43283"/>
                  </a:lnTo>
                  <a:cubicBezTo>
                    <a:pt x="2219" y="43592"/>
                    <a:pt x="1703" y="43902"/>
                    <a:pt x="1187" y="44314"/>
                  </a:cubicBezTo>
                  <a:lnTo>
                    <a:pt x="1084" y="44366"/>
                  </a:lnTo>
                  <a:lnTo>
                    <a:pt x="1033" y="45398"/>
                  </a:lnTo>
                  <a:lnTo>
                    <a:pt x="1033" y="45398"/>
                  </a:lnTo>
                  <a:lnTo>
                    <a:pt x="1600" y="44933"/>
                  </a:lnTo>
                  <a:cubicBezTo>
                    <a:pt x="1910" y="44675"/>
                    <a:pt x="2219" y="44469"/>
                    <a:pt x="2529" y="44263"/>
                  </a:cubicBezTo>
                  <a:lnTo>
                    <a:pt x="3612" y="43592"/>
                  </a:lnTo>
                  <a:cubicBezTo>
                    <a:pt x="4231" y="43128"/>
                    <a:pt x="4953" y="42715"/>
                    <a:pt x="5676" y="42302"/>
                  </a:cubicBezTo>
                  <a:cubicBezTo>
                    <a:pt x="5933" y="42148"/>
                    <a:pt x="6140" y="41993"/>
                    <a:pt x="6398" y="41786"/>
                  </a:cubicBezTo>
                  <a:cubicBezTo>
                    <a:pt x="6501" y="41735"/>
                    <a:pt x="6552" y="41632"/>
                    <a:pt x="6656" y="41580"/>
                  </a:cubicBezTo>
                  <a:cubicBezTo>
                    <a:pt x="6759" y="41477"/>
                    <a:pt x="6862" y="41374"/>
                    <a:pt x="6965" y="41322"/>
                  </a:cubicBezTo>
                  <a:lnTo>
                    <a:pt x="7068" y="41271"/>
                  </a:lnTo>
                  <a:cubicBezTo>
                    <a:pt x="7275" y="41167"/>
                    <a:pt x="7429" y="41064"/>
                    <a:pt x="7584" y="40961"/>
                  </a:cubicBezTo>
                  <a:cubicBezTo>
                    <a:pt x="7687" y="40858"/>
                    <a:pt x="7791" y="40755"/>
                    <a:pt x="7894" y="40600"/>
                  </a:cubicBezTo>
                  <a:cubicBezTo>
                    <a:pt x="7997" y="40497"/>
                    <a:pt x="8049" y="40445"/>
                    <a:pt x="8152" y="40342"/>
                  </a:cubicBezTo>
                  <a:cubicBezTo>
                    <a:pt x="8564" y="39981"/>
                    <a:pt x="8977" y="39723"/>
                    <a:pt x="9441" y="39465"/>
                  </a:cubicBezTo>
                  <a:cubicBezTo>
                    <a:pt x="9957" y="39207"/>
                    <a:pt x="10525" y="38898"/>
                    <a:pt x="10989" y="38536"/>
                  </a:cubicBezTo>
                  <a:lnTo>
                    <a:pt x="12485" y="37453"/>
                  </a:lnTo>
                  <a:lnTo>
                    <a:pt x="12846" y="37195"/>
                  </a:lnTo>
                  <a:lnTo>
                    <a:pt x="13156" y="36937"/>
                  </a:lnTo>
                  <a:lnTo>
                    <a:pt x="13465" y="36782"/>
                  </a:lnTo>
                  <a:cubicBezTo>
                    <a:pt x="13620" y="36679"/>
                    <a:pt x="13775" y="36576"/>
                    <a:pt x="13930" y="36473"/>
                  </a:cubicBezTo>
                  <a:cubicBezTo>
                    <a:pt x="14033" y="36421"/>
                    <a:pt x="14084" y="36318"/>
                    <a:pt x="14187" y="36267"/>
                  </a:cubicBezTo>
                  <a:cubicBezTo>
                    <a:pt x="14291" y="36163"/>
                    <a:pt x="14394" y="36060"/>
                    <a:pt x="14549" y="36009"/>
                  </a:cubicBezTo>
                  <a:lnTo>
                    <a:pt x="14600" y="35957"/>
                  </a:lnTo>
                  <a:cubicBezTo>
                    <a:pt x="14703" y="35905"/>
                    <a:pt x="14807" y="35854"/>
                    <a:pt x="14858" y="35802"/>
                  </a:cubicBezTo>
                  <a:cubicBezTo>
                    <a:pt x="14961" y="35751"/>
                    <a:pt x="15013" y="35647"/>
                    <a:pt x="15064" y="35596"/>
                  </a:cubicBezTo>
                  <a:cubicBezTo>
                    <a:pt x="15064" y="35596"/>
                    <a:pt x="15064" y="35544"/>
                    <a:pt x="15116" y="35544"/>
                  </a:cubicBezTo>
                  <a:cubicBezTo>
                    <a:pt x="15168" y="35493"/>
                    <a:pt x="15219" y="35441"/>
                    <a:pt x="15271" y="35441"/>
                  </a:cubicBezTo>
                  <a:cubicBezTo>
                    <a:pt x="15426" y="35338"/>
                    <a:pt x="15580" y="35235"/>
                    <a:pt x="15684" y="35132"/>
                  </a:cubicBezTo>
                  <a:cubicBezTo>
                    <a:pt x="15684" y="35080"/>
                    <a:pt x="15735" y="35028"/>
                    <a:pt x="15787" y="34977"/>
                  </a:cubicBezTo>
                  <a:lnTo>
                    <a:pt x="15838" y="34874"/>
                  </a:lnTo>
                  <a:cubicBezTo>
                    <a:pt x="15890" y="34822"/>
                    <a:pt x="15993" y="34719"/>
                    <a:pt x="16045" y="34667"/>
                  </a:cubicBezTo>
                  <a:lnTo>
                    <a:pt x="16199" y="34564"/>
                  </a:lnTo>
                  <a:cubicBezTo>
                    <a:pt x="16303" y="34513"/>
                    <a:pt x="16406" y="34409"/>
                    <a:pt x="16509" y="34306"/>
                  </a:cubicBezTo>
                  <a:cubicBezTo>
                    <a:pt x="16561" y="34203"/>
                    <a:pt x="16664" y="34100"/>
                    <a:pt x="16715" y="34048"/>
                  </a:cubicBezTo>
                  <a:cubicBezTo>
                    <a:pt x="16922" y="33894"/>
                    <a:pt x="17128" y="33790"/>
                    <a:pt x="17386" y="33687"/>
                  </a:cubicBezTo>
                  <a:lnTo>
                    <a:pt x="17644" y="33584"/>
                  </a:lnTo>
                  <a:cubicBezTo>
                    <a:pt x="18160" y="33326"/>
                    <a:pt x="18676" y="33068"/>
                    <a:pt x="19088" y="32759"/>
                  </a:cubicBezTo>
                  <a:cubicBezTo>
                    <a:pt x="19346" y="32552"/>
                    <a:pt x="19553" y="32346"/>
                    <a:pt x="19811" y="32191"/>
                  </a:cubicBezTo>
                  <a:cubicBezTo>
                    <a:pt x="20068" y="32036"/>
                    <a:pt x="20223" y="31933"/>
                    <a:pt x="20481" y="31727"/>
                  </a:cubicBezTo>
                  <a:cubicBezTo>
                    <a:pt x="20894" y="31366"/>
                    <a:pt x="21410" y="31159"/>
                    <a:pt x="21926" y="31108"/>
                  </a:cubicBezTo>
                  <a:lnTo>
                    <a:pt x="23576" y="31108"/>
                  </a:lnTo>
                  <a:cubicBezTo>
                    <a:pt x="23783" y="31056"/>
                    <a:pt x="23989" y="31005"/>
                    <a:pt x="24144" y="30953"/>
                  </a:cubicBezTo>
                  <a:cubicBezTo>
                    <a:pt x="24247" y="30901"/>
                    <a:pt x="24299" y="30901"/>
                    <a:pt x="24402" y="30850"/>
                  </a:cubicBezTo>
                  <a:cubicBezTo>
                    <a:pt x="24660" y="30798"/>
                    <a:pt x="24918" y="30695"/>
                    <a:pt x="25176" y="30695"/>
                  </a:cubicBezTo>
                  <a:lnTo>
                    <a:pt x="25279" y="30695"/>
                  </a:lnTo>
                  <a:cubicBezTo>
                    <a:pt x="25537" y="30643"/>
                    <a:pt x="25795" y="30592"/>
                    <a:pt x="26001" y="30489"/>
                  </a:cubicBezTo>
                  <a:lnTo>
                    <a:pt x="26207" y="30437"/>
                  </a:lnTo>
                  <a:cubicBezTo>
                    <a:pt x="26311" y="30334"/>
                    <a:pt x="26465" y="30282"/>
                    <a:pt x="26569" y="30282"/>
                  </a:cubicBezTo>
                  <a:cubicBezTo>
                    <a:pt x="26465" y="30386"/>
                    <a:pt x="26362" y="30540"/>
                    <a:pt x="26311" y="30695"/>
                  </a:cubicBezTo>
                  <a:cubicBezTo>
                    <a:pt x="26311" y="30747"/>
                    <a:pt x="26311" y="30798"/>
                    <a:pt x="26259" y="30850"/>
                  </a:cubicBezTo>
                  <a:cubicBezTo>
                    <a:pt x="26207" y="30901"/>
                    <a:pt x="26259" y="30901"/>
                    <a:pt x="26053" y="30953"/>
                  </a:cubicBezTo>
                  <a:cubicBezTo>
                    <a:pt x="25949" y="30953"/>
                    <a:pt x="25846" y="30953"/>
                    <a:pt x="25743" y="31005"/>
                  </a:cubicBezTo>
                  <a:cubicBezTo>
                    <a:pt x="25382" y="31159"/>
                    <a:pt x="25072" y="31314"/>
                    <a:pt x="24815" y="31417"/>
                  </a:cubicBezTo>
                  <a:cubicBezTo>
                    <a:pt x="24660" y="31520"/>
                    <a:pt x="24505" y="31624"/>
                    <a:pt x="24402" y="31727"/>
                  </a:cubicBezTo>
                  <a:cubicBezTo>
                    <a:pt x="24299" y="31830"/>
                    <a:pt x="24144" y="31882"/>
                    <a:pt x="24041" y="31882"/>
                  </a:cubicBezTo>
                  <a:lnTo>
                    <a:pt x="23576" y="31882"/>
                  </a:lnTo>
                  <a:cubicBezTo>
                    <a:pt x="23422" y="31882"/>
                    <a:pt x="23267" y="31933"/>
                    <a:pt x="23112" y="31985"/>
                  </a:cubicBezTo>
                  <a:cubicBezTo>
                    <a:pt x="22906" y="32036"/>
                    <a:pt x="22751" y="32140"/>
                    <a:pt x="22596" y="32294"/>
                  </a:cubicBezTo>
                  <a:cubicBezTo>
                    <a:pt x="22545" y="32346"/>
                    <a:pt x="22442" y="32397"/>
                    <a:pt x="22390" y="32449"/>
                  </a:cubicBezTo>
                  <a:cubicBezTo>
                    <a:pt x="22080" y="32655"/>
                    <a:pt x="21719" y="32810"/>
                    <a:pt x="21410" y="32913"/>
                  </a:cubicBezTo>
                  <a:lnTo>
                    <a:pt x="21100" y="33017"/>
                  </a:lnTo>
                  <a:cubicBezTo>
                    <a:pt x="20894" y="33120"/>
                    <a:pt x="20688" y="33171"/>
                    <a:pt x="20430" y="33274"/>
                  </a:cubicBezTo>
                  <a:cubicBezTo>
                    <a:pt x="20275" y="33378"/>
                    <a:pt x="20120" y="33481"/>
                    <a:pt x="19914" y="33584"/>
                  </a:cubicBezTo>
                  <a:cubicBezTo>
                    <a:pt x="19811" y="33687"/>
                    <a:pt x="19656" y="33790"/>
                    <a:pt x="19501" y="33894"/>
                  </a:cubicBezTo>
                  <a:cubicBezTo>
                    <a:pt x="19243" y="33997"/>
                    <a:pt x="18985" y="34203"/>
                    <a:pt x="18727" y="34358"/>
                  </a:cubicBezTo>
                  <a:lnTo>
                    <a:pt x="18521" y="34461"/>
                  </a:lnTo>
                  <a:cubicBezTo>
                    <a:pt x="18315" y="34616"/>
                    <a:pt x="18160" y="34667"/>
                    <a:pt x="17953" y="34771"/>
                  </a:cubicBezTo>
                  <a:cubicBezTo>
                    <a:pt x="17850" y="34822"/>
                    <a:pt x="17695" y="34925"/>
                    <a:pt x="17592" y="34977"/>
                  </a:cubicBezTo>
                  <a:cubicBezTo>
                    <a:pt x="17283" y="35183"/>
                    <a:pt x="17025" y="35390"/>
                    <a:pt x="16818" y="35647"/>
                  </a:cubicBezTo>
                  <a:cubicBezTo>
                    <a:pt x="16664" y="35905"/>
                    <a:pt x="16457" y="36163"/>
                    <a:pt x="16199" y="36370"/>
                  </a:cubicBezTo>
                  <a:lnTo>
                    <a:pt x="16148" y="36421"/>
                  </a:lnTo>
                  <a:cubicBezTo>
                    <a:pt x="15993" y="36576"/>
                    <a:pt x="15838" y="36731"/>
                    <a:pt x="15684" y="36886"/>
                  </a:cubicBezTo>
                  <a:cubicBezTo>
                    <a:pt x="15580" y="37040"/>
                    <a:pt x="15477" y="37144"/>
                    <a:pt x="15374" y="37247"/>
                  </a:cubicBezTo>
                  <a:lnTo>
                    <a:pt x="15064" y="37556"/>
                  </a:lnTo>
                  <a:cubicBezTo>
                    <a:pt x="14910" y="37711"/>
                    <a:pt x="14755" y="37866"/>
                    <a:pt x="14600" y="38021"/>
                  </a:cubicBezTo>
                  <a:cubicBezTo>
                    <a:pt x="14394" y="38278"/>
                    <a:pt x="14136" y="38536"/>
                    <a:pt x="13878" y="38743"/>
                  </a:cubicBezTo>
                  <a:cubicBezTo>
                    <a:pt x="13568" y="38949"/>
                    <a:pt x="13310" y="39155"/>
                    <a:pt x="13104" y="39362"/>
                  </a:cubicBezTo>
                  <a:cubicBezTo>
                    <a:pt x="12795" y="39620"/>
                    <a:pt x="12485" y="39826"/>
                    <a:pt x="12176" y="40032"/>
                  </a:cubicBezTo>
                  <a:cubicBezTo>
                    <a:pt x="11969" y="40136"/>
                    <a:pt x="11763" y="40239"/>
                    <a:pt x="11505" y="40290"/>
                  </a:cubicBezTo>
                  <a:cubicBezTo>
                    <a:pt x="11402" y="40342"/>
                    <a:pt x="11247" y="40394"/>
                    <a:pt x="11092" y="40445"/>
                  </a:cubicBezTo>
                  <a:cubicBezTo>
                    <a:pt x="10886" y="40548"/>
                    <a:pt x="10680" y="40652"/>
                    <a:pt x="10473" y="40703"/>
                  </a:cubicBezTo>
                  <a:lnTo>
                    <a:pt x="10112" y="40806"/>
                  </a:lnTo>
                  <a:cubicBezTo>
                    <a:pt x="9854" y="40909"/>
                    <a:pt x="9648" y="41064"/>
                    <a:pt x="9441" y="41219"/>
                  </a:cubicBezTo>
                  <a:lnTo>
                    <a:pt x="9338" y="41374"/>
                  </a:lnTo>
                  <a:cubicBezTo>
                    <a:pt x="9132" y="41477"/>
                    <a:pt x="8977" y="41632"/>
                    <a:pt x="8822" y="41735"/>
                  </a:cubicBezTo>
                  <a:cubicBezTo>
                    <a:pt x="8410" y="42044"/>
                    <a:pt x="7997" y="42354"/>
                    <a:pt x="7636" y="42715"/>
                  </a:cubicBezTo>
                  <a:cubicBezTo>
                    <a:pt x="7533" y="42921"/>
                    <a:pt x="7378" y="43076"/>
                    <a:pt x="7223" y="43283"/>
                  </a:cubicBezTo>
                  <a:cubicBezTo>
                    <a:pt x="7120" y="43437"/>
                    <a:pt x="7068" y="43437"/>
                    <a:pt x="7017" y="43540"/>
                  </a:cubicBezTo>
                  <a:cubicBezTo>
                    <a:pt x="6914" y="43644"/>
                    <a:pt x="6810" y="43798"/>
                    <a:pt x="6707" y="43902"/>
                  </a:cubicBezTo>
                  <a:cubicBezTo>
                    <a:pt x="6604" y="44005"/>
                    <a:pt x="6449" y="44160"/>
                    <a:pt x="6346" y="44314"/>
                  </a:cubicBezTo>
                  <a:cubicBezTo>
                    <a:pt x="6140" y="44624"/>
                    <a:pt x="5933" y="44933"/>
                    <a:pt x="5779" y="45243"/>
                  </a:cubicBezTo>
                  <a:cubicBezTo>
                    <a:pt x="5572" y="45604"/>
                    <a:pt x="5366" y="45913"/>
                    <a:pt x="5108" y="46223"/>
                  </a:cubicBezTo>
                  <a:cubicBezTo>
                    <a:pt x="4747" y="46687"/>
                    <a:pt x="4283" y="47152"/>
                    <a:pt x="3870" y="47616"/>
                  </a:cubicBezTo>
                  <a:lnTo>
                    <a:pt x="3560" y="47925"/>
                  </a:lnTo>
                  <a:cubicBezTo>
                    <a:pt x="3354" y="48183"/>
                    <a:pt x="3096" y="48493"/>
                    <a:pt x="2890" y="48751"/>
                  </a:cubicBezTo>
                  <a:cubicBezTo>
                    <a:pt x="2838" y="48906"/>
                    <a:pt x="2735" y="49009"/>
                    <a:pt x="2632" y="49060"/>
                  </a:cubicBezTo>
                  <a:cubicBezTo>
                    <a:pt x="2580" y="49112"/>
                    <a:pt x="2529" y="49164"/>
                    <a:pt x="2425" y="49164"/>
                  </a:cubicBezTo>
                  <a:cubicBezTo>
                    <a:pt x="2374" y="49215"/>
                    <a:pt x="2271" y="49267"/>
                    <a:pt x="2168" y="49318"/>
                  </a:cubicBezTo>
                  <a:cubicBezTo>
                    <a:pt x="2064" y="49370"/>
                    <a:pt x="2013" y="49421"/>
                    <a:pt x="1910" y="49525"/>
                  </a:cubicBezTo>
                  <a:lnTo>
                    <a:pt x="1806" y="49628"/>
                  </a:lnTo>
                  <a:cubicBezTo>
                    <a:pt x="1703" y="49731"/>
                    <a:pt x="1497" y="49834"/>
                    <a:pt x="1342" y="49937"/>
                  </a:cubicBezTo>
                  <a:lnTo>
                    <a:pt x="1033" y="50092"/>
                  </a:lnTo>
                  <a:cubicBezTo>
                    <a:pt x="826" y="50195"/>
                    <a:pt x="620" y="50350"/>
                    <a:pt x="414" y="50505"/>
                  </a:cubicBezTo>
                  <a:lnTo>
                    <a:pt x="259" y="50608"/>
                  </a:lnTo>
                  <a:lnTo>
                    <a:pt x="207" y="50660"/>
                  </a:lnTo>
                  <a:lnTo>
                    <a:pt x="156" y="50866"/>
                  </a:lnTo>
                  <a:lnTo>
                    <a:pt x="1" y="51743"/>
                  </a:lnTo>
                  <a:lnTo>
                    <a:pt x="723" y="51124"/>
                  </a:lnTo>
                  <a:cubicBezTo>
                    <a:pt x="775" y="51072"/>
                    <a:pt x="878" y="51021"/>
                    <a:pt x="929" y="50969"/>
                  </a:cubicBezTo>
                  <a:cubicBezTo>
                    <a:pt x="1084" y="50866"/>
                    <a:pt x="1239" y="50763"/>
                    <a:pt x="1445" y="50660"/>
                  </a:cubicBezTo>
                  <a:lnTo>
                    <a:pt x="1806" y="50453"/>
                  </a:lnTo>
                  <a:cubicBezTo>
                    <a:pt x="1961" y="50350"/>
                    <a:pt x="2116" y="50247"/>
                    <a:pt x="2271" y="50144"/>
                  </a:cubicBezTo>
                  <a:cubicBezTo>
                    <a:pt x="2322" y="50092"/>
                    <a:pt x="2374" y="50041"/>
                    <a:pt x="2425" y="49989"/>
                  </a:cubicBezTo>
                  <a:cubicBezTo>
                    <a:pt x="2477" y="49937"/>
                    <a:pt x="2580" y="49886"/>
                    <a:pt x="2632" y="49834"/>
                  </a:cubicBezTo>
                  <a:lnTo>
                    <a:pt x="2735" y="49783"/>
                  </a:lnTo>
                  <a:cubicBezTo>
                    <a:pt x="2838" y="49731"/>
                    <a:pt x="2941" y="49679"/>
                    <a:pt x="2993" y="49628"/>
                  </a:cubicBezTo>
                  <a:cubicBezTo>
                    <a:pt x="3148" y="49525"/>
                    <a:pt x="3302" y="49370"/>
                    <a:pt x="3406" y="49215"/>
                  </a:cubicBezTo>
                  <a:cubicBezTo>
                    <a:pt x="3767" y="48802"/>
                    <a:pt x="4128" y="48390"/>
                    <a:pt x="4489" y="48029"/>
                  </a:cubicBezTo>
                  <a:lnTo>
                    <a:pt x="4953" y="47461"/>
                  </a:lnTo>
                  <a:cubicBezTo>
                    <a:pt x="5469" y="46945"/>
                    <a:pt x="5882" y="46378"/>
                    <a:pt x="6243" y="45759"/>
                  </a:cubicBezTo>
                  <a:cubicBezTo>
                    <a:pt x="6398" y="45449"/>
                    <a:pt x="6604" y="45140"/>
                    <a:pt x="6759" y="44882"/>
                  </a:cubicBezTo>
                  <a:cubicBezTo>
                    <a:pt x="6914" y="44675"/>
                    <a:pt x="7068" y="44521"/>
                    <a:pt x="7223" y="44366"/>
                  </a:cubicBezTo>
                  <a:lnTo>
                    <a:pt x="7481" y="44056"/>
                  </a:lnTo>
                  <a:lnTo>
                    <a:pt x="7791" y="43644"/>
                  </a:lnTo>
                  <a:cubicBezTo>
                    <a:pt x="7894" y="43540"/>
                    <a:pt x="7997" y="43386"/>
                    <a:pt x="8100" y="43283"/>
                  </a:cubicBezTo>
                  <a:cubicBezTo>
                    <a:pt x="8306" y="43025"/>
                    <a:pt x="8513" y="42818"/>
                    <a:pt x="8771" y="42612"/>
                  </a:cubicBezTo>
                  <a:lnTo>
                    <a:pt x="9699" y="41890"/>
                  </a:lnTo>
                  <a:lnTo>
                    <a:pt x="9854" y="41735"/>
                  </a:lnTo>
                  <a:cubicBezTo>
                    <a:pt x="10009" y="41580"/>
                    <a:pt x="10215" y="41477"/>
                    <a:pt x="10422" y="41374"/>
                  </a:cubicBezTo>
                  <a:cubicBezTo>
                    <a:pt x="10731" y="41322"/>
                    <a:pt x="11041" y="41219"/>
                    <a:pt x="11299" y="41064"/>
                  </a:cubicBezTo>
                  <a:cubicBezTo>
                    <a:pt x="11453" y="41013"/>
                    <a:pt x="11608" y="40961"/>
                    <a:pt x="11763" y="40909"/>
                  </a:cubicBezTo>
                  <a:cubicBezTo>
                    <a:pt x="11969" y="40806"/>
                    <a:pt x="12227" y="40703"/>
                    <a:pt x="12433" y="40600"/>
                  </a:cubicBezTo>
                  <a:cubicBezTo>
                    <a:pt x="12743" y="40445"/>
                    <a:pt x="13053" y="40239"/>
                    <a:pt x="13362" y="40032"/>
                  </a:cubicBezTo>
                  <a:lnTo>
                    <a:pt x="13517" y="39878"/>
                  </a:lnTo>
                  <a:cubicBezTo>
                    <a:pt x="13723" y="39671"/>
                    <a:pt x="13981" y="39517"/>
                    <a:pt x="14187" y="39362"/>
                  </a:cubicBezTo>
                  <a:cubicBezTo>
                    <a:pt x="14549" y="39052"/>
                    <a:pt x="14910" y="38743"/>
                    <a:pt x="15219" y="38382"/>
                  </a:cubicBezTo>
                  <a:cubicBezTo>
                    <a:pt x="15374" y="38227"/>
                    <a:pt x="15529" y="38072"/>
                    <a:pt x="15684" y="37917"/>
                  </a:cubicBezTo>
                  <a:cubicBezTo>
                    <a:pt x="15838" y="37763"/>
                    <a:pt x="15993" y="37556"/>
                    <a:pt x="16148" y="37401"/>
                  </a:cubicBezTo>
                  <a:cubicBezTo>
                    <a:pt x="16303" y="37195"/>
                    <a:pt x="16354" y="37195"/>
                    <a:pt x="16406" y="37092"/>
                  </a:cubicBezTo>
                  <a:cubicBezTo>
                    <a:pt x="16509" y="36989"/>
                    <a:pt x="16612" y="36937"/>
                    <a:pt x="16715" y="36834"/>
                  </a:cubicBezTo>
                  <a:cubicBezTo>
                    <a:pt x="16870" y="36679"/>
                    <a:pt x="17025" y="36473"/>
                    <a:pt x="17180" y="36318"/>
                  </a:cubicBezTo>
                  <a:lnTo>
                    <a:pt x="17283" y="36163"/>
                  </a:lnTo>
                  <a:cubicBezTo>
                    <a:pt x="17438" y="35957"/>
                    <a:pt x="17592" y="35802"/>
                    <a:pt x="17747" y="35647"/>
                  </a:cubicBezTo>
                  <a:cubicBezTo>
                    <a:pt x="17902" y="35596"/>
                    <a:pt x="18057" y="35493"/>
                    <a:pt x="18211" y="35441"/>
                  </a:cubicBezTo>
                  <a:cubicBezTo>
                    <a:pt x="18366" y="35338"/>
                    <a:pt x="18521" y="35235"/>
                    <a:pt x="18727" y="35132"/>
                  </a:cubicBezTo>
                  <a:lnTo>
                    <a:pt x="18985" y="34977"/>
                  </a:lnTo>
                  <a:cubicBezTo>
                    <a:pt x="19501" y="34616"/>
                    <a:pt x="20068" y="34306"/>
                    <a:pt x="20584" y="33997"/>
                  </a:cubicBezTo>
                  <a:cubicBezTo>
                    <a:pt x="20791" y="33894"/>
                    <a:pt x="21049" y="33790"/>
                    <a:pt x="21255" y="33687"/>
                  </a:cubicBezTo>
                  <a:lnTo>
                    <a:pt x="21565" y="33584"/>
                  </a:lnTo>
                  <a:cubicBezTo>
                    <a:pt x="21926" y="33481"/>
                    <a:pt x="22235" y="33326"/>
                    <a:pt x="22545" y="33171"/>
                  </a:cubicBezTo>
                  <a:cubicBezTo>
                    <a:pt x="22699" y="33068"/>
                    <a:pt x="22854" y="32965"/>
                    <a:pt x="23009" y="32862"/>
                  </a:cubicBezTo>
                  <a:lnTo>
                    <a:pt x="23112" y="32759"/>
                  </a:lnTo>
                  <a:cubicBezTo>
                    <a:pt x="23164" y="32707"/>
                    <a:pt x="23215" y="32707"/>
                    <a:pt x="23319" y="32655"/>
                  </a:cubicBezTo>
                  <a:lnTo>
                    <a:pt x="24092" y="32655"/>
                  </a:lnTo>
                  <a:cubicBezTo>
                    <a:pt x="24247" y="32655"/>
                    <a:pt x="24453" y="32604"/>
                    <a:pt x="24608" y="32501"/>
                  </a:cubicBezTo>
                  <a:cubicBezTo>
                    <a:pt x="24660" y="32449"/>
                    <a:pt x="24763" y="32346"/>
                    <a:pt x="24866" y="32294"/>
                  </a:cubicBezTo>
                  <a:lnTo>
                    <a:pt x="24969" y="32191"/>
                  </a:lnTo>
                  <a:cubicBezTo>
                    <a:pt x="25021" y="32140"/>
                    <a:pt x="25124" y="32088"/>
                    <a:pt x="25227" y="32036"/>
                  </a:cubicBezTo>
                  <a:lnTo>
                    <a:pt x="25330" y="32036"/>
                  </a:lnTo>
                  <a:lnTo>
                    <a:pt x="25588" y="31933"/>
                  </a:lnTo>
                  <a:lnTo>
                    <a:pt x="25846" y="31778"/>
                  </a:lnTo>
                  <a:cubicBezTo>
                    <a:pt x="26001" y="31727"/>
                    <a:pt x="26104" y="31727"/>
                    <a:pt x="26207" y="31675"/>
                  </a:cubicBezTo>
                  <a:lnTo>
                    <a:pt x="26311" y="31675"/>
                  </a:lnTo>
                  <a:cubicBezTo>
                    <a:pt x="26414" y="31675"/>
                    <a:pt x="26569" y="31624"/>
                    <a:pt x="26672" y="31520"/>
                  </a:cubicBezTo>
                  <a:cubicBezTo>
                    <a:pt x="26826" y="31366"/>
                    <a:pt x="26930" y="31159"/>
                    <a:pt x="26981" y="30953"/>
                  </a:cubicBezTo>
                  <a:lnTo>
                    <a:pt x="26981" y="30901"/>
                  </a:lnTo>
                  <a:cubicBezTo>
                    <a:pt x="26981" y="30901"/>
                    <a:pt x="27033" y="30747"/>
                    <a:pt x="27394" y="30489"/>
                  </a:cubicBezTo>
                  <a:cubicBezTo>
                    <a:pt x="27497" y="30437"/>
                    <a:pt x="27652" y="30386"/>
                    <a:pt x="27807" y="30334"/>
                  </a:cubicBezTo>
                  <a:cubicBezTo>
                    <a:pt x="27961" y="30282"/>
                    <a:pt x="28116" y="30179"/>
                    <a:pt x="28271" y="30076"/>
                  </a:cubicBezTo>
                  <a:cubicBezTo>
                    <a:pt x="28426" y="29973"/>
                    <a:pt x="28580" y="29818"/>
                    <a:pt x="28684" y="29663"/>
                  </a:cubicBezTo>
                  <a:cubicBezTo>
                    <a:pt x="28735" y="29560"/>
                    <a:pt x="28787" y="29509"/>
                    <a:pt x="28838" y="29457"/>
                  </a:cubicBezTo>
                  <a:cubicBezTo>
                    <a:pt x="29045" y="29199"/>
                    <a:pt x="29303" y="28993"/>
                    <a:pt x="29612" y="28838"/>
                  </a:cubicBezTo>
                  <a:cubicBezTo>
                    <a:pt x="29767" y="28838"/>
                    <a:pt x="29870" y="28735"/>
                    <a:pt x="29973" y="28632"/>
                  </a:cubicBezTo>
                  <a:cubicBezTo>
                    <a:pt x="30334" y="28425"/>
                    <a:pt x="30696" y="28219"/>
                    <a:pt x="31005" y="28012"/>
                  </a:cubicBezTo>
                  <a:lnTo>
                    <a:pt x="31263" y="27858"/>
                  </a:lnTo>
                  <a:cubicBezTo>
                    <a:pt x="31830" y="27548"/>
                    <a:pt x="32295" y="27239"/>
                    <a:pt x="32811" y="26878"/>
                  </a:cubicBezTo>
                  <a:cubicBezTo>
                    <a:pt x="33017" y="26723"/>
                    <a:pt x="33223" y="26568"/>
                    <a:pt x="33430" y="26465"/>
                  </a:cubicBezTo>
                  <a:cubicBezTo>
                    <a:pt x="33688" y="26362"/>
                    <a:pt x="33946" y="26207"/>
                    <a:pt x="34152" y="26052"/>
                  </a:cubicBezTo>
                  <a:cubicBezTo>
                    <a:pt x="34307" y="25949"/>
                    <a:pt x="34461" y="25846"/>
                    <a:pt x="34668" y="25743"/>
                  </a:cubicBezTo>
                  <a:lnTo>
                    <a:pt x="34874" y="25639"/>
                  </a:lnTo>
                  <a:lnTo>
                    <a:pt x="35442" y="25278"/>
                  </a:lnTo>
                  <a:lnTo>
                    <a:pt x="35751" y="25124"/>
                  </a:lnTo>
                  <a:cubicBezTo>
                    <a:pt x="35958" y="24969"/>
                    <a:pt x="36164" y="24866"/>
                    <a:pt x="36422" y="24762"/>
                  </a:cubicBezTo>
                  <a:cubicBezTo>
                    <a:pt x="36731" y="24608"/>
                    <a:pt x="37041" y="24453"/>
                    <a:pt x="37350" y="24247"/>
                  </a:cubicBezTo>
                  <a:cubicBezTo>
                    <a:pt x="37557" y="24092"/>
                    <a:pt x="37815" y="23937"/>
                    <a:pt x="38124" y="23834"/>
                  </a:cubicBezTo>
                  <a:cubicBezTo>
                    <a:pt x="38382" y="23679"/>
                    <a:pt x="38537" y="23576"/>
                    <a:pt x="38743" y="23421"/>
                  </a:cubicBezTo>
                  <a:cubicBezTo>
                    <a:pt x="38950" y="23318"/>
                    <a:pt x="39104" y="23215"/>
                    <a:pt x="39311" y="23112"/>
                  </a:cubicBezTo>
                  <a:cubicBezTo>
                    <a:pt x="39620" y="22957"/>
                    <a:pt x="39930" y="22751"/>
                    <a:pt x="40239" y="22544"/>
                  </a:cubicBezTo>
                  <a:cubicBezTo>
                    <a:pt x="40394" y="22441"/>
                    <a:pt x="40600" y="22286"/>
                    <a:pt x="40755" y="22235"/>
                  </a:cubicBezTo>
                  <a:lnTo>
                    <a:pt x="40858" y="22183"/>
                  </a:lnTo>
                  <a:cubicBezTo>
                    <a:pt x="41013" y="22080"/>
                    <a:pt x="41116" y="22028"/>
                    <a:pt x="41271" y="21925"/>
                  </a:cubicBezTo>
                  <a:cubicBezTo>
                    <a:pt x="41374" y="21822"/>
                    <a:pt x="41477" y="21770"/>
                    <a:pt x="41581" y="21719"/>
                  </a:cubicBezTo>
                  <a:cubicBezTo>
                    <a:pt x="41787" y="21667"/>
                    <a:pt x="41942" y="21616"/>
                    <a:pt x="42148" y="21616"/>
                  </a:cubicBezTo>
                  <a:lnTo>
                    <a:pt x="42406" y="21616"/>
                  </a:lnTo>
                  <a:cubicBezTo>
                    <a:pt x="42716" y="21564"/>
                    <a:pt x="43077" y="21564"/>
                    <a:pt x="43386" y="21564"/>
                  </a:cubicBezTo>
                  <a:lnTo>
                    <a:pt x="45295" y="21564"/>
                  </a:lnTo>
                  <a:cubicBezTo>
                    <a:pt x="45708" y="21667"/>
                    <a:pt x="46120" y="21719"/>
                    <a:pt x="46481" y="21719"/>
                  </a:cubicBezTo>
                  <a:lnTo>
                    <a:pt x="47513" y="21719"/>
                  </a:lnTo>
                  <a:cubicBezTo>
                    <a:pt x="47926" y="21719"/>
                    <a:pt x="48339" y="21667"/>
                    <a:pt x="48700" y="21616"/>
                  </a:cubicBezTo>
                  <a:lnTo>
                    <a:pt x="49267" y="21512"/>
                  </a:lnTo>
                  <a:cubicBezTo>
                    <a:pt x="49731" y="21461"/>
                    <a:pt x="50144" y="21358"/>
                    <a:pt x="50557" y="21254"/>
                  </a:cubicBezTo>
                  <a:cubicBezTo>
                    <a:pt x="51073" y="21100"/>
                    <a:pt x="51537" y="20842"/>
                    <a:pt x="52001" y="20481"/>
                  </a:cubicBezTo>
                  <a:cubicBezTo>
                    <a:pt x="52156" y="20326"/>
                    <a:pt x="52362" y="20223"/>
                    <a:pt x="52569" y="20171"/>
                  </a:cubicBezTo>
                  <a:lnTo>
                    <a:pt x="52827" y="20068"/>
                  </a:lnTo>
                  <a:cubicBezTo>
                    <a:pt x="52981" y="20068"/>
                    <a:pt x="53136" y="20016"/>
                    <a:pt x="53291" y="19965"/>
                  </a:cubicBezTo>
                  <a:cubicBezTo>
                    <a:pt x="53549" y="19810"/>
                    <a:pt x="53858" y="19758"/>
                    <a:pt x="54168" y="19758"/>
                  </a:cubicBezTo>
                  <a:lnTo>
                    <a:pt x="55148" y="19758"/>
                  </a:lnTo>
                  <a:cubicBezTo>
                    <a:pt x="55716" y="19655"/>
                    <a:pt x="56283" y="19552"/>
                    <a:pt x="56851" y="19397"/>
                  </a:cubicBezTo>
                  <a:lnTo>
                    <a:pt x="57108" y="19346"/>
                  </a:lnTo>
                  <a:cubicBezTo>
                    <a:pt x="57315" y="19294"/>
                    <a:pt x="57521" y="19243"/>
                    <a:pt x="57676" y="19191"/>
                  </a:cubicBezTo>
                  <a:cubicBezTo>
                    <a:pt x="57882" y="19139"/>
                    <a:pt x="58037" y="19036"/>
                    <a:pt x="58192" y="18985"/>
                  </a:cubicBezTo>
                  <a:lnTo>
                    <a:pt x="58553" y="18778"/>
                  </a:lnTo>
                  <a:cubicBezTo>
                    <a:pt x="58914" y="18675"/>
                    <a:pt x="59275" y="18572"/>
                    <a:pt x="59636" y="18520"/>
                  </a:cubicBezTo>
                  <a:cubicBezTo>
                    <a:pt x="59843" y="18469"/>
                    <a:pt x="60101" y="18417"/>
                    <a:pt x="60359" y="18314"/>
                  </a:cubicBezTo>
                  <a:lnTo>
                    <a:pt x="60513" y="18262"/>
                  </a:lnTo>
                  <a:cubicBezTo>
                    <a:pt x="60978" y="18159"/>
                    <a:pt x="61390" y="18004"/>
                    <a:pt x="61751" y="17695"/>
                  </a:cubicBezTo>
                  <a:lnTo>
                    <a:pt x="61958" y="17540"/>
                  </a:lnTo>
                  <a:lnTo>
                    <a:pt x="61855" y="17334"/>
                  </a:lnTo>
                  <a:lnTo>
                    <a:pt x="61751" y="17127"/>
                  </a:lnTo>
                  <a:close/>
                  <a:moveTo>
                    <a:pt x="63127" y="38930"/>
                  </a:moveTo>
                  <a:cubicBezTo>
                    <a:pt x="62909" y="38930"/>
                    <a:pt x="62706" y="38988"/>
                    <a:pt x="62474" y="39104"/>
                  </a:cubicBezTo>
                  <a:cubicBezTo>
                    <a:pt x="62113" y="39259"/>
                    <a:pt x="61803" y="39413"/>
                    <a:pt x="61442" y="39568"/>
                  </a:cubicBezTo>
                  <a:cubicBezTo>
                    <a:pt x="61287" y="39620"/>
                    <a:pt x="61132" y="39671"/>
                    <a:pt x="60978" y="39723"/>
                  </a:cubicBezTo>
                  <a:cubicBezTo>
                    <a:pt x="60771" y="39775"/>
                    <a:pt x="60616" y="39826"/>
                    <a:pt x="60410" y="39878"/>
                  </a:cubicBezTo>
                  <a:cubicBezTo>
                    <a:pt x="60101" y="40032"/>
                    <a:pt x="59791" y="40187"/>
                    <a:pt x="59482" y="40342"/>
                  </a:cubicBezTo>
                  <a:lnTo>
                    <a:pt x="59172" y="40497"/>
                  </a:lnTo>
                  <a:cubicBezTo>
                    <a:pt x="58966" y="40600"/>
                    <a:pt x="58708" y="40755"/>
                    <a:pt x="58501" y="40858"/>
                  </a:cubicBezTo>
                  <a:cubicBezTo>
                    <a:pt x="58450" y="40909"/>
                    <a:pt x="58347" y="40961"/>
                    <a:pt x="58295" y="41013"/>
                  </a:cubicBezTo>
                  <a:lnTo>
                    <a:pt x="58192" y="41013"/>
                  </a:lnTo>
                  <a:cubicBezTo>
                    <a:pt x="58140" y="41013"/>
                    <a:pt x="58037" y="41064"/>
                    <a:pt x="57934" y="41064"/>
                  </a:cubicBezTo>
                  <a:cubicBezTo>
                    <a:pt x="57831" y="41116"/>
                    <a:pt x="57676" y="41219"/>
                    <a:pt x="57573" y="41322"/>
                  </a:cubicBezTo>
                  <a:cubicBezTo>
                    <a:pt x="57470" y="41425"/>
                    <a:pt x="57315" y="41477"/>
                    <a:pt x="57160" y="41580"/>
                  </a:cubicBezTo>
                  <a:cubicBezTo>
                    <a:pt x="57005" y="41632"/>
                    <a:pt x="56851" y="41683"/>
                    <a:pt x="56644" y="41735"/>
                  </a:cubicBezTo>
                  <a:cubicBezTo>
                    <a:pt x="56283" y="41838"/>
                    <a:pt x="55870" y="41993"/>
                    <a:pt x="55561" y="42251"/>
                  </a:cubicBezTo>
                  <a:cubicBezTo>
                    <a:pt x="55355" y="42406"/>
                    <a:pt x="55148" y="42560"/>
                    <a:pt x="54993" y="42715"/>
                  </a:cubicBezTo>
                  <a:lnTo>
                    <a:pt x="54890" y="42921"/>
                  </a:lnTo>
                  <a:cubicBezTo>
                    <a:pt x="54684" y="43128"/>
                    <a:pt x="54426" y="43334"/>
                    <a:pt x="54220" y="43540"/>
                  </a:cubicBezTo>
                  <a:cubicBezTo>
                    <a:pt x="53962" y="43747"/>
                    <a:pt x="53704" y="43902"/>
                    <a:pt x="53394" y="44056"/>
                  </a:cubicBezTo>
                  <a:cubicBezTo>
                    <a:pt x="53188" y="44160"/>
                    <a:pt x="52981" y="44314"/>
                    <a:pt x="52724" y="44417"/>
                  </a:cubicBezTo>
                  <a:lnTo>
                    <a:pt x="52466" y="44572"/>
                  </a:lnTo>
                  <a:cubicBezTo>
                    <a:pt x="52311" y="44675"/>
                    <a:pt x="52156" y="44727"/>
                    <a:pt x="51950" y="44830"/>
                  </a:cubicBezTo>
                  <a:lnTo>
                    <a:pt x="51589" y="45036"/>
                  </a:lnTo>
                  <a:lnTo>
                    <a:pt x="51485" y="45036"/>
                  </a:lnTo>
                  <a:cubicBezTo>
                    <a:pt x="51382" y="45140"/>
                    <a:pt x="51227" y="45191"/>
                    <a:pt x="51124" y="45191"/>
                  </a:cubicBezTo>
                  <a:cubicBezTo>
                    <a:pt x="51021" y="45243"/>
                    <a:pt x="50918" y="45243"/>
                    <a:pt x="50866" y="45243"/>
                  </a:cubicBezTo>
                  <a:lnTo>
                    <a:pt x="50660" y="45243"/>
                  </a:lnTo>
                  <a:cubicBezTo>
                    <a:pt x="49938" y="45398"/>
                    <a:pt x="49319" y="45707"/>
                    <a:pt x="48751" y="46171"/>
                  </a:cubicBezTo>
                  <a:cubicBezTo>
                    <a:pt x="48442" y="46378"/>
                    <a:pt x="48184" y="46533"/>
                    <a:pt x="47926" y="46687"/>
                  </a:cubicBezTo>
                  <a:cubicBezTo>
                    <a:pt x="47616" y="46842"/>
                    <a:pt x="47358" y="47048"/>
                    <a:pt x="47100" y="47255"/>
                  </a:cubicBezTo>
                  <a:cubicBezTo>
                    <a:pt x="46894" y="47461"/>
                    <a:pt x="46636" y="47667"/>
                    <a:pt x="46481" y="47874"/>
                  </a:cubicBezTo>
                  <a:cubicBezTo>
                    <a:pt x="46223" y="48132"/>
                    <a:pt x="45966" y="48390"/>
                    <a:pt x="45656" y="48596"/>
                  </a:cubicBezTo>
                  <a:cubicBezTo>
                    <a:pt x="45553" y="48699"/>
                    <a:pt x="45398" y="48751"/>
                    <a:pt x="45295" y="48854"/>
                  </a:cubicBezTo>
                  <a:cubicBezTo>
                    <a:pt x="45140" y="48906"/>
                    <a:pt x="44985" y="49009"/>
                    <a:pt x="44882" y="49060"/>
                  </a:cubicBezTo>
                  <a:cubicBezTo>
                    <a:pt x="44624" y="49215"/>
                    <a:pt x="44418" y="49421"/>
                    <a:pt x="44212" y="49628"/>
                  </a:cubicBezTo>
                  <a:cubicBezTo>
                    <a:pt x="44160" y="49679"/>
                    <a:pt x="44108" y="49783"/>
                    <a:pt x="44057" y="49834"/>
                  </a:cubicBezTo>
                  <a:cubicBezTo>
                    <a:pt x="43954" y="49989"/>
                    <a:pt x="43850" y="50092"/>
                    <a:pt x="43747" y="50195"/>
                  </a:cubicBezTo>
                  <a:cubicBezTo>
                    <a:pt x="43644" y="50247"/>
                    <a:pt x="43541" y="50247"/>
                    <a:pt x="43489" y="50247"/>
                  </a:cubicBezTo>
                  <a:cubicBezTo>
                    <a:pt x="43283" y="50298"/>
                    <a:pt x="43128" y="50350"/>
                    <a:pt x="42973" y="50402"/>
                  </a:cubicBezTo>
                  <a:cubicBezTo>
                    <a:pt x="42922" y="50453"/>
                    <a:pt x="42819" y="50505"/>
                    <a:pt x="42767" y="50556"/>
                  </a:cubicBezTo>
                  <a:lnTo>
                    <a:pt x="42664" y="50660"/>
                  </a:lnTo>
                  <a:cubicBezTo>
                    <a:pt x="42561" y="50711"/>
                    <a:pt x="42458" y="50763"/>
                    <a:pt x="42354" y="50814"/>
                  </a:cubicBezTo>
                  <a:lnTo>
                    <a:pt x="42303" y="50866"/>
                  </a:lnTo>
                  <a:cubicBezTo>
                    <a:pt x="42096" y="50918"/>
                    <a:pt x="41890" y="51072"/>
                    <a:pt x="41735" y="51227"/>
                  </a:cubicBezTo>
                  <a:cubicBezTo>
                    <a:pt x="41632" y="51279"/>
                    <a:pt x="41529" y="51382"/>
                    <a:pt x="41426" y="51433"/>
                  </a:cubicBezTo>
                  <a:lnTo>
                    <a:pt x="41219" y="51537"/>
                  </a:lnTo>
                  <a:cubicBezTo>
                    <a:pt x="41013" y="51640"/>
                    <a:pt x="40807" y="51795"/>
                    <a:pt x="40652" y="51949"/>
                  </a:cubicBezTo>
                  <a:cubicBezTo>
                    <a:pt x="40549" y="52052"/>
                    <a:pt x="40497" y="52156"/>
                    <a:pt x="40394" y="52259"/>
                  </a:cubicBezTo>
                  <a:cubicBezTo>
                    <a:pt x="40291" y="52362"/>
                    <a:pt x="40239" y="52517"/>
                    <a:pt x="40085" y="52620"/>
                  </a:cubicBezTo>
                  <a:cubicBezTo>
                    <a:pt x="39981" y="52723"/>
                    <a:pt x="39827" y="52775"/>
                    <a:pt x="39723" y="52878"/>
                  </a:cubicBezTo>
                  <a:cubicBezTo>
                    <a:pt x="39517" y="52981"/>
                    <a:pt x="39414" y="53084"/>
                    <a:pt x="39259" y="53187"/>
                  </a:cubicBezTo>
                  <a:cubicBezTo>
                    <a:pt x="39001" y="53394"/>
                    <a:pt x="38743" y="53652"/>
                    <a:pt x="38537" y="53910"/>
                  </a:cubicBezTo>
                  <a:cubicBezTo>
                    <a:pt x="38331" y="54219"/>
                    <a:pt x="38124" y="54529"/>
                    <a:pt x="37969" y="54838"/>
                  </a:cubicBezTo>
                  <a:cubicBezTo>
                    <a:pt x="37866" y="55096"/>
                    <a:pt x="37712" y="55302"/>
                    <a:pt x="37557" y="55560"/>
                  </a:cubicBezTo>
                  <a:cubicBezTo>
                    <a:pt x="37505" y="55612"/>
                    <a:pt x="37454" y="55715"/>
                    <a:pt x="37350" y="55818"/>
                  </a:cubicBezTo>
                  <a:cubicBezTo>
                    <a:pt x="37299" y="55922"/>
                    <a:pt x="37144" y="56179"/>
                    <a:pt x="37041" y="56334"/>
                  </a:cubicBezTo>
                  <a:cubicBezTo>
                    <a:pt x="36835" y="56644"/>
                    <a:pt x="36731" y="56953"/>
                    <a:pt x="36577" y="57263"/>
                  </a:cubicBezTo>
                  <a:lnTo>
                    <a:pt x="36577" y="57314"/>
                  </a:lnTo>
                  <a:cubicBezTo>
                    <a:pt x="36422" y="57676"/>
                    <a:pt x="36319" y="58037"/>
                    <a:pt x="36215" y="58398"/>
                  </a:cubicBezTo>
                  <a:cubicBezTo>
                    <a:pt x="36112" y="58604"/>
                    <a:pt x="36009" y="58862"/>
                    <a:pt x="35906" y="59068"/>
                  </a:cubicBezTo>
                  <a:lnTo>
                    <a:pt x="35803" y="59275"/>
                  </a:lnTo>
                  <a:cubicBezTo>
                    <a:pt x="35648" y="59636"/>
                    <a:pt x="35493" y="59945"/>
                    <a:pt x="35442" y="60307"/>
                  </a:cubicBezTo>
                  <a:lnTo>
                    <a:pt x="35442" y="60461"/>
                  </a:lnTo>
                  <a:cubicBezTo>
                    <a:pt x="35442" y="60564"/>
                    <a:pt x="35442" y="60668"/>
                    <a:pt x="35390" y="60771"/>
                  </a:cubicBezTo>
                  <a:cubicBezTo>
                    <a:pt x="35390" y="60822"/>
                    <a:pt x="35338" y="60926"/>
                    <a:pt x="35338" y="60977"/>
                  </a:cubicBezTo>
                  <a:cubicBezTo>
                    <a:pt x="35287" y="61080"/>
                    <a:pt x="35235" y="61132"/>
                    <a:pt x="35235" y="61235"/>
                  </a:cubicBezTo>
                  <a:cubicBezTo>
                    <a:pt x="35184" y="61493"/>
                    <a:pt x="35132" y="61751"/>
                    <a:pt x="35184" y="62060"/>
                  </a:cubicBezTo>
                  <a:lnTo>
                    <a:pt x="35184" y="62215"/>
                  </a:lnTo>
                  <a:lnTo>
                    <a:pt x="35184" y="62576"/>
                  </a:lnTo>
                  <a:lnTo>
                    <a:pt x="35854" y="62576"/>
                  </a:lnTo>
                  <a:lnTo>
                    <a:pt x="35854" y="62060"/>
                  </a:lnTo>
                  <a:cubicBezTo>
                    <a:pt x="35803" y="61803"/>
                    <a:pt x="35854" y="61545"/>
                    <a:pt x="35906" y="61338"/>
                  </a:cubicBezTo>
                  <a:cubicBezTo>
                    <a:pt x="36009" y="61029"/>
                    <a:pt x="36061" y="60719"/>
                    <a:pt x="36164" y="60410"/>
                  </a:cubicBezTo>
                  <a:lnTo>
                    <a:pt x="36164" y="60307"/>
                  </a:lnTo>
                  <a:cubicBezTo>
                    <a:pt x="36215" y="59997"/>
                    <a:pt x="36319" y="59739"/>
                    <a:pt x="36473" y="59481"/>
                  </a:cubicBezTo>
                  <a:cubicBezTo>
                    <a:pt x="36628" y="59172"/>
                    <a:pt x="36783" y="58810"/>
                    <a:pt x="36886" y="58501"/>
                  </a:cubicBezTo>
                  <a:cubicBezTo>
                    <a:pt x="36989" y="58191"/>
                    <a:pt x="37092" y="57933"/>
                    <a:pt x="37196" y="57624"/>
                  </a:cubicBezTo>
                  <a:lnTo>
                    <a:pt x="37247" y="57521"/>
                  </a:lnTo>
                  <a:cubicBezTo>
                    <a:pt x="37350" y="57211"/>
                    <a:pt x="37505" y="56902"/>
                    <a:pt x="37712" y="56592"/>
                  </a:cubicBezTo>
                  <a:cubicBezTo>
                    <a:pt x="37815" y="56489"/>
                    <a:pt x="37866" y="56334"/>
                    <a:pt x="37969" y="56231"/>
                  </a:cubicBezTo>
                  <a:cubicBezTo>
                    <a:pt x="38073" y="56128"/>
                    <a:pt x="38176" y="55973"/>
                    <a:pt x="38279" y="55818"/>
                  </a:cubicBezTo>
                  <a:cubicBezTo>
                    <a:pt x="38382" y="55612"/>
                    <a:pt x="38485" y="55457"/>
                    <a:pt x="38537" y="55251"/>
                  </a:cubicBezTo>
                  <a:cubicBezTo>
                    <a:pt x="38588" y="55148"/>
                    <a:pt x="38640" y="55045"/>
                    <a:pt x="38692" y="54941"/>
                  </a:cubicBezTo>
                  <a:cubicBezTo>
                    <a:pt x="39001" y="54374"/>
                    <a:pt x="39414" y="53910"/>
                    <a:pt x="39930" y="53548"/>
                  </a:cubicBezTo>
                  <a:lnTo>
                    <a:pt x="40085" y="53497"/>
                  </a:lnTo>
                  <a:cubicBezTo>
                    <a:pt x="40342" y="53342"/>
                    <a:pt x="40549" y="53187"/>
                    <a:pt x="40755" y="52981"/>
                  </a:cubicBezTo>
                  <a:cubicBezTo>
                    <a:pt x="40858" y="52878"/>
                    <a:pt x="40910" y="52775"/>
                    <a:pt x="41013" y="52672"/>
                  </a:cubicBezTo>
                  <a:cubicBezTo>
                    <a:pt x="41065" y="52568"/>
                    <a:pt x="41168" y="52414"/>
                    <a:pt x="41323" y="52362"/>
                  </a:cubicBezTo>
                  <a:lnTo>
                    <a:pt x="41632" y="52156"/>
                  </a:lnTo>
                  <a:cubicBezTo>
                    <a:pt x="41787" y="52052"/>
                    <a:pt x="41942" y="51949"/>
                    <a:pt x="42096" y="51846"/>
                  </a:cubicBezTo>
                  <a:lnTo>
                    <a:pt x="42251" y="51743"/>
                  </a:lnTo>
                  <a:lnTo>
                    <a:pt x="42458" y="51588"/>
                  </a:lnTo>
                  <a:lnTo>
                    <a:pt x="42716" y="51433"/>
                  </a:lnTo>
                  <a:lnTo>
                    <a:pt x="42870" y="51382"/>
                  </a:lnTo>
                  <a:lnTo>
                    <a:pt x="43180" y="51175"/>
                  </a:lnTo>
                  <a:cubicBezTo>
                    <a:pt x="43283" y="51072"/>
                    <a:pt x="43386" y="51021"/>
                    <a:pt x="43541" y="50969"/>
                  </a:cubicBezTo>
                  <a:cubicBezTo>
                    <a:pt x="43799" y="50969"/>
                    <a:pt x="44057" y="50866"/>
                    <a:pt x="44263" y="50711"/>
                  </a:cubicBezTo>
                  <a:cubicBezTo>
                    <a:pt x="44418" y="50556"/>
                    <a:pt x="44521" y="50402"/>
                    <a:pt x="44624" y="50298"/>
                  </a:cubicBezTo>
                  <a:cubicBezTo>
                    <a:pt x="44727" y="50195"/>
                    <a:pt x="44779" y="50092"/>
                    <a:pt x="44831" y="50041"/>
                  </a:cubicBezTo>
                  <a:cubicBezTo>
                    <a:pt x="44985" y="49834"/>
                    <a:pt x="45192" y="49679"/>
                    <a:pt x="45398" y="49576"/>
                  </a:cubicBezTo>
                  <a:lnTo>
                    <a:pt x="45604" y="49473"/>
                  </a:lnTo>
                  <a:cubicBezTo>
                    <a:pt x="45811" y="49370"/>
                    <a:pt x="46017" y="49215"/>
                    <a:pt x="46223" y="49060"/>
                  </a:cubicBezTo>
                  <a:cubicBezTo>
                    <a:pt x="46481" y="48906"/>
                    <a:pt x="46739" y="48648"/>
                    <a:pt x="46946" y="48441"/>
                  </a:cubicBezTo>
                  <a:lnTo>
                    <a:pt x="47100" y="48287"/>
                  </a:lnTo>
                  <a:cubicBezTo>
                    <a:pt x="47255" y="48132"/>
                    <a:pt x="47410" y="47977"/>
                    <a:pt x="47616" y="47822"/>
                  </a:cubicBezTo>
                  <a:cubicBezTo>
                    <a:pt x="47771" y="47667"/>
                    <a:pt x="48029" y="47513"/>
                    <a:pt x="48235" y="47358"/>
                  </a:cubicBezTo>
                  <a:lnTo>
                    <a:pt x="48390" y="47255"/>
                  </a:lnTo>
                  <a:cubicBezTo>
                    <a:pt x="48648" y="47152"/>
                    <a:pt x="48854" y="46997"/>
                    <a:pt x="49061" y="46842"/>
                  </a:cubicBezTo>
                  <a:cubicBezTo>
                    <a:pt x="49370" y="46584"/>
                    <a:pt x="49731" y="46378"/>
                    <a:pt x="50144" y="46223"/>
                  </a:cubicBezTo>
                  <a:cubicBezTo>
                    <a:pt x="50402" y="46120"/>
                    <a:pt x="50712" y="46017"/>
                    <a:pt x="51021" y="46017"/>
                  </a:cubicBezTo>
                  <a:cubicBezTo>
                    <a:pt x="51331" y="45913"/>
                    <a:pt x="51640" y="45810"/>
                    <a:pt x="51898" y="45707"/>
                  </a:cubicBezTo>
                  <a:lnTo>
                    <a:pt x="52311" y="45501"/>
                  </a:lnTo>
                  <a:cubicBezTo>
                    <a:pt x="52517" y="45398"/>
                    <a:pt x="52724" y="45294"/>
                    <a:pt x="52930" y="45191"/>
                  </a:cubicBezTo>
                  <a:cubicBezTo>
                    <a:pt x="53136" y="45036"/>
                    <a:pt x="53497" y="44830"/>
                    <a:pt x="53807" y="44675"/>
                  </a:cubicBezTo>
                  <a:cubicBezTo>
                    <a:pt x="54374" y="44366"/>
                    <a:pt x="54890" y="43953"/>
                    <a:pt x="55355" y="43489"/>
                  </a:cubicBezTo>
                  <a:cubicBezTo>
                    <a:pt x="55406" y="43437"/>
                    <a:pt x="55458" y="43334"/>
                    <a:pt x="55509" y="43283"/>
                  </a:cubicBezTo>
                  <a:cubicBezTo>
                    <a:pt x="55664" y="43128"/>
                    <a:pt x="55819" y="42973"/>
                    <a:pt x="55974" y="42870"/>
                  </a:cubicBezTo>
                  <a:cubicBezTo>
                    <a:pt x="56232" y="42715"/>
                    <a:pt x="56438" y="42560"/>
                    <a:pt x="56747" y="42509"/>
                  </a:cubicBezTo>
                  <a:lnTo>
                    <a:pt x="56902" y="42457"/>
                  </a:lnTo>
                  <a:cubicBezTo>
                    <a:pt x="57108" y="42406"/>
                    <a:pt x="57315" y="42302"/>
                    <a:pt x="57521" y="42251"/>
                  </a:cubicBezTo>
                  <a:cubicBezTo>
                    <a:pt x="57676" y="42148"/>
                    <a:pt x="57831" y="42096"/>
                    <a:pt x="57985" y="41993"/>
                  </a:cubicBezTo>
                  <a:cubicBezTo>
                    <a:pt x="58037" y="41941"/>
                    <a:pt x="58089" y="41941"/>
                    <a:pt x="58140" y="41890"/>
                  </a:cubicBezTo>
                  <a:cubicBezTo>
                    <a:pt x="58192" y="41838"/>
                    <a:pt x="58243" y="41786"/>
                    <a:pt x="58347" y="41786"/>
                  </a:cubicBezTo>
                  <a:lnTo>
                    <a:pt x="58398" y="41786"/>
                  </a:lnTo>
                  <a:cubicBezTo>
                    <a:pt x="58450" y="41735"/>
                    <a:pt x="58501" y="41735"/>
                    <a:pt x="58553" y="41735"/>
                  </a:cubicBezTo>
                  <a:cubicBezTo>
                    <a:pt x="58708" y="41683"/>
                    <a:pt x="58862" y="41580"/>
                    <a:pt x="58966" y="41477"/>
                  </a:cubicBezTo>
                  <a:cubicBezTo>
                    <a:pt x="59172" y="41374"/>
                    <a:pt x="59327" y="41271"/>
                    <a:pt x="59533" y="41219"/>
                  </a:cubicBezTo>
                  <a:lnTo>
                    <a:pt x="59791" y="41064"/>
                  </a:lnTo>
                  <a:cubicBezTo>
                    <a:pt x="60101" y="40858"/>
                    <a:pt x="60410" y="40703"/>
                    <a:pt x="60720" y="40600"/>
                  </a:cubicBezTo>
                  <a:cubicBezTo>
                    <a:pt x="60823" y="40548"/>
                    <a:pt x="60926" y="40548"/>
                    <a:pt x="61029" y="40497"/>
                  </a:cubicBezTo>
                  <a:lnTo>
                    <a:pt x="61236" y="40445"/>
                  </a:lnTo>
                  <a:cubicBezTo>
                    <a:pt x="61390" y="40394"/>
                    <a:pt x="61545" y="40342"/>
                    <a:pt x="61803" y="40239"/>
                  </a:cubicBezTo>
                  <a:cubicBezTo>
                    <a:pt x="62113" y="40136"/>
                    <a:pt x="62422" y="39981"/>
                    <a:pt x="62783" y="39826"/>
                  </a:cubicBezTo>
                  <a:cubicBezTo>
                    <a:pt x="62990" y="39723"/>
                    <a:pt x="63247" y="39671"/>
                    <a:pt x="63454" y="39671"/>
                  </a:cubicBezTo>
                  <a:lnTo>
                    <a:pt x="63557" y="39671"/>
                  </a:lnTo>
                  <a:lnTo>
                    <a:pt x="63918" y="39620"/>
                  </a:lnTo>
                  <a:lnTo>
                    <a:pt x="63918" y="39001"/>
                  </a:lnTo>
                  <a:lnTo>
                    <a:pt x="63557" y="38949"/>
                  </a:lnTo>
                  <a:lnTo>
                    <a:pt x="63351" y="38949"/>
                  </a:lnTo>
                  <a:cubicBezTo>
                    <a:pt x="63273" y="38936"/>
                    <a:pt x="63199" y="38930"/>
                    <a:pt x="63127" y="38930"/>
                  </a:cubicBezTo>
                  <a:close/>
                  <a:moveTo>
                    <a:pt x="44057" y="29147"/>
                  </a:moveTo>
                  <a:lnTo>
                    <a:pt x="43954" y="29251"/>
                  </a:lnTo>
                  <a:cubicBezTo>
                    <a:pt x="43644" y="29560"/>
                    <a:pt x="43335" y="29921"/>
                    <a:pt x="42973" y="30179"/>
                  </a:cubicBezTo>
                  <a:cubicBezTo>
                    <a:pt x="42870" y="30282"/>
                    <a:pt x="42767" y="30386"/>
                    <a:pt x="42664" y="30489"/>
                  </a:cubicBezTo>
                  <a:cubicBezTo>
                    <a:pt x="42509" y="30695"/>
                    <a:pt x="42251" y="30850"/>
                    <a:pt x="42045" y="31056"/>
                  </a:cubicBezTo>
                  <a:cubicBezTo>
                    <a:pt x="41942" y="31108"/>
                    <a:pt x="41839" y="31159"/>
                    <a:pt x="41735" y="31211"/>
                  </a:cubicBezTo>
                  <a:cubicBezTo>
                    <a:pt x="41477" y="31366"/>
                    <a:pt x="41219" y="31520"/>
                    <a:pt x="41013" y="31675"/>
                  </a:cubicBezTo>
                  <a:lnTo>
                    <a:pt x="40807" y="31882"/>
                  </a:lnTo>
                  <a:cubicBezTo>
                    <a:pt x="40600" y="32088"/>
                    <a:pt x="40394" y="32294"/>
                    <a:pt x="40188" y="32449"/>
                  </a:cubicBezTo>
                  <a:cubicBezTo>
                    <a:pt x="39827" y="32707"/>
                    <a:pt x="39517" y="32965"/>
                    <a:pt x="39156" y="33223"/>
                  </a:cubicBezTo>
                  <a:cubicBezTo>
                    <a:pt x="38846" y="33481"/>
                    <a:pt x="38692" y="33636"/>
                    <a:pt x="38485" y="33894"/>
                  </a:cubicBezTo>
                  <a:lnTo>
                    <a:pt x="38227" y="34100"/>
                  </a:lnTo>
                  <a:lnTo>
                    <a:pt x="37969" y="34306"/>
                  </a:lnTo>
                  <a:cubicBezTo>
                    <a:pt x="37763" y="34513"/>
                    <a:pt x="37557" y="34719"/>
                    <a:pt x="37350" y="34925"/>
                  </a:cubicBezTo>
                  <a:cubicBezTo>
                    <a:pt x="37144" y="35235"/>
                    <a:pt x="37041" y="35493"/>
                    <a:pt x="36886" y="35802"/>
                  </a:cubicBezTo>
                  <a:lnTo>
                    <a:pt x="36835" y="35957"/>
                  </a:lnTo>
                  <a:cubicBezTo>
                    <a:pt x="36731" y="36318"/>
                    <a:pt x="36628" y="36628"/>
                    <a:pt x="36525" y="36989"/>
                  </a:cubicBezTo>
                  <a:lnTo>
                    <a:pt x="36473" y="37195"/>
                  </a:lnTo>
                  <a:cubicBezTo>
                    <a:pt x="36422" y="37556"/>
                    <a:pt x="36267" y="37917"/>
                    <a:pt x="36009" y="38278"/>
                  </a:cubicBezTo>
                  <a:lnTo>
                    <a:pt x="35906" y="38433"/>
                  </a:lnTo>
                  <a:lnTo>
                    <a:pt x="35700" y="38794"/>
                  </a:lnTo>
                  <a:lnTo>
                    <a:pt x="35545" y="39001"/>
                  </a:lnTo>
                  <a:cubicBezTo>
                    <a:pt x="35493" y="39104"/>
                    <a:pt x="35442" y="39207"/>
                    <a:pt x="35390" y="39259"/>
                  </a:cubicBezTo>
                  <a:cubicBezTo>
                    <a:pt x="35184" y="39568"/>
                    <a:pt x="34926" y="39826"/>
                    <a:pt x="34616" y="39981"/>
                  </a:cubicBezTo>
                  <a:cubicBezTo>
                    <a:pt x="34410" y="40187"/>
                    <a:pt x="34204" y="40394"/>
                    <a:pt x="33997" y="40548"/>
                  </a:cubicBezTo>
                  <a:lnTo>
                    <a:pt x="33739" y="40806"/>
                  </a:lnTo>
                  <a:cubicBezTo>
                    <a:pt x="33584" y="40909"/>
                    <a:pt x="33430" y="41013"/>
                    <a:pt x="33327" y="41116"/>
                  </a:cubicBezTo>
                  <a:cubicBezTo>
                    <a:pt x="33120" y="41271"/>
                    <a:pt x="32965" y="41425"/>
                    <a:pt x="32759" y="41632"/>
                  </a:cubicBezTo>
                  <a:lnTo>
                    <a:pt x="32398" y="41941"/>
                  </a:lnTo>
                  <a:cubicBezTo>
                    <a:pt x="32243" y="42148"/>
                    <a:pt x="32088" y="42302"/>
                    <a:pt x="31882" y="42457"/>
                  </a:cubicBezTo>
                  <a:cubicBezTo>
                    <a:pt x="31727" y="42612"/>
                    <a:pt x="31624" y="42715"/>
                    <a:pt x="31469" y="42870"/>
                  </a:cubicBezTo>
                  <a:cubicBezTo>
                    <a:pt x="31366" y="43025"/>
                    <a:pt x="31211" y="43179"/>
                    <a:pt x="31057" y="43283"/>
                  </a:cubicBezTo>
                  <a:cubicBezTo>
                    <a:pt x="30747" y="43540"/>
                    <a:pt x="30541" y="43850"/>
                    <a:pt x="30334" y="44160"/>
                  </a:cubicBezTo>
                  <a:cubicBezTo>
                    <a:pt x="30231" y="44263"/>
                    <a:pt x="30128" y="44417"/>
                    <a:pt x="30025" y="44521"/>
                  </a:cubicBezTo>
                  <a:cubicBezTo>
                    <a:pt x="29973" y="44675"/>
                    <a:pt x="29715" y="44985"/>
                    <a:pt x="29561" y="45243"/>
                  </a:cubicBezTo>
                  <a:cubicBezTo>
                    <a:pt x="29509" y="45346"/>
                    <a:pt x="29406" y="45501"/>
                    <a:pt x="29354" y="45656"/>
                  </a:cubicBezTo>
                  <a:cubicBezTo>
                    <a:pt x="29200" y="45913"/>
                    <a:pt x="29096" y="46120"/>
                    <a:pt x="28942" y="46326"/>
                  </a:cubicBezTo>
                  <a:cubicBezTo>
                    <a:pt x="28838" y="46481"/>
                    <a:pt x="28735" y="46584"/>
                    <a:pt x="28632" y="46739"/>
                  </a:cubicBezTo>
                  <a:cubicBezTo>
                    <a:pt x="28477" y="46894"/>
                    <a:pt x="28323" y="47100"/>
                    <a:pt x="28168" y="47306"/>
                  </a:cubicBezTo>
                  <a:lnTo>
                    <a:pt x="27961" y="47667"/>
                  </a:lnTo>
                  <a:cubicBezTo>
                    <a:pt x="27807" y="47925"/>
                    <a:pt x="27652" y="48183"/>
                    <a:pt x="27446" y="48390"/>
                  </a:cubicBezTo>
                  <a:cubicBezTo>
                    <a:pt x="27291" y="48648"/>
                    <a:pt x="27239" y="48699"/>
                    <a:pt x="27136" y="48854"/>
                  </a:cubicBezTo>
                  <a:cubicBezTo>
                    <a:pt x="26981" y="49009"/>
                    <a:pt x="26826" y="49215"/>
                    <a:pt x="26672" y="49421"/>
                  </a:cubicBezTo>
                  <a:cubicBezTo>
                    <a:pt x="26620" y="49525"/>
                    <a:pt x="26517" y="49679"/>
                    <a:pt x="26414" y="49834"/>
                  </a:cubicBezTo>
                  <a:cubicBezTo>
                    <a:pt x="26311" y="50041"/>
                    <a:pt x="26156" y="50298"/>
                    <a:pt x="26001" y="50453"/>
                  </a:cubicBezTo>
                  <a:cubicBezTo>
                    <a:pt x="25795" y="50763"/>
                    <a:pt x="25537" y="51021"/>
                    <a:pt x="25279" y="51279"/>
                  </a:cubicBezTo>
                  <a:lnTo>
                    <a:pt x="25227" y="51279"/>
                  </a:lnTo>
                  <a:cubicBezTo>
                    <a:pt x="24969" y="51588"/>
                    <a:pt x="24711" y="51846"/>
                    <a:pt x="24453" y="52104"/>
                  </a:cubicBezTo>
                  <a:cubicBezTo>
                    <a:pt x="24196" y="52465"/>
                    <a:pt x="23938" y="52775"/>
                    <a:pt x="23576" y="53084"/>
                  </a:cubicBezTo>
                  <a:cubicBezTo>
                    <a:pt x="23422" y="53239"/>
                    <a:pt x="23215" y="53342"/>
                    <a:pt x="23061" y="53497"/>
                  </a:cubicBezTo>
                  <a:cubicBezTo>
                    <a:pt x="22596" y="53806"/>
                    <a:pt x="22235" y="54219"/>
                    <a:pt x="21926" y="54632"/>
                  </a:cubicBezTo>
                  <a:cubicBezTo>
                    <a:pt x="21771" y="54787"/>
                    <a:pt x="21668" y="54941"/>
                    <a:pt x="21513" y="55096"/>
                  </a:cubicBezTo>
                  <a:cubicBezTo>
                    <a:pt x="21410" y="55251"/>
                    <a:pt x="21255" y="55406"/>
                    <a:pt x="21152" y="55560"/>
                  </a:cubicBezTo>
                  <a:cubicBezTo>
                    <a:pt x="20945" y="55870"/>
                    <a:pt x="20739" y="56231"/>
                    <a:pt x="20584" y="56592"/>
                  </a:cubicBezTo>
                  <a:lnTo>
                    <a:pt x="20584" y="56644"/>
                  </a:lnTo>
                  <a:cubicBezTo>
                    <a:pt x="20430" y="56902"/>
                    <a:pt x="20326" y="57108"/>
                    <a:pt x="20223" y="57366"/>
                  </a:cubicBezTo>
                  <a:cubicBezTo>
                    <a:pt x="20172" y="57572"/>
                    <a:pt x="20120" y="57727"/>
                    <a:pt x="20017" y="57933"/>
                  </a:cubicBezTo>
                  <a:cubicBezTo>
                    <a:pt x="19914" y="58140"/>
                    <a:pt x="19811" y="58295"/>
                    <a:pt x="19656" y="58501"/>
                  </a:cubicBezTo>
                  <a:lnTo>
                    <a:pt x="19398" y="58862"/>
                  </a:lnTo>
                  <a:lnTo>
                    <a:pt x="19346" y="58965"/>
                  </a:lnTo>
                  <a:cubicBezTo>
                    <a:pt x="19191" y="59275"/>
                    <a:pt x="18985" y="59636"/>
                    <a:pt x="18882" y="59997"/>
                  </a:cubicBezTo>
                  <a:cubicBezTo>
                    <a:pt x="18779" y="60358"/>
                    <a:pt x="18727" y="60822"/>
                    <a:pt x="18779" y="61235"/>
                  </a:cubicBezTo>
                  <a:cubicBezTo>
                    <a:pt x="18779" y="61545"/>
                    <a:pt x="18727" y="61906"/>
                    <a:pt x="18624" y="62267"/>
                  </a:cubicBezTo>
                  <a:cubicBezTo>
                    <a:pt x="18572" y="62370"/>
                    <a:pt x="18469" y="62525"/>
                    <a:pt x="18418" y="62628"/>
                  </a:cubicBezTo>
                  <a:cubicBezTo>
                    <a:pt x="18315" y="62731"/>
                    <a:pt x="18263" y="62834"/>
                    <a:pt x="18211" y="62989"/>
                  </a:cubicBezTo>
                  <a:cubicBezTo>
                    <a:pt x="18211" y="63041"/>
                    <a:pt x="18160" y="63092"/>
                    <a:pt x="18160" y="63144"/>
                  </a:cubicBezTo>
                  <a:cubicBezTo>
                    <a:pt x="18005" y="63402"/>
                    <a:pt x="17850" y="63608"/>
                    <a:pt x="17695" y="63763"/>
                  </a:cubicBezTo>
                  <a:lnTo>
                    <a:pt x="17386" y="64124"/>
                  </a:lnTo>
                  <a:cubicBezTo>
                    <a:pt x="17128" y="64485"/>
                    <a:pt x="16870" y="64846"/>
                    <a:pt x="16612" y="65207"/>
                  </a:cubicBezTo>
                  <a:lnTo>
                    <a:pt x="16509" y="65362"/>
                  </a:lnTo>
                  <a:cubicBezTo>
                    <a:pt x="16303" y="65568"/>
                    <a:pt x="16148" y="65878"/>
                    <a:pt x="16045" y="66136"/>
                  </a:cubicBezTo>
                  <a:cubicBezTo>
                    <a:pt x="15941" y="66342"/>
                    <a:pt x="15838" y="66549"/>
                    <a:pt x="15684" y="66703"/>
                  </a:cubicBezTo>
                  <a:cubicBezTo>
                    <a:pt x="15580" y="66858"/>
                    <a:pt x="15477" y="66961"/>
                    <a:pt x="15374" y="67116"/>
                  </a:cubicBezTo>
                  <a:cubicBezTo>
                    <a:pt x="15219" y="67426"/>
                    <a:pt x="15013" y="67684"/>
                    <a:pt x="14755" y="67942"/>
                  </a:cubicBezTo>
                  <a:lnTo>
                    <a:pt x="14549" y="68148"/>
                  </a:lnTo>
                  <a:lnTo>
                    <a:pt x="14652" y="68354"/>
                  </a:lnTo>
                  <a:lnTo>
                    <a:pt x="14755" y="68561"/>
                  </a:lnTo>
                  <a:lnTo>
                    <a:pt x="15116" y="68561"/>
                  </a:lnTo>
                  <a:lnTo>
                    <a:pt x="15219" y="68509"/>
                  </a:lnTo>
                  <a:cubicBezTo>
                    <a:pt x="15529" y="68199"/>
                    <a:pt x="15787" y="67890"/>
                    <a:pt x="15993" y="67529"/>
                  </a:cubicBezTo>
                  <a:cubicBezTo>
                    <a:pt x="16045" y="67426"/>
                    <a:pt x="16148" y="67271"/>
                    <a:pt x="16251" y="67168"/>
                  </a:cubicBezTo>
                  <a:cubicBezTo>
                    <a:pt x="16354" y="67013"/>
                    <a:pt x="16509" y="66807"/>
                    <a:pt x="16612" y="66600"/>
                  </a:cubicBezTo>
                  <a:cubicBezTo>
                    <a:pt x="16664" y="66549"/>
                    <a:pt x="16664" y="66445"/>
                    <a:pt x="16715" y="66342"/>
                  </a:cubicBezTo>
                  <a:cubicBezTo>
                    <a:pt x="16715" y="66291"/>
                    <a:pt x="16767" y="66239"/>
                    <a:pt x="16767" y="66188"/>
                  </a:cubicBezTo>
                  <a:cubicBezTo>
                    <a:pt x="16870" y="66084"/>
                    <a:pt x="16922" y="65981"/>
                    <a:pt x="16973" y="65878"/>
                  </a:cubicBezTo>
                  <a:lnTo>
                    <a:pt x="17128" y="65723"/>
                  </a:lnTo>
                  <a:cubicBezTo>
                    <a:pt x="17386" y="65362"/>
                    <a:pt x="17644" y="65001"/>
                    <a:pt x="17850" y="64691"/>
                  </a:cubicBezTo>
                  <a:lnTo>
                    <a:pt x="18160" y="64330"/>
                  </a:lnTo>
                  <a:cubicBezTo>
                    <a:pt x="18366" y="64072"/>
                    <a:pt x="18521" y="63866"/>
                    <a:pt x="18676" y="63660"/>
                  </a:cubicBezTo>
                  <a:cubicBezTo>
                    <a:pt x="18727" y="63557"/>
                    <a:pt x="18830" y="63453"/>
                    <a:pt x="18830" y="63350"/>
                  </a:cubicBezTo>
                  <a:lnTo>
                    <a:pt x="18934" y="63195"/>
                  </a:lnTo>
                  <a:cubicBezTo>
                    <a:pt x="18934" y="63092"/>
                    <a:pt x="18985" y="63041"/>
                    <a:pt x="19037" y="62937"/>
                  </a:cubicBezTo>
                  <a:cubicBezTo>
                    <a:pt x="19140" y="62886"/>
                    <a:pt x="19191" y="62783"/>
                    <a:pt x="19243" y="62680"/>
                  </a:cubicBezTo>
                  <a:cubicBezTo>
                    <a:pt x="19449" y="62215"/>
                    <a:pt x="19501" y="61699"/>
                    <a:pt x="19449" y="61184"/>
                  </a:cubicBezTo>
                  <a:cubicBezTo>
                    <a:pt x="19449" y="60926"/>
                    <a:pt x="19449" y="60668"/>
                    <a:pt x="19501" y="60410"/>
                  </a:cubicBezTo>
                  <a:cubicBezTo>
                    <a:pt x="19604" y="60100"/>
                    <a:pt x="19707" y="59791"/>
                    <a:pt x="19914" y="59533"/>
                  </a:cubicBezTo>
                  <a:lnTo>
                    <a:pt x="19965" y="59378"/>
                  </a:lnTo>
                  <a:cubicBezTo>
                    <a:pt x="20068" y="59223"/>
                    <a:pt x="20172" y="59068"/>
                    <a:pt x="20275" y="58965"/>
                  </a:cubicBezTo>
                  <a:cubicBezTo>
                    <a:pt x="20378" y="58759"/>
                    <a:pt x="20481" y="58553"/>
                    <a:pt x="20636" y="58346"/>
                  </a:cubicBezTo>
                  <a:cubicBezTo>
                    <a:pt x="20688" y="58140"/>
                    <a:pt x="20791" y="57933"/>
                    <a:pt x="20894" y="57727"/>
                  </a:cubicBezTo>
                  <a:cubicBezTo>
                    <a:pt x="20945" y="57521"/>
                    <a:pt x="20997" y="57366"/>
                    <a:pt x="21100" y="57160"/>
                  </a:cubicBezTo>
                  <a:lnTo>
                    <a:pt x="21152" y="57056"/>
                  </a:lnTo>
                  <a:cubicBezTo>
                    <a:pt x="21307" y="56747"/>
                    <a:pt x="21461" y="56437"/>
                    <a:pt x="21616" y="56128"/>
                  </a:cubicBezTo>
                  <a:cubicBezTo>
                    <a:pt x="21719" y="55973"/>
                    <a:pt x="21874" y="55818"/>
                    <a:pt x="21977" y="55664"/>
                  </a:cubicBezTo>
                  <a:cubicBezTo>
                    <a:pt x="22132" y="55509"/>
                    <a:pt x="22235" y="55354"/>
                    <a:pt x="22390" y="55199"/>
                  </a:cubicBezTo>
                  <a:cubicBezTo>
                    <a:pt x="22545" y="54941"/>
                    <a:pt x="22803" y="54683"/>
                    <a:pt x="23112" y="54477"/>
                  </a:cubicBezTo>
                  <a:cubicBezTo>
                    <a:pt x="23783" y="53961"/>
                    <a:pt x="24350" y="53342"/>
                    <a:pt x="24918" y="52723"/>
                  </a:cubicBezTo>
                  <a:cubicBezTo>
                    <a:pt x="25176" y="52414"/>
                    <a:pt x="25434" y="52156"/>
                    <a:pt x="25692" y="51898"/>
                  </a:cubicBezTo>
                  <a:cubicBezTo>
                    <a:pt x="26001" y="51588"/>
                    <a:pt x="26259" y="51279"/>
                    <a:pt x="26569" y="50969"/>
                  </a:cubicBezTo>
                  <a:cubicBezTo>
                    <a:pt x="26723" y="50763"/>
                    <a:pt x="26878" y="50505"/>
                    <a:pt x="27033" y="50247"/>
                  </a:cubicBezTo>
                  <a:lnTo>
                    <a:pt x="27188" y="49989"/>
                  </a:lnTo>
                  <a:cubicBezTo>
                    <a:pt x="27291" y="49783"/>
                    <a:pt x="27446" y="49576"/>
                    <a:pt x="27600" y="49370"/>
                  </a:cubicBezTo>
                  <a:cubicBezTo>
                    <a:pt x="27755" y="49267"/>
                    <a:pt x="27858" y="49112"/>
                    <a:pt x="27910" y="49009"/>
                  </a:cubicBezTo>
                  <a:cubicBezTo>
                    <a:pt x="28116" y="48751"/>
                    <a:pt x="28271" y="48493"/>
                    <a:pt x="28477" y="48183"/>
                  </a:cubicBezTo>
                  <a:lnTo>
                    <a:pt x="28684" y="47874"/>
                  </a:lnTo>
                  <a:cubicBezTo>
                    <a:pt x="28787" y="47667"/>
                    <a:pt x="28993" y="47461"/>
                    <a:pt x="29148" y="47255"/>
                  </a:cubicBezTo>
                  <a:lnTo>
                    <a:pt x="29406" y="46945"/>
                  </a:lnTo>
                  <a:cubicBezTo>
                    <a:pt x="29561" y="46687"/>
                    <a:pt x="29715" y="46378"/>
                    <a:pt x="29870" y="46120"/>
                  </a:cubicBezTo>
                  <a:cubicBezTo>
                    <a:pt x="29973" y="46017"/>
                    <a:pt x="30025" y="45913"/>
                    <a:pt x="30077" y="45810"/>
                  </a:cubicBezTo>
                  <a:cubicBezTo>
                    <a:pt x="30231" y="45501"/>
                    <a:pt x="30438" y="45243"/>
                    <a:pt x="30592" y="44985"/>
                  </a:cubicBezTo>
                  <a:lnTo>
                    <a:pt x="30799" y="44779"/>
                  </a:lnTo>
                  <a:cubicBezTo>
                    <a:pt x="30850" y="44675"/>
                    <a:pt x="30902" y="44624"/>
                    <a:pt x="30954" y="44521"/>
                  </a:cubicBezTo>
                  <a:cubicBezTo>
                    <a:pt x="31005" y="44417"/>
                    <a:pt x="31057" y="44366"/>
                    <a:pt x="31108" y="44263"/>
                  </a:cubicBezTo>
                  <a:cubicBezTo>
                    <a:pt x="31211" y="44108"/>
                    <a:pt x="31315" y="44005"/>
                    <a:pt x="31469" y="43902"/>
                  </a:cubicBezTo>
                  <a:cubicBezTo>
                    <a:pt x="31624" y="43747"/>
                    <a:pt x="31779" y="43592"/>
                    <a:pt x="31934" y="43437"/>
                  </a:cubicBezTo>
                  <a:cubicBezTo>
                    <a:pt x="32088" y="43334"/>
                    <a:pt x="32192" y="43179"/>
                    <a:pt x="32295" y="43076"/>
                  </a:cubicBezTo>
                  <a:cubicBezTo>
                    <a:pt x="32450" y="42973"/>
                    <a:pt x="32656" y="42715"/>
                    <a:pt x="32862" y="42560"/>
                  </a:cubicBezTo>
                  <a:lnTo>
                    <a:pt x="33223" y="42148"/>
                  </a:lnTo>
                  <a:cubicBezTo>
                    <a:pt x="33378" y="42044"/>
                    <a:pt x="33533" y="41890"/>
                    <a:pt x="33688" y="41786"/>
                  </a:cubicBezTo>
                  <a:cubicBezTo>
                    <a:pt x="33842" y="41683"/>
                    <a:pt x="33997" y="41580"/>
                    <a:pt x="34152" y="41425"/>
                  </a:cubicBezTo>
                  <a:lnTo>
                    <a:pt x="34358" y="41219"/>
                  </a:lnTo>
                  <a:cubicBezTo>
                    <a:pt x="34616" y="41013"/>
                    <a:pt x="34874" y="40806"/>
                    <a:pt x="35132" y="40600"/>
                  </a:cubicBezTo>
                  <a:cubicBezTo>
                    <a:pt x="35442" y="40394"/>
                    <a:pt x="35648" y="40136"/>
                    <a:pt x="35906" y="39826"/>
                  </a:cubicBezTo>
                  <a:cubicBezTo>
                    <a:pt x="35958" y="39671"/>
                    <a:pt x="36061" y="39568"/>
                    <a:pt x="36164" y="39413"/>
                  </a:cubicBezTo>
                  <a:lnTo>
                    <a:pt x="36215" y="39310"/>
                  </a:lnTo>
                  <a:cubicBezTo>
                    <a:pt x="36267" y="39155"/>
                    <a:pt x="36370" y="39001"/>
                    <a:pt x="36473" y="38898"/>
                  </a:cubicBezTo>
                  <a:lnTo>
                    <a:pt x="36525" y="38794"/>
                  </a:lnTo>
                  <a:cubicBezTo>
                    <a:pt x="36783" y="38433"/>
                    <a:pt x="36938" y="38072"/>
                    <a:pt x="37092" y="37659"/>
                  </a:cubicBezTo>
                  <a:cubicBezTo>
                    <a:pt x="37144" y="37453"/>
                    <a:pt x="37196" y="37298"/>
                    <a:pt x="37196" y="37144"/>
                  </a:cubicBezTo>
                  <a:cubicBezTo>
                    <a:pt x="37350" y="36524"/>
                    <a:pt x="37557" y="35957"/>
                    <a:pt x="37866" y="35441"/>
                  </a:cubicBezTo>
                  <a:cubicBezTo>
                    <a:pt x="38021" y="35235"/>
                    <a:pt x="38227" y="35028"/>
                    <a:pt x="38434" y="34874"/>
                  </a:cubicBezTo>
                  <a:lnTo>
                    <a:pt x="38692" y="34616"/>
                  </a:lnTo>
                  <a:lnTo>
                    <a:pt x="38898" y="34461"/>
                  </a:lnTo>
                  <a:cubicBezTo>
                    <a:pt x="39156" y="34203"/>
                    <a:pt x="39362" y="33997"/>
                    <a:pt x="39620" y="33790"/>
                  </a:cubicBezTo>
                  <a:cubicBezTo>
                    <a:pt x="39878" y="33584"/>
                    <a:pt x="40291" y="33326"/>
                    <a:pt x="40549" y="33068"/>
                  </a:cubicBezTo>
                  <a:lnTo>
                    <a:pt x="40652" y="33017"/>
                  </a:lnTo>
                  <a:cubicBezTo>
                    <a:pt x="40858" y="32862"/>
                    <a:pt x="41065" y="32707"/>
                    <a:pt x="41271" y="32501"/>
                  </a:cubicBezTo>
                  <a:cubicBezTo>
                    <a:pt x="41323" y="32397"/>
                    <a:pt x="41426" y="32346"/>
                    <a:pt x="41529" y="32243"/>
                  </a:cubicBezTo>
                  <a:cubicBezTo>
                    <a:pt x="41684" y="32088"/>
                    <a:pt x="41839" y="31985"/>
                    <a:pt x="42045" y="31882"/>
                  </a:cubicBezTo>
                  <a:cubicBezTo>
                    <a:pt x="42200" y="31830"/>
                    <a:pt x="42354" y="31727"/>
                    <a:pt x="42509" y="31624"/>
                  </a:cubicBezTo>
                  <a:cubicBezTo>
                    <a:pt x="42767" y="31417"/>
                    <a:pt x="42973" y="31211"/>
                    <a:pt x="43231" y="30953"/>
                  </a:cubicBezTo>
                  <a:lnTo>
                    <a:pt x="43489" y="30695"/>
                  </a:lnTo>
                  <a:cubicBezTo>
                    <a:pt x="43850" y="30386"/>
                    <a:pt x="44160" y="30076"/>
                    <a:pt x="44469" y="29766"/>
                  </a:cubicBezTo>
                  <a:cubicBezTo>
                    <a:pt x="44573" y="29663"/>
                    <a:pt x="44624" y="29509"/>
                    <a:pt x="44573" y="29405"/>
                  </a:cubicBezTo>
                  <a:lnTo>
                    <a:pt x="44469" y="291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 flipH="1">
            <a:off x="647942" y="552381"/>
            <a:ext cx="1562123" cy="157516"/>
          </a:xfrm>
          <a:custGeom>
            <a:avLst/>
            <a:gdLst/>
            <a:ahLst/>
            <a:cxnLst/>
            <a:rect l="l" t="t" r="r" b="b"/>
            <a:pathLst>
              <a:path w="97709" h="9854" extrusionOk="0">
                <a:moveTo>
                  <a:pt x="78982" y="0"/>
                </a:moveTo>
                <a:cubicBezTo>
                  <a:pt x="77795" y="0"/>
                  <a:pt x="76660" y="52"/>
                  <a:pt x="75525" y="207"/>
                </a:cubicBezTo>
                <a:cubicBezTo>
                  <a:pt x="74236" y="361"/>
                  <a:pt x="72946" y="413"/>
                  <a:pt x="71656" y="413"/>
                </a:cubicBezTo>
                <a:lnTo>
                  <a:pt x="69593" y="413"/>
                </a:lnTo>
                <a:cubicBezTo>
                  <a:pt x="69077" y="413"/>
                  <a:pt x="68561" y="465"/>
                  <a:pt x="67994" y="465"/>
                </a:cubicBezTo>
                <a:lnTo>
                  <a:pt x="67839" y="465"/>
                </a:lnTo>
                <a:cubicBezTo>
                  <a:pt x="66704" y="465"/>
                  <a:pt x="65517" y="361"/>
                  <a:pt x="64434" y="155"/>
                </a:cubicBezTo>
                <a:cubicBezTo>
                  <a:pt x="63868" y="79"/>
                  <a:pt x="63329" y="32"/>
                  <a:pt x="62797" y="32"/>
                </a:cubicBezTo>
                <a:cubicBezTo>
                  <a:pt x="62603" y="32"/>
                  <a:pt x="62409" y="38"/>
                  <a:pt x="62216" y="52"/>
                </a:cubicBezTo>
                <a:lnTo>
                  <a:pt x="60720" y="52"/>
                </a:lnTo>
                <a:cubicBezTo>
                  <a:pt x="60152" y="52"/>
                  <a:pt x="59533" y="103"/>
                  <a:pt x="58966" y="258"/>
                </a:cubicBezTo>
                <a:cubicBezTo>
                  <a:pt x="58450" y="361"/>
                  <a:pt x="57882" y="413"/>
                  <a:pt x="57366" y="413"/>
                </a:cubicBezTo>
                <a:lnTo>
                  <a:pt x="57057" y="413"/>
                </a:lnTo>
                <a:cubicBezTo>
                  <a:pt x="56128" y="413"/>
                  <a:pt x="55200" y="361"/>
                  <a:pt x="54220" y="310"/>
                </a:cubicBezTo>
                <a:cubicBezTo>
                  <a:pt x="53291" y="310"/>
                  <a:pt x="52311" y="258"/>
                  <a:pt x="51382" y="258"/>
                </a:cubicBezTo>
                <a:lnTo>
                  <a:pt x="50093" y="258"/>
                </a:lnTo>
                <a:cubicBezTo>
                  <a:pt x="49474" y="310"/>
                  <a:pt x="48854" y="361"/>
                  <a:pt x="48287" y="516"/>
                </a:cubicBezTo>
                <a:cubicBezTo>
                  <a:pt x="47720" y="619"/>
                  <a:pt x="47100" y="722"/>
                  <a:pt x="46533" y="722"/>
                </a:cubicBezTo>
                <a:lnTo>
                  <a:pt x="35596" y="722"/>
                </a:lnTo>
                <a:cubicBezTo>
                  <a:pt x="35029" y="774"/>
                  <a:pt x="34410" y="877"/>
                  <a:pt x="33894" y="1032"/>
                </a:cubicBezTo>
                <a:cubicBezTo>
                  <a:pt x="33481" y="1187"/>
                  <a:pt x="32811" y="1393"/>
                  <a:pt x="32656" y="1806"/>
                </a:cubicBezTo>
                <a:cubicBezTo>
                  <a:pt x="32604" y="1909"/>
                  <a:pt x="32604" y="2064"/>
                  <a:pt x="32656" y="2167"/>
                </a:cubicBezTo>
                <a:cubicBezTo>
                  <a:pt x="32656" y="2270"/>
                  <a:pt x="32708" y="2425"/>
                  <a:pt x="32759" y="2528"/>
                </a:cubicBezTo>
                <a:cubicBezTo>
                  <a:pt x="32862" y="2580"/>
                  <a:pt x="32978" y="2605"/>
                  <a:pt x="33094" y="2605"/>
                </a:cubicBezTo>
                <a:cubicBezTo>
                  <a:pt x="33210" y="2605"/>
                  <a:pt x="33327" y="2580"/>
                  <a:pt x="33430" y="2528"/>
                </a:cubicBezTo>
                <a:cubicBezTo>
                  <a:pt x="33688" y="2322"/>
                  <a:pt x="33997" y="2167"/>
                  <a:pt x="34307" y="2064"/>
                </a:cubicBezTo>
                <a:cubicBezTo>
                  <a:pt x="34774" y="1936"/>
                  <a:pt x="35276" y="1844"/>
                  <a:pt x="35784" y="1844"/>
                </a:cubicBezTo>
                <a:cubicBezTo>
                  <a:pt x="35893" y="1844"/>
                  <a:pt x="36003" y="1848"/>
                  <a:pt x="36112" y="1857"/>
                </a:cubicBezTo>
                <a:lnTo>
                  <a:pt x="37350" y="1857"/>
                </a:lnTo>
                <a:cubicBezTo>
                  <a:pt x="37763" y="1909"/>
                  <a:pt x="38124" y="1909"/>
                  <a:pt x="38537" y="1909"/>
                </a:cubicBezTo>
                <a:lnTo>
                  <a:pt x="41993" y="1909"/>
                </a:lnTo>
                <a:cubicBezTo>
                  <a:pt x="43025" y="1909"/>
                  <a:pt x="44057" y="1909"/>
                  <a:pt x="45140" y="1961"/>
                </a:cubicBezTo>
                <a:lnTo>
                  <a:pt x="46069" y="1961"/>
                </a:lnTo>
                <a:cubicBezTo>
                  <a:pt x="46843" y="1961"/>
                  <a:pt x="47565" y="1909"/>
                  <a:pt x="48287" y="1703"/>
                </a:cubicBezTo>
                <a:cubicBezTo>
                  <a:pt x="49164" y="1496"/>
                  <a:pt x="50041" y="1445"/>
                  <a:pt x="50918" y="1445"/>
                </a:cubicBezTo>
                <a:lnTo>
                  <a:pt x="51228" y="1445"/>
                </a:lnTo>
                <a:cubicBezTo>
                  <a:pt x="51898" y="1445"/>
                  <a:pt x="52517" y="1445"/>
                  <a:pt x="53188" y="1496"/>
                </a:cubicBezTo>
                <a:lnTo>
                  <a:pt x="54478" y="1548"/>
                </a:lnTo>
                <a:lnTo>
                  <a:pt x="55355" y="1548"/>
                </a:lnTo>
                <a:cubicBezTo>
                  <a:pt x="55870" y="1548"/>
                  <a:pt x="56335" y="1599"/>
                  <a:pt x="56851" y="1599"/>
                </a:cubicBezTo>
                <a:lnTo>
                  <a:pt x="57573" y="1599"/>
                </a:lnTo>
                <a:cubicBezTo>
                  <a:pt x="58037" y="1548"/>
                  <a:pt x="58501" y="1496"/>
                  <a:pt x="59017" y="1393"/>
                </a:cubicBezTo>
                <a:cubicBezTo>
                  <a:pt x="59482" y="1290"/>
                  <a:pt x="59946" y="1238"/>
                  <a:pt x="60462" y="1187"/>
                </a:cubicBezTo>
                <a:lnTo>
                  <a:pt x="62267" y="1187"/>
                </a:lnTo>
                <a:cubicBezTo>
                  <a:pt x="62680" y="1187"/>
                  <a:pt x="63093" y="1238"/>
                  <a:pt x="63557" y="1238"/>
                </a:cubicBezTo>
                <a:cubicBezTo>
                  <a:pt x="63970" y="1290"/>
                  <a:pt x="64382" y="1342"/>
                  <a:pt x="64795" y="1445"/>
                </a:cubicBezTo>
                <a:cubicBezTo>
                  <a:pt x="65363" y="1548"/>
                  <a:pt x="65982" y="1599"/>
                  <a:pt x="66601" y="1651"/>
                </a:cubicBezTo>
                <a:lnTo>
                  <a:pt x="67529" y="1651"/>
                </a:lnTo>
                <a:cubicBezTo>
                  <a:pt x="68148" y="1651"/>
                  <a:pt x="68716" y="1651"/>
                  <a:pt x="69283" y="1599"/>
                </a:cubicBezTo>
                <a:lnTo>
                  <a:pt x="69696" y="1599"/>
                </a:lnTo>
                <a:cubicBezTo>
                  <a:pt x="70521" y="1599"/>
                  <a:pt x="71295" y="1548"/>
                  <a:pt x="72121" y="1548"/>
                </a:cubicBezTo>
                <a:lnTo>
                  <a:pt x="73049" y="1548"/>
                </a:lnTo>
                <a:cubicBezTo>
                  <a:pt x="73978" y="1548"/>
                  <a:pt x="74906" y="1445"/>
                  <a:pt x="75835" y="1342"/>
                </a:cubicBezTo>
                <a:lnTo>
                  <a:pt x="76041" y="1342"/>
                </a:lnTo>
                <a:cubicBezTo>
                  <a:pt x="77125" y="1187"/>
                  <a:pt x="78259" y="1135"/>
                  <a:pt x="79343" y="1135"/>
                </a:cubicBezTo>
                <a:lnTo>
                  <a:pt x="87442" y="1135"/>
                </a:lnTo>
                <a:cubicBezTo>
                  <a:pt x="87958" y="1135"/>
                  <a:pt x="88525" y="1135"/>
                  <a:pt x="89041" y="1187"/>
                </a:cubicBezTo>
                <a:cubicBezTo>
                  <a:pt x="89609" y="1238"/>
                  <a:pt x="90073" y="1290"/>
                  <a:pt x="90589" y="1342"/>
                </a:cubicBezTo>
                <a:cubicBezTo>
                  <a:pt x="91105" y="1393"/>
                  <a:pt x="91621" y="1445"/>
                  <a:pt x="92188" y="1496"/>
                </a:cubicBezTo>
                <a:lnTo>
                  <a:pt x="92962" y="1496"/>
                </a:lnTo>
                <a:cubicBezTo>
                  <a:pt x="93082" y="1488"/>
                  <a:pt x="93201" y="1483"/>
                  <a:pt x="93319" y="1483"/>
                </a:cubicBezTo>
                <a:cubicBezTo>
                  <a:pt x="93908" y="1483"/>
                  <a:pt x="94467" y="1591"/>
                  <a:pt x="95026" y="1806"/>
                </a:cubicBezTo>
                <a:cubicBezTo>
                  <a:pt x="95490" y="2012"/>
                  <a:pt x="95903" y="2322"/>
                  <a:pt x="96264" y="2683"/>
                </a:cubicBezTo>
                <a:cubicBezTo>
                  <a:pt x="96367" y="2786"/>
                  <a:pt x="96418" y="2889"/>
                  <a:pt x="96470" y="2889"/>
                </a:cubicBezTo>
                <a:lnTo>
                  <a:pt x="95954" y="2889"/>
                </a:lnTo>
                <a:lnTo>
                  <a:pt x="95129" y="2838"/>
                </a:lnTo>
                <a:cubicBezTo>
                  <a:pt x="94664" y="2838"/>
                  <a:pt x="94252" y="2786"/>
                  <a:pt x="93787" y="2786"/>
                </a:cubicBezTo>
                <a:lnTo>
                  <a:pt x="87236" y="2786"/>
                </a:lnTo>
                <a:cubicBezTo>
                  <a:pt x="86514" y="2786"/>
                  <a:pt x="85843" y="2889"/>
                  <a:pt x="85121" y="2992"/>
                </a:cubicBezTo>
                <a:cubicBezTo>
                  <a:pt x="84811" y="3044"/>
                  <a:pt x="84502" y="3044"/>
                  <a:pt x="84192" y="3096"/>
                </a:cubicBezTo>
                <a:cubicBezTo>
                  <a:pt x="83676" y="3147"/>
                  <a:pt x="83160" y="3147"/>
                  <a:pt x="82644" y="3147"/>
                </a:cubicBezTo>
                <a:lnTo>
                  <a:pt x="77692" y="3147"/>
                </a:lnTo>
                <a:cubicBezTo>
                  <a:pt x="76660" y="3147"/>
                  <a:pt x="75680" y="3199"/>
                  <a:pt x="74700" y="3353"/>
                </a:cubicBezTo>
                <a:cubicBezTo>
                  <a:pt x="73617" y="3508"/>
                  <a:pt x="72533" y="3560"/>
                  <a:pt x="71450" y="3560"/>
                </a:cubicBezTo>
                <a:lnTo>
                  <a:pt x="68097" y="3560"/>
                </a:lnTo>
                <a:lnTo>
                  <a:pt x="67168" y="3611"/>
                </a:lnTo>
                <a:cubicBezTo>
                  <a:pt x="66807" y="3611"/>
                  <a:pt x="66446" y="3560"/>
                  <a:pt x="66085" y="3560"/>
                </a:cubicBezTo>
                <a:cubicBezTo>
                  <a:pt x="65724" y="3560"/>
                  <a:pt x="65363" y="3611"/>
                  <a:pt x="65001" y="3663"/>
                </a:cubicBezTo>
                <a:cubicBezTo>
                  <a:pt x="64744" y="3715"/>
                  <a:pt x="64486" y="3766"/>
                  <a:pt x="64228" y="3818"/>
                </a:cubicBezTo>
                <a:cubicBezTo>
                  <a:pt x="64021" y="3921"/>
                  <a:pt x="63815" y="3973"/>
                  <a:pt x="63609" y="3973"/>
                </a:cubicBezTo>
                <a:cubicBezTo>
                  <a:pt x="63299" y="4024"/>
                  <a:pt x="62938" y="4024"/>
                  <a:pt x="62680" y="4076"/>
                </a:cubicBezTo>
                <a:lnTo>
                  <a:pt x="62061" y="4076"/>
                </a:lnTo>
                <a:cubicBezTo>
                  <a:pt x="61493" y="4076"/>
                  <a:pt x="61029" y="4179"/>
                  <a:pt x="60513" y="4230"/>
                </a:cubicBezTo>
                <a:cubicBezTo>
                  <a:pt x="60049" y="4334"/>
                  <a:pt x="59585" y="4385"/>
                  <a:pt x="59120" y="4437"/>
                </a:cubicBezTo>
                <a:cubicBezTo>
                  <a:pt x="58656" y="4437"/>
                  <a:pt x="58243" y="4540"/>
                  <a:pt x="57831" y="4592"/>
                </a:cubicBezTo>
                <a:cubicBezTo>
                  <a:pt x="57263" y="4643"/>
                  <a:pt x="56696" y="4695"/>
                  <a:pt x="56128" y="4695"/>
                </a:cubicBezTo>
                <a:lnTo>
                  <a:pt x="54529" y="4695"/>
                </a:lnTo>
                <a:cubicBezTo>
                  <a:pt x="53962" y="4643"/>
                  <a:pt x="53549" y="4643"/>
                  <a:pt x="53085" y="4643"/>
                </a:cubicBezTo>
                <a:lnTo>
                  <a:pt x="52878" y="4643"/>
                </a:lnTo>
                <a:cubicBezTo>
                  <a:pt x="52517" y="4643"/>
                  <a:pt x="52105" y="4643"/>
                  <a:pt x="51743" y="4695"/>
                </a:cubicBezTo>
                <a:cubicBezTo>
                  <a:pt x="51485" y="4746"/>
                  <a:pt x="51279" y="4798"/>
                  <a:pt x="51073" y="4901"/>
                </a:cubicBezTo>
                <a:cubicBezTo>
                  <a:pt x="50866" y="4953"/>
                  <a:pt x="50608" y="5004"/>
                  <a:pt x="50351" y="5056"/>
                </a:cubicBezTo>
                <a:lnTo>
                  <a:pt x="49989" y="5056"/>
                </a:lnTo>
                <a:cubicBezTo>
                  <a:pt x="49835" y="5004"/>
                  <a:pt x="49628" y="5004"/>
                  <a:pt x="49474" y="5004"/>
                </a:cubicBezTo>
                <a:cubicBezTo>
                  <a:pt x="49164" y="5004"/>
                  <a:pt x="48803" y="5107"/>
                  <a:pt x="48545" y="5262"/>
                </a:cubicBezTo>
                <a:cubicBezTo>
                  <a:pt x="48339" y="5469"/>
                  <a:pt x="48235" y="5675"/>
                  <a:pt x="48184" y="5984"/>
                </a:cubicBezTo>
                <a:cubicBezTo>
                  <a:pt x="48235" y="6346"/>
                  <a:pt x="48442" y="6707"/>
                  <a:pt x="48803" y="6913"/>
                </a:cubicBezTo>
                <a:cubicBezTo>
                  <a:pt x="49319" y="7326"/>
                  <a:pt x="49938" y="7532"/>
                  <a:pt x="50608" y="7584"/>
                </a:cubicBezTo>
                <a:cubicBezTo>
                  <a:pt x="51124" y="7687"/>
                  <a:pt x="51640" y="7687"/>
                  <a:pt x="52156" y="7687"/>
                </a:cubicBezTo>
                <a:cubicBezTo>
                  <a:pt x="52981" y="7687"/>
                  <a:pt x="53807" y="7635"/>
                  <a:pt x="54632" y="7480"/>
                </a:cubicBezTo>
                <a:cubicBezTo>
                  <a:pt x="55664" y="7326"/>
                  <a:pt x="56696" y="7223"/>
                  <a:pt x="57728" y="7223"/>
                </a:cubicBezTo>
                <a:cubicBezTo>
                  <a:pt x="58450" y="7274"/>
                  <a:pt x="59224" y="7326"/>
                  <a:pt x="59997" y="7480"/>
                </a:cubicBezTo>
                <a:lnTo>
                  <a:pt x="60823" y="7584"/>
                </a:lnTo>
                <a:cubicBezTo>
                  <a:pt x="61700" y="7738"/>
                  <a:pt x="62680" y="7842"/>
                  <a:pt x="63867" y="7945"/>
                </a:cubicBezTo>
                <a:cubicBezTo>
                  <a:pt x="64279" y="7996"/>
                  <a:pt x="64692" y="8048"/>
                  <a:pt x="65105" y="8151"/>
                </a:cubicBezTo>
                <a:cubicBezTo>
                  <a:pt x="65672" y="8254"/>
                  <a:pt x="66291" y="8306"/>
                  <a:pt x="66859" y="8357"/>
                </a:cubicBezTo>
                <a:cubicBezTo>
                  <a:pt x="65930" y="8512"/>
                  <a:pt x="65001" y="8615"/>
                  <a:pt x="64124" y="8615"/>
                </a:cubicBezTo>
                <a:lnTo>
                  <a:pt x="63763" y="8615"/>
                </a:lnTo>
                <a:cubicBezTo>
                  <a:pt x="61700" y="8564"/>
                  <a:pt x="59585" y="8564"/>
                  <a:pt x="57573" y="8564"/>
                </a:cubicBezTo>
                <a:lnTo>
                  <a:pt x="53446" y="8564"/>
                </a:lnTo>
                <a:cubicBezTo>
                  <a:pt x="52466" y="8564"/>
                  <a:pt x="51537" y="8564"/>
                  <a:pt x="50608" y="8615"/>
                </a:cubicBezTo>
                <a:lnTo>
                  <a:pt x="47462" y="8615"/>
                </a:lnTo>
                <a:cubicBezTo>
                  <a:pt x="46894" y="8615"/>
                  <a:pt x="46378" y="8564"/>
                  <a:pt x="45759" y="8461"/>
                </a:cubicBezTo>
                <a:cubicBezTo>
                  <a:pt x="45295" y="8409"/>
                  <a:pt x="44831" y="8357"/>
                  <a:pt x="44366" y="8306"/>
                </a:cubicBezTo>
                <a:cubicBezTo>
                  <a:pt x="43438" y="8254"/>
                  <a:pt x="42406" y="8203"/>
                  <a:pt x="41116" y="8203"/>
                </a:cubicBezTo>
                <a:lnTo>
                  <a:pt x="35906" y="8203"/>
                </a:lnTo>
                <a:cubicBezTo>
                  <a:pt x="35442" y="8203"/>
                  <a:pt x="34977" y="8203"/>
                  <a:pt x="34565" y="8306"/>
                </a:cubicBezTo>
                <a:cubicBezTo>
                  <a:pt x="34204" y="8306"/>
                  <a:pt x="33842" y="8357"/>
                  <a:pt x="33481" y="8461"/>
                </a:cubicBezTo>
                <a:cubicBezTo>
                  <a:pt x="32862" y="8564"/>
                  <a:pt x="32192" y="8615"/>
                  <a:pt x="31521" y="8667"/>
                </a:cubicBezTo>
                <a:cubicBezTo>
                  <a:pt x="29096" y="8615"/>
                  <a:pt x="26672" y="8615"/>
                  <a:pt x="24247" y="8615"/>
                </a:cubicBezTo>
                <a:lnTo>
                  <a:pt x="18469" y="8615"/>
                </a:lnTo>
                <a:cubicBezTo>
                  <a:pt x="17438" y="8615"/>
                  <a:pt x="16354" y="8564"/>
                  <a:pt x="15322" y="8409"/>
                </a:cubicBezTo>
                <a:lnTo>
                  <a:pt x="14961" y="8357"/>
                </a:lnTo>
                <a:cubicBezTo>
                  <a:pt x="14600" y="8306"/>
                  <a:pt x="14239" y="8254"/>
                  <a:pt x="13826" y="8254"/>
                </a:cubicBezTo>
                <a:lnTo>
                  <a:pt x="12227" y="8254"/>
                </a:lnTo>
                <a:cubicBezTo>
                  <a:pt x="10937" y="8151"/>
                  <a:pt x="9648" y="7893"/>
                  <a:pt x="8358" y="7480"/>
                </a:cubicBezTo>
                <a:cubicBezTo>
                  <a:pt x="7687" y="7326"/>
                  <a:pt x="6965" y="7119"/>
                  <a:pt x="6243" y="6965"/>
                </a:cubicBezTo>
                <a:cubicBezTo>
                  <a:pt x="5727" y="6913"/>
                  <a:pt x="5211" y="6861"/>
                  <a:pt x="4695" y="6861"/>
                </a:cubicBezTo>
                <a:cubicBezTo>
                  <a:pt x="4231" y="6810"/>
                  <a:pt x="3818" y="6810"/>
                  <a:pt x="3406" y="6758"/>
                </a:cubicBezTo>
                <a:cubicBezTo>
                  <a:pt x="2838" y="6655"/>
                  <a:pt x="2322" y="6500"/>
                  <a:pt x="1858" y="6294"/>
                </a:cubicBezTo>
                <a:cubicBezTo>
                  <a:pt x="1652" y="6191"/>
                  <a:pt x="1445" y="6088"/>
                  <a:pt x="1291" y="5881"/>
                </a:cubicBezTo>
                <a:cubicBezTo>
                  <a:pt x="1394" y="5830"/>
                  <a:pt x="1549" y="5830"/>
                  <a:pt x="1703" y="5830"/>
                </a:cubicBezTo>
                <a:lnTo>
                  <a:pt x="2890" y="5830"/>
                </a:lnTo>
                <a:cubicBezTo>
                  <a:pt x="3199" y="5830"/>
                  <a:pt x="3457" y="5778"/>
                  <a:pt x="3767" y="5726"/>
                </a:cubicBezTo>
                <a:lnTo>
                  <a:pt x="4231" y="5623"/>
                </a:lnTo>
                <a:cubicBezTo>
                  <a:pt x="4533" y="5563"/>
                  <a:pt x="4853" y="5538"/>
                  <a:pt x="5191" y="5538"/>
                </a:cubicBezTo>
                <a:cubicBezTo>
                  <a:pt x="5429" y="5538"/>
                  <a:pt x="5677" y="5550"/>
                  <a:pt x="5933" y="5572"/>
                </a:cubicBezTo>
                <a:lnTo>
                  <a:pt x="7017" y="5572"/>
                </a:lnTo>
                <a:cubicBezTo>
                  <a:pt x="7687" y="5572"/>
                  <a:pt x="8410" y="5572"/>
                  <a:pt x="9080" y="5623"/>
                </a:cubicBezTo>
                <a:cubicBezTo>
                  <a:pt x="9545" y="5623"/>
                  <a:pt x="10009" y="5726"/>
                  <a:pt x="10473" y="5778"/>
                </a:cubicBezTo>
                <a:cubicBezTo>
                  <a:pt x="10989" y="5830"/>
                  <a:pt x="11608" y="5933"/>
                  <a:pt x="12227" y="5933"/>
                </a:cubicBezTo>
                <a:cubicBezTo>
                  <a:pt x="12691" y="5933"/>
                  <a:pt x="13156" y="6036"/>
                  <a:pt x="13568" y="6088"/>
                </a:cubicBezTo>
                <a:cubicBezTo>
                  <a:pt x="14136" y="6191"/>
                  <a:pt x="14703" y="6242"/>
                  <a:pt x="15271" y="6242"/>
                </a:cubicBezTo>
                <a:lnTo>
                  <a:pt x="22545" y="6242"/>
                </a:lnTo>
                <a:cubicBezTo>
                  <a:pt x="22725" y="6255"/>
                  <a:pt x="22909" y="6262"/>
                  <a:pt x="23094" y="6262"/>
                </a:cubicBezTo>
                <a:cubicBezTo>
                  <a:pt x="23651" y="6262"/>
                  <a:pt x="24221" y="6204"/>
                  <a:pt x="24763" y="6088"/>
                </a:cubicBezTo>
                <a:cubicBezTo>
                  <a:pt x="25382" y="5972"/>
                  <a:pt x="26001" y="5913"/>
                  <a:pt x="26620" y="5913"/>
                </a:cubicBezTo>
                <a:cubicBezTo>
                  <a:pt x="26827" y="5913"/>
                  <a:pt x="27033" y="5920"/>
                  <a:pt x="27239" y="5933"/>
                </a:cubicBezTo>
                <a:lnTo>
                  <a:pt x="31108" y="5933"/>
                </a:lnTo>
                <a:cubicBezTo>
                  <a:pt x="31573" y="5881"/>
                  <a:pt x="32037" y="5830"/>
                  <a:pt x="32501" y="5726"/>
                </a:cubicBezTo>
                <a:cubicBezTo>
                  <a:pt x="32862" y="5623"/>
                  <a:pt x="33275" y="5572"/>
                  <a:pt x="33636" y="5572"/>
                </a:cubicBezTo>
                <a:lnTo>
                  <a:pt x="33842" y="5572"/>
                </a:lnTo>
                <a:cubicBezTo>
                  <a:pt x="34410" y="5520"/>
                  <a:pt x="34668" y="4798"/>
                  <a:pt x="34255" y="4437"/>
                </a:cubicBezTo>
                <a:cubicBezTo>
                  <a:pt x="34164" y="4376"/>
                  <a:pt x="34074" y="4351"/>
                  <a:pt x="33983" y="4351"/>
                </a:cubicBezTo>
                <a:cubicBezTo>
                  <a:pt x="33919" y="4351"/>
                  <a:pt x="33855" y="4364"/>
                  <a:pt x="33791" y="4385"/>
                </a:cubicBezTo>
                <a:cubicBezTo>
                  <a:pt x="33275" y="4385"/>
                  <a:pt x="32811" y="4488"/>
                  <a:pt x="32346" y="4592"/>
                </a:cubicBezTo>
                <a:cubicBezTo>
                  <a:pt x="31985" y="4643"/>
                  <a:pt x="31624" y="4695"/>
                  <a:pt x="31263" y="4746"/>
                </a:cubicBezTo>
                <a:lnTo>
                  <a:pt x="26723" y="4746"/>
                </a:lnTo>
                <a:cubicBezTo>
                  <a:pt x="26259" y="4746"/>
                  <a:pt x="25846" y="4746"/>
                  <a:pt x="25485" y="4798"/>
                </a:cubicBezTo>
                <a:cubicBezTo>
                  <a:pt x="25176" y="4849"/>
                  <a:pt x="24918" y="4901"/>
                  <a:pt x="24660" y="4953"/>
                </a:cubicBezTo>
                <a:cubicBezTo>
                  <a:pt x="24041" y="5056"/>
                  <a:pt x="23473" y="5107"/>
                  <a:pt x="22854" y="5107"/>
                </a:cubicBezTo>
                <a:lnTo>
                  <a:pt x="15838" y="5107"/>
                </a:lnTo>
                <a:cubicBezTo>
                  <a:pt x="15322" y="5107"/>
                  <a:pt x="14807" y="5107"/>
                  <a:pt x="14342" y="5056"/>
                </a:cubicBezTo>
                <a:cubicBezTo>
                  <a:pt x="14136" y="5056"/>
                  <a:pt x="13930" y="5004"/>
                  <a:pt x="13723" y="4953"/>
                </a:cubicBezTo>
                <a:cubicBezTo>
                  <a:pt x="13568" y="4901"/>
                  <a:pt x="13259" y="4849"/>
                  <a:pt x="13001" y="4849"/>
                </a:cubicBezTo>
                <a:cubicBezTo>
                  <a:pt x="12872" y="4824"/>
                  <a:pt x="12743" y="4824"/>
                  <a:pt x="12614" y="4824"/>
                </a:cubicBezTo>
                <a:cubicBezTo>
                  <a:pt x="12485" y="4824"/>
                  <a:pt x="12356" y="4824"/>
                  <a:pt x="12227" y="4798"/>
                </a:cubicBezTo>
                <a:cubicBezTo>
                  <a:pt x="12098" y="4772"/>
                  <a:pt x="11995" y="4772"/>
                  <a:pt x="11898" y="4772"/>
                </a:cubicBezTo>
                <a:cubicBezTo>
                  <a:pt x="11802" y="4772"/>
                  <a:pt x="11711" y="4772"/>
                  <a:pt x="11608" y="4746"/>
                </a:cubicBezTo>
                <a:cubicBezTo>
                  <a:pt x="11195" y="4695"/>
                  <a:pt x="10834" y="4643"/>
                  <a:pt x="10422" y="4592"/>
                </a:cubicBezTo>
                <a:cubicBezTo>
                  <a:pt x="9854" y="4540"/>
                  <a:pt x="9338" y="4437"/>
                  <a:pt x="8771" y="4437"/>
                </a:cubicBezTo>
                <a:cubicBezTo>
                  <a:pt x="8203" y="4385"/>
                  <a:pt x="7636" y="4385"/>
                  <a:pt x="7120" y="4385"/>
                </a:cubicBezTo>
                <a:lnTo>
                  <a:pt x="5830" y="4385"/>
                </a:lnTo>
                <a:cubicBezTo>
                  <a:pt x="4953" y="4385"/>
                  <a:pt x="4128" y="4488"/>
                  <a:pt x="3302" y="4643"/>
                </a:cubicBezTo>
                <a:cubicBezTo>
                  <a:pt x="2890" y="4695"/>
                  <a:pt x="2477" y="4746"/>
                  <a:pt x="2064" y="4746"/>
                </a:cubicBezTo>
                <a:lnTo>
                  <a:pt x="1497" y="4746"/>
                </a:lnTo>
                <a:cubicBezTo>
                  <a:pt x="1449" y="4742"/>
                  <a:pt x="1402" y="4740"/>
                  <a:pt x="1355" y="4740"/>
                </a:cubicBezTo>
                <a:cubicBezTo>
                  <a:pt x="852" y="4740"/>
                  <a:pt x="443" y="4992"/>
                  <a:pt x="207" y="5417"/>
                </a:cubicBezTo>
                <a:cubicBezTo>
                  <a:pt x="1" y="5933"/>
                  <a:pt x="156" y="6500"/>
                  <a:pt x="568" y="6861"/>
                </a:cubicBezTo>
                <a:cubicBezTo>
                  <a:pt x="1394" y="7480"/>
                  <a:pt x="2322" y="7842"/>
                  <a:pt x="3354" y="7945"/>
                </a:cubicBezTo>
                <a:cubicBezTo>
                  <a:pt x="3715" y="7996"/>
                  <a:pt x="4076" y="7996"/>
                  <a:pt x="4489" y="7996"/>
                </a:cubicBezTo>
                <a:lnTo>
                  <a:pt x="4489" y="7480"/>
                </a:lnTo>
                <a:lnTo>
                  <a:pt x="4644" y="7996"/>
                </a:lnTo>
                <a:cubicBezTo>
                  <a:pt x="5160" y="7996"/>
                  <a:pt x="5676" y="8048"/>
                  <a:pt x="6191" y="8203"/>
                </a:cubicBezTo>
                <a:cubicBezTo>
                  <a:pt x="6810" y="8306"/>
                  <a:pt x="7430" y="8461"/>
                  <a:pt x="7997" y="8615"/>
                </a:cubicBezTo>
                <a:cubicBezTo>
                  <a:pt x="8306" y="8719"/>
                  <a:pt x="8668" y="8770"/>
                  <a:pt x="8926" y="8873"/>
                </a:cubicBezTo>
                <a:cubicBezTo>
                  <a:pt x="9751" y="9080"/>
                  <a:pt x="10525" y="9234"/>
                  <a:pt x="11350" y="9338"/>
                </a:cubicBezTo>
                <a:cubicBezTo>
                  <a:pt x="11711" y="9389"/>
                  <a:pt x="12021" y="9441"/>
                  <a:pt x="12382" y="9441"/>
                </a:cubicBezTo>
                <a:lnTo>
                  <a:pt x="14188" y="9441"/>
                </a:lnTo>
                <a:cubicBezTo>
                  <a:pt x="14600" y="9441"/>
                  <a:pt x="15013" y="9492"/>
                  <a:pt x="15374" y="9544"/>
                </a:cubicBezTo>
                <a:cubicBezTo>
                  <a:pt x="15890" y="9647"/>
                  <a:pt x="16406" y="9699"/>
                  <a:pt x="16973" y="9750"/>
                </a:cubicBezTo>
                <a:cubicBezTo>
                  <a:pt x="17902" y="9802"/>
                  <a:pt x="18830" y="9802"/>
                  <a:pt x="19656" y="9802"/>
                </a:cubicBezTo>
                <a:lnTo>
                  <a:pt x="25743" y="9802"/>
                </a:lnTo>
                <a:cubicBezTo>
                  <a:pt x="27703" y="9802"/>
                  <a:pt x="29612" y="9802"/>
                  <a:pt x="31573" y="9854"/>
                </a:cubicBezTo>
                <a:lnTo>
                  <a:pt x="31727" y="9854"/>
                </a:lnTo>
                <a:cubicBezTo>
                  <a:pt x="32553" y="9854"/>
                  <a:pt x="33378" y="9750"/>
                  <a:pt x="34204" y="9544"/>
                </a:cubicBezTo>
                <a:cubicBezTo>
                  <a:pt x="34581" y="9468"/>
                  <a:pt x="34986" y="9421"/>
                  <a:pt x="35399" y="9421"/>
                </a:cubicBezTo>
                <a:cubicBezTo>
                  <a:pt x="35550" y="9421"/>
                  <a:pt x="35702" y="9427"/>
                  <a:pt x="35854" y="9441"/>
                </a:cubicBezTo>
                <a:lnTo>
                  <a:pt x="42973" y="9441"/>
                </a:lnTo>
                <a:cubicBezTo>
                  <a:pt x="43696" y="9441"/>
                  <a:pt x="44624" y="9544"/>
                  <a:pt x="45450" y="9647"/>
                </a:cubicBezTo>
                <a:cubicBezTo>
                  <a:pt x="46481" y="9750"/>
                  <a:pt x="47462" y="9802"/>
                  <a:pt x="48493" y="9854"/>
                </a:cubicBezTo>
                <a:lnTo>
                  <a:pt x="48648" y="9854"/>
                </a:lnTo>
                <a:lnTo>
                  <a:pt x="50970" y="9802"/>
                </a:lnTo>
                <a:cubicBezTo>
                  <a:pt x="52105" y="9802"/>
                  <a:pt x="53291" y="9750"/>
                  <a:pt x="54426" y="9750"/>
                </a:cubicBezTo>
                <a:lnTo>
                  <a:pt x="60565" y="9750"/>
                </a:lnTo>
                <a:cubicBezTo>
                  <a:pt x="61442" y="9750"/>
                  <a:pt x="62370" y="9750"/>
                  <a:pt x="63247" y="9802"/>
                </a:cubicBezTo>
                <a:lnTo>
                  <a:pt x="64434" y="9802"/>
                </a:lnTo>
                <a:cubicBezTo>
                  <a:pt x="64950" y="9802"/>
                  <a:pt x="65466" y="9750"/>
                  <a:pt x="65982" y="9699"/>
                </a:cubicBezTo>
                <a:lnTo>
                  <a:pt x="66755" y="9596"/>
                </a:lnTo>
                <a:cubicBezTo>
                  <a:pt x="67323" y="9492"/>
                  <a:pt x="67890" y="9441"/>
                  <a:pt x="68458" y="9441"/>
                </a:cubicBezTo>
                <a:lnTo>
                  <a:pt x="69128" y="9441"/>
                </a:lnTo>
                <a:cubicBezTo>
                  <a:pt x="69438" y="9441"/>
                  <a:pt x="69748" y="9389"/>
                  <a:pt x="70057" y="9234"/>
                </a:cubicBezTo>
                <a:cubicBezTo>
                  <a:pt x="70625" y="8977"/>
                  <a:pt x="70934" y="8357"/>
                  <a:pt x="70779" y="7738"/>
                </a:cubicBezTo>
                <a:lnTo>
                  <a:pt x="70676" y="7326"/>
                </a:lnTo>
                <a:lnTo>
                  <a:pt x="70367" y="7223"/>
                </a:lnTo>
                <a:cubicBezTo>
                  <a:pt x="69902" y="7119"/>
                  <a:pt x="69490" y="7068"/>
                  <a:pt x="69077" y="7068"/>
                </a:cubicBezTo>
                <a:cubicBezTo>
                  <a:pt x="68716" y="7068"/>
                  <a:pt x="68355" y="7068"/>
                  <a:pt x="67994" y="7119"/>
                </a:cubicBezTo>
                <a:lnTo>
                  <a:pt x="67426" y="7171"/>
                </a:lnTo>
                <a:lnTo>
                  <a:pt x="67168" y="7171"/>
                </a:lnTo>
                <a:cubicBezTo>
                  <a:pt x="66601" y="7171"/>
                  <a:pt x="66033" y="7068"/>
                  <a:pt x="65466" y="6965"/>
                </a:cubicBezTo>
                <a:cubicBezTo>
                  <a:pt x="65053" y="6913"/>
                  <a:pt x="64640" y="6861"/>
                  <a:pt x="64228" y="6810"/>
                </a:cubicBezTo>
                <a:lnTo>
                  <a:pt x="63918" y="6758"/>
                </a:lnTo>
                <a:cubicBezTo>
                  <a:pt x="62732" y="6655"/>
                  <a:pt x="61545" y="6552"/>
                  <a:pt x="60359" y="6397"/>
                </a:cubicBezTo>
                <a:lnTo>
                  <a:pt x="59843" y="6294"/>
                </a:lnTo>
                <a:cubicBezTo>
                  <a:pt x="59533" y="6242"/>
                  <a:pt x="59172" y="6139"/>
                  <a:pt x="58811" y="6139"/>
                </a:cubicBezTo>
                <a:cubicBezTo>
                  <a:pt x="58501" y="6088"/>
                  <a:pt x="58192" y="6088"/>
                  <a:pt x="57882" y="6088"/>
                </a:cubicBezTo>
                <a:lnTo>
                  <a:pt x="56541" y="6088"/>
                </a:lnTo>
                <a:cubicBezTo>
                  <a:pt x="56128" y="6088"/>
                  <a:pt x="55664" y="6088"/>
                  <a:pt x="55251" y="6139"/>
                </a:cubicBezTo>
                <a:lnTo>
                  <a:pt x="54529" y="6294"/>
                </a:lnTo>
                <a:cubicBezTo>
                  <a:pt x="54220" y="6346"/>
                  <a:pt x="53858" y="6397"/>
                  <a:pt x="53497" y="6449"/>
                </a:cubicBezTo>
                <a:cubicBezTo>
                  <a:pt x="53033" y="6500"/>
                  <a:pt x="52517" y="6500"/>
                  <a:pt x="52053" y="6500"/>
                </a:cubicBezTo>
                <a:lnTo>
                  <a:pt x="51382" y="6500"/>
                </a:lnTo>
                <a:cubicBezTo>
                  <a:pt x="50815" y="6500"/>
                  <a:pt x="50247" y="6397"/>
                  <a:pt x="49783" y="6191"/>
                </a:cubicBezTo>
                <a:lnTo>
                  <a:pt x="49886" y="6191"/>
                </a:lnTo>
                <a:cubicBezTo>
                  <a:pt x="50041" y="6191"/>
                  <a:pt x="50247" y="6242"/>
                  <a:pt x="50402" y="6242"/>
                </a:cubicBezTo>
                <a:cubicBezTo>
                  <a:pt x="50505" y="6242"/>
                  <a:pt x="50608" y="6191"/>
                  <a:pt x="50712" y="6191"/>
                </a:cubicBezTo>
                <a:cubicBezTo>
                  <a:pt x="50970" y="6139"/>
                  <a:pt x="51228" y="6088"/>
                  <a:pt x="51485" y="6036"/>
                </a:cubicBezTo>
                <a:cubicBezTo>
                  <a:pt x="51743" y="5933"/>
                  <a:pt x="52001" y="5881"/>
                  <a:pt x="52208" y="5830"/>
                </a:cubicBezTo>
                <a:lnTo>
                  <a:pt x="54581" y="5830"/>
                </a:lnTo>
                <a:cubicBezTo>
                  <a:pt x="55045" y="5830"/>
                  <a:pt x="55509" y="5881"/>
                  <a:pt x="55974" y="5881"/>
                </a:cubicBezTo>
                <a:cubicBezTo>
                  <a:pt x="56438" y="5881"/>
                  <a:pt x="56954" y="5881"/>
                  <a:pt x="57418" y="5778"/>
                </a:cubicBezTo>
                <a:cubicBezTo>
                  <a:pt x="57934" y="5726"/>
                  <a:pt x="58398" y="5675"/>
                  <a:pt x="58914" y="5623"/>
                </a:cubicBezTo>
                <a:cubicBezTo>
                  <a:pt x="59585" y="5572"/>
                  <a:pt x="60307" y="5469"/>
                  <a:pt x="60978" y="5365"/>
                </a:cubicBezTo>
                <a:cubicBezTo>
                  <a:pt x="61493" y="5262"/>
                  <a:pt x="61958" y="5211"/>
                  <a:pt x="62422" y="5211"/>
                </a:cubicBezTo>
                <a:cubicBezTo>
                  <a:pt x="63093" y="5211"/>
                  <a:pt x="63712" y="5159"/>
                  <a:pt x="64331" y="5004"/>
                </a:cubicBezTo>
                <a:cubicBezTo>
                  <a:pt x="64847" y="4849"/>
                  <a:pt x="65414" y="4746"/>
                  <a:pt x="65982" y="4746"/>
                </a:cubicBezTo>
                <a:lnTo>
                  <a:pt x="71863" y="4746"/>
                </a:lnTo>
                <a:cubicBezTo>
                  <a:pt x="73049" y="4746"/>
                  <a:pt x="74236" y="4643"/>
                  <a:pt x="75422" y="4488"/>
                </a:cubicBezTo>
                <a:cubicBezTo>
                  <a:pt x="76041" y="4385"/>
                  <a:pt x="76660" y="4334"/>
                  <a:pt x="77331" y="4334"/>
                </a:cubicBezTo>
                <a:lnTo>
                  <a:pt x="83006" y="4334"/>
                </a:lnTo>
                <a:cubicBezTo>
                  <a:pt x="83728" y="4334"/>
                  <a:pt x="84450" y="4282"/>
                  <a:pt x="85172" y="4127"/>
                </a:cubicBezTo>
                <a:cubicBezTo>
                  <a:pt x="85688" y="4076"/>
                  <a:pt x="86204" y="4024"/>
                  <a:pt x="86720" y="3973"/>
                </a:cubicBezTo>
                <a:lnTo>
                  <a:pt x="94355" y="3973"/>
                </a:lnTo>
                <a:cubicBezTo>
                  <a:pt x="94613" y="3973"/>
                  <a:pt x="94922" y="3973"/>
                  <a:pt x="95180" y="4024"/>
                </a:cubicBezTo>
                <a:cubicBezTo>
                  <a:pt x="95541" y="4024"/>
                  <a:pt x="95851" y="4076"/>
                  <a:pt x="96160" y="4076"/>
                </a:cubicBezTo>
                <a:lnTo>
                  <a:pt x="96470" y="4076"/>
                </a:lnTo>
                <a:cubicBezTo>
                  <a:pt x="96831" y="4076"/>
                  <a:pt x="97192" y="3921"/>
                  <a:pt x="97450" y="3663"/>
                </a:cubicBezTo>
                <a:cubicBezTo>
                  <a:pt x="97656" y="3405"/>
                  <a:pt x="97708" y="3147"/>
                  <a:pt x="97708" y="2838"/>
                </a:cubicBezTo>
                <a:cubicBezTo>
                  <a:pt x="97605" y="2012"/>
                  <a:pt x="96780" y="1496"/>
                  <a:pt x="96418" y="1187"/>
                </a:cubicBezTo>
                <a:cubicBezTo>
                  <a:pt x="95748" y="722"/>
                  <a:pt x="94974" y="465"/>
                  <a:pt x="94200" y="361"/>
                </a:cubicBezTo>
                <a:cubicBezTo>
                  <a:pt x="93839" y="361"/>
                  <a:pt x="93478" y="310"/>
                  <a:pt x="93168" y="310"/>
                </a:cubicBezTo>
                <a:lnTo>
                  <a:pt x="92446" y="310"/>
                </a:lnTo>
                <a:cubicBezTo>
                  <a:pt x="91930" y="310"/>
                  <a:pt x="91414" y="258"/>
                  <a:pt x="90898" y="155"/>
                </a:cubicBezTo>
                <a:lnTo>
                  <a:pt x="90537" y="155"/>
                </a:lnTo>
                <a:cubicBezTo>
                  <a:pt x="89299" y="52"/>
                  <a:pt x="88010" y="0"/>
                  <a:pt x="867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3818945" y="3546925"/>
            <a:ext cx="2111780" cy="330015"/>
            <a:chOff x="3818945" y="3546925"/>
            <a:chExt cx="2111780" cy="330015"/>
          </a:xfrm>
        </p:grpSpPr>
        <p:sp>
          <p:nvSpPr>
            <p:cNvPr id="21" name="Google Shape;21;p2"/>
            <p:cNvSpPr/>
            <p:nvPr/>
          </p:nvSpPr>
          <p:spPr>
            <a:xfrm>
              <a:off x="3818945" y="3546925"/>
              <a:ext cx="1115681" cy="9759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5913" y="3751400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flipH="1">
            <a:off x="6196216" y="937302"/>
            <a:ext cx="1105721" cy="1037720"/>
          </a:xfrm>
          <a:custGeom>
            <a:avLst/>
            <a:gdLst/>
            <a:ahLst/>
            <a:cxnLst/>
            <a:rect l="l" t="t" r="r" b="b"/>
            <a:pathLst>
              <a:path w="26781" h="25134" extrusionOk="0">
                <a:moveTo>
                  <a:pt x="3889" y="3030"/>
                </a:moveTo>
                <a:cubicBezTo>
                  <a:pt x="3821" y="3030"/>
                  <a:pt x="3788" y="3106"/>
                  <a:pt x="3788" y="3147"/>
                </a:cubicBezTo>
                <a:cubicBezTo>
                  <a:pt x="3942" y="3302"/>
                  <a:pt x="3891" y="3457"/>
                  <a:pt x="3891" y="3663"/>
                </a:cubicBezTo>
                <a:cubicBezTo>
                  <a:pt x="3891" y="3766"/>
                  <a:pt x="3942" y="3870"/>
                  <a:pt x="4046" y="4024"/>
                </a:cubicBezTo>
                <a:cubicBezTo>
                  <a:pt x="4200" y="4334"/>
                  <a:pt x="4303" y="4643"/>
                  <a:pt x="4407" y="4953"/>
                </a:cubicBezTo>
                <a:cubicBezTo>
                  <a:pt x="4665" y="5520"/>
                  <a:pt x="5129" y="5881"/>
                  <a:pt x="5696" y="5985"/>
                </a:cubicBezTo>
                <a:lnTo>
                  <a:pt x="6780" y="6294"/>
                </a:lnTo>
                <a:cubicBezTo>
                  <a:pt x="6934" y="6397"/>
                  <a:pt x="7089" y="6449"/>
                  <a:pt x="7296" y="6552"/>
                </a:cubicBezTo>
                <a:cubicBezTo>
                  <a:pt x="7399" y="6604"/>
                  <a:pt x="7502" y="6604"/>
                  <a:pt x="7657" y="6655"/>
                </a:cubicBezTo>
                <a:cubicBezTo>
                  <a:pt x="7760" y="6707"/>
                  <a:pt x="7863" y="6810"/>
                  <a:pt x="7966" y="6913"/>
                </a:cubicBezTo>
                <a:cubicBezTo>
                  <a:pt x="8069" y="7068"/>
                  <a:pt x="8224" y="7171"/>
                  <a:pt x="8327" y="7274"/>
                </a:cubicBezTo>
                <a:cubicBezTo>
                  <a:pt x="8534" y="7429"/>
                  <a:pt x="8637" y="7687"/>
                  <a:pt x="8688" y="7945"/>
                </a:cubicBezTo>
                <a:cubicBezTo>
                  <a:pt x="8740" y="7739"/>
                  <a:pt x="8688" y="7532"/>
                  <a:pt x="8585" y="7326"/>
                </a:cubicBezTo>
                <a:cubicBezTo>
                  <a:pt x="8379" y="7068"/>
                  <a:pt x="8121" y="6862"/>
                  <a:pt x="7915" y="6655"/>
                </a:cubicBezTo>
                <a:cubicBezTo>
                  <a:pt x="7708" y="6397"/>
                  <a:pt x="7502" y="6449"/>
                  <a:pt x="7244" y="6346"/>
                </a:cubicBezTo>
                <a:cubicBezTo>
                  <a:pt x="6986" y="6191"/>
                  <a:pt x="7089" y="6191"/>
                  <a:pt x="6883" y="6191"/>
                </a:cubicBezTo>
                <a:cubicBezTo>
                  <a:pt x="6676" y="6191"/>
                  <a:pt x="6470" y="6088"/>
                  <a:pt x="6264" y="6036"/>
                </a:cubicBezTo>
                <a:cubicBezTo>
                  <a:pt x="5593" y="5727"/>
                  <a:pt x="4819" y="5624"/>
                  <a:pt x="4561" y="4850"/>
                </a:cubicBezTo>
                <a:cubicBezTo>
                  <a:pt x="4510" y="4643"/>
                  <a:pt x="4458" y="4437"/>
                  <a:pt x="4355" y="4231"/>
                </a:cubicBezTo>
                <a:cubicBezTo>
                  <a:pt x="4303" y="4076"/>
                  <a:pt x="4200" y="3973"/>
                  <a:pt x="4149" y="3870"/>
                </a:cubicBezTo>
                <a:cubicBezTo>
                  <a:pt x="3994" y="3612"/>
                  <a:pt x="4149" y="3302"/>
                  <a:pt x="3942" y="3044"/>
                </a:cubicBezTo>
                <a:cubicBezTo>
                  <a:pt x="3923" y="3034"/>
                  <a:pt x="3905" y="3030"/>
                  <a:pt x="3889" y="3030"/>
                </a:cubicBezTo>
                <a:close/>
                <a:moveTo>
                  <a:pt x="19728" y="0"/>
                </a:moveTo>
                <a:cubicBezTo>
                  <a:pt x="19677" y="0"/>
                  <a:pt x="19625" y="52"/>
                  <a:pt x="19728" y="52"/>
                </a:cubicBezTo>
                <a:cubicBezTo>
                  <a:pt x="20038" y="207"/>
                  <a:pt x="19728" y="826"/>
                  <a:pt x="19625" y="981"/>
                </a:cubicBezTo>
                <a:cubicBezTo>
                  <a:pt x="19419" y="1290"/>
                  <a:pt x="19212" y="1496"/>
                  <a:pt x="19058" y="1754"/>
                </a:cubicBezTo>
                <a:cubicBezTo>
                  <a:pt x="18800" y="2219"/>
                  <a:pt x="18645" y="2683"/>
                  <a:pt x="18593" y="3199"/>
                </a:cubicBezTo>
                <a:cubicBezTo>
                  <a:pt x="18438" y="2993"/>
                  <a:pt x="18335" y="2786"/>
                  <a:pt x="18181" y="2580"/>
                </a:cubicBezTo>
                <a:cubicBezTo>
                  <a:pt x="17974" y="2425"/>
                  <a:pt x="17819" y="2219"/>
                  <a:pt x="17613" y="2064"/>
                </a:cubicBezTo>
                <a:cubicBezTo>
                  <a:pt x="17458" y="1961"/>
                  <a:pt x="17252" y="1858"/>
                  <a:pt x="17097" y="1754"/>
                </a:cubicBezTo>
                <a:cubicBezTo>
                  <a:pt x="16942" y="1651"/>
                  <a:pt x="16788" y="1496"/>
                  <a:pt x="16736" y="1290"/>
                </a:cubicBezTo>
                <a:lnTo>
                  <a:pt x="16685" y="1290"/>
                </a:lnTo>
                <a:cubicBezTo>
                  <a:pt x="16685" y="1703"/>
                  <a:pt x="17149" y="1909"/>
                  <a:pt x="17458" y="2116"/>
                </a:cubicBezTo>
                <a:cubicBezTo>
                  <a:pt x="17665" y="2270"/>
                  <a:pt x="17871" y="2425"/>
                  <a:pt x="18026" y="2631"/>
                </a:cubicBezTo>
                <a:cubicBezTo>
                  <a:pt x="18232" y="2838"/>
                  <a:pt x="18335" y="3147"/>
                  <a:pt x="18542" y="3302"/>
                </a:cubicBezTo>
                <a:cubicBezTo>
                  <a:pt x="18542" y="3457"/>
                  <a:pt x="18490" y="3612"/>
                  <a:pt x="18490" y="3766"/>
                </a:cubicBezTo>
                <a:cubicBezTo>
                  <a:pt x="18438" y="4643"/>
                  <a:pt x="18387" y="5520"/>
                  <a:pt x="18438" y="6346"/>
                </a:cubicBezTo>
                <a:cubicBezTo>
                  <a:pt x="18438" y="6862"/>
                  <a:pt x="18542" y="7274"/>
                  <a:pt x="18129" y="7635"/>
                </a:cubicBezTo>
                <a:cubicBezTo>
                  <a:pt x="17974" y="7739"/>
                  <a:pt x="17871" y="7842"/>
                  <a:pt x="17716" y="7945"/>
                </a:cubicBezTo>
                <a:cubicBezTo>
                  <a:pt x="17665" y="7997"/>
                  <a:pt x="17613" y="8048"/>
                  <a:pt x="17561" y="8100"/>
                </a:cubicBezTo>
                <a:cubicBezTo>
                  <a:pt x="17716" y="7687"/>
                  <a:pt x="17768" y="7274"/>
                  <a:pt x="17665" y="6810"/>
                </a:cubicBezTo>
                <a:cubicBezTo>
                  <a:pt x="17510" y="5727"/>
                  <a:pt x="16375" y="5572"/>
                  <a:pt x="15756" y="4850"/>
                </a:cubicBezTo>
                <a:cubicBezTo>
                  <a:pt x="15741" y="4819"/>
                  <a:pt x="15721" y="4807"/>
                  <a:pt x="15703" y="4807"/>
                </a:cubicBezTo>
                <a:cubicBezTo>
                  <a:pt x="15657" y="4807"/>
                  <a:pt x="15616" y="4880"/>
                  <a:pt x="15653" y="4953"/>
                </a:cubicBezTo>
                <a:cubicBezTo>
                  <a:pt x="16014" y="5314"/>
                  <a:pt x="16427" y="5624"/>
                  <a:pt x="16891" y="5933"/>
                </a:cubicBezTo>
                <a:cubicBezTo>
                  <a:pt x="17561" y="6552"/>
                  <a:pt x="17716" y="7584"/>
                  <a:pt x="17200" y="8358"/>
                </a:cubicBezTo>
                <a:cubicBezTo>
                  <a:pt x="16891" y="8822"/>
                  <a:pt x="16530" y="8977"/>
                  <a:pt x="16375" y="9493"/>
                </a:cubicBezTo>
                <a:cubicBezTo>
                  <a:pt x="16375" y="9854"/>
                  <a:pt x="16323" y="10163"/>
                  <a:pt x="16169" y="10473"/>
                </a:cubicBezTo>
                <a:cubicBezTo>
                  <a:pt x="16169" y="10524"/>
                  <a:pt x="16117" y="10576"/>
                  <a:pt x="16117" y="10628"/>
                </a:cubicBezTo>
                <a:lnTo>
                  <a:pt x="16117" y="10473"/>
                </a:lnTo>
                <a:lnTo>
                  <a:pt x="16014" y="10473"/>
                </a:lnTo>
                <a:lnTo>
                  <a:pt x="16014" y="10731"/>
                </a:lnTo>
                <a:lnTo>
                  <a:pt x="16065" y="10731"/>
                </a:lnTo>
                <a:cubicBezTo>
                  <a:pt x="15911" y="10885"/>
                  <a:pt x="15704" y="11092"/>
                  <a:pt x="15446" y="11247"/>
                </a:cubicBezTo>
                <a:cubicBezTo>
                  <a:pt x="14982" y="11762"/>
                  <a:pt x="14363" y="12175"/>
                  <a:pt x="13641" y="12433"/>
                </a:cubicBezTo>
                <a:cubicBezTo>
                  <a:pt x="13434" y="12485"/>
                  <a:pt x="13177" y="12588"/>
                  <a:pt x="12970" y="12691"/>
                </a:cubicBezTo>
                <a:cubicBezTo>
                  <a:pt x="12970" y="12639"/>
                  <a:pt x="12970" y="12588"/>
                  <a:pt x="12970" y="12536"/>
                </a:cubicBezTo>
                <a:cubicBezTo>
                  <a:pt x="13228" y="12227"/>
                  <a:pt x="13125" y="11608"/>
                  <a:pt x="13073" y="11247"/>
                </a:cubicBezTo>
                <a:cubicBezTo>
                  <a:pt x="13022" y="10473"/>
                  <a:pt x="12609" y="9802"/>
                  <a:pt x="11990" y="9389"/>
                </a:cubicBezTo>
                <a:cubicBezTo>
                  <a:pt x="11629" y="9183"/>
                  <a:pt x="11319" y="8874"/>
                  <a:pt x="11061" y="8564"/>
                </a:cubicBezTo>
                <a:cubicBezTo>
                  <a:pt x="10907" y="8151"/>
                  <a:pt x="10855" y="7687"/>
                  <a:pt x="10958" y="7274"/>
                </a:cubicBezTo>
                <a:cubicBezTo>
                  <a:pt x="11010" y="6810"/>
                  <a:pt x="11268" y="6397"/>
                  <a:pt x="11319" y="5933"/>
                </a:cubicBezTo>
                <a:cubicBezTo>
                  <a:pt x="11371" y="5572"/>
                  <a:pt x="11371" y="5159"/>
                  <a:pt x="11216" y="4798"/>
                </a:cubicBezTo>
                <a:cubicBezTo>
                  <a:pt x="11216" y="4781"/>
                  <a:pt x="11210" y="4775"/>
                  <a:pt x="11203" y="4775"/>
                </a:cubicBezTo>
                <a:cubicBezTo>
                  <a:pt x="11188" y="4775"/>
                  <a:pt x="11165" y="4798"/>
                  <a:pt x="11165" y="4798"/>
                </a:cubicBezTo>
                <a:cubicBezTo>
                  <a:pt x="11216" y="5262"/>
                  <a:pt x="11216" y="5727"/>
                  <a:pt x="11061" y="6191"/>
                </a:cubicBezTo>
                <a:cubicBezTo>
                  <a:pt x="10958" y="6552"/>
                  <a:pt x="10803" y="6862"/>
                  <a:pt x="10700" y="7274"/>
                </a:cubicBezTo>
                <a:cubicBezTo>
                  <a:pt x="10546" y="7842"/>
                  <a:pt x="10649" y="8461"/>
                  <a:pt x="11010" y="8925"/>
                </a:cubicBezTo>
                <a:cubicBezTo>
                  <a:pt x="11526" y="9441"/>
                  <a:pt x="12248" y="9751"/>
                  <a:pt x="12506" y="10473"/>
                </a:cubicBezTo>
                <a:cubicBezTo>
                  <a:pt x="12661" y="10834"/>
                  <a:pt x="12764" y="11195"/>
                  <a:pt x="12815" y="11556"/>
                </a:cubicBezTo>
                <a:lnTo>
                  <a:pt x="12815" y="11711"/>
                </a:lnTo>
                <a:cubicBezTo>
                  <a:pt x="12557" y="11453"/>
                  <a:pt x="12300" y="11247"/>
                  <a:pt x="11938" y="11092"/>
                </a:cubicBezTo>
                <a:cubicBezTo>
                  <a:pt x="11423" y="10937"/>
                  <a:pt x="10958" y="10628"/>
                  <a:pt x="10546" y="10266"/>
                </a:cubicBezTo>
                <a:cubicBezTo>
                  <a:pt x="10184" y="9957"/>
                  <a:pt x="9772" y="9905"/>
                  <a:pt x="9514" y="9493"/>
                </a:cubicBezTo>
                <a:cubicBezTo>
                  <a:pt x="9359" y="9131"/>
                  <a:pt x="9204" y="8719"/>
                  <a:pt x="9101" y="8358"/>
                </a:cubicBezTo>
                <a:cubicBezTo>
                  <a:pt x="8998" y="8203"/>
                  <a:pt x="8895" y="8048"/>
                  <a:pt x="8688" y="7945"/>
                </a:cubicBezTo>
                <a:cubicBezTo>
                  <a:pt x="8482" y="7687"/>
                  <a:pt x="8224" y="7532"/>
                  <a:pt x="7915" y="7429"/>
                </a:cubicBezTo>
                <a:cubicBezTo>
                  <a:pt x="7553" y="7378"/>
                  <a:pt x="7244" y="7223"/>
                  <a:pt x="6883" y="7171"/>
                </a:cubicBezTo>
                <a:cubicBezTo>
                  <a:pt x="6746" y="7150"/>
                  <a:pt x="6609" y="7140"/>
                  <a:pt x="6473" y="7140"/>
                </a:cubicBezTo>
                <a:cubicBezTo>
                  <a:pt x="5945" y="7140"/>
                  <a:pt x="5436" y="7296"/>
                  <a:pt x="5026" y="7584"/>
                </a:cubicBezTo>
                <a:cubicBezTo>
                  <a:pt x="4510" y="7893"/>
                  <a:pt x="3994" y="8048"/>
                  <a:pt x="3426" y="8048"/>
                </a:cubicBezTo>
                <a:cubicBezTo>
                  <a:pt x="3213" y="8070"/>
                  <a:pt x="2990" y="8082"/>
                  <a:pt x="2770" y="8082"/>
                </a:cubicBezTo>
                <a:cubicBezTo>
                  <a:pt x="2458" y="8082"/>
                  <a:pt x="2151" y="8057"/>
                  <a:pt x="1879" y="7997"/>
                </a:cubicBezTo>
                <a:cubicBezTo>
                  <a:pt x="1105" y="7790"/>
                  <a:pt x="744" y="6913"/>
                  <a:pt x="228" y="6397"/>
                </a:cubicBezTo>
                <a:cubicBezTo>
                  <a:pt x="198" y="6367"/>
                  <a:pt x="163" y="6355"/>
                  <a:pt x="132" y="6355"/>
                </a:cubicBezTo>
                <a:cubicBezTo>
                  <a:pt x="56" y="6355"/>
                  <a:pt x="0" y="6428"/>
                  <a:pt x="73" y="6501"/>
                </a:cubicBezTo>
                <a:cubicBezTo>
                  <a:pt x="383" y="7068"/>
                  <a:pt x="795" y="7532"/>
                  <a:pt x="1260" y="7997"/>
                </a:cubicBezTo>
                <a:cubicBezTo>
                  <a:pt x="1668" y="8241"/>
                  <a:pt x="2173" y="8390"/>
                  <a:pt x="2673" y="8390"/>
                </a:cubicBezTo>
                <a:cubicBezTo>
                  <a:pt x="2805" y="8390"/>
                  <a:pt x="2936" y="8379"/>
                  <a:pt x="3065" y="8358"/>
                </a:cubicBezTo>
                <a:cubicBezTo>
                  <a:pt x="3157" y="8364"/>
                  <a:pt x="3249" y="8367"/>
                  <a:pt x="3340" y="8367"/>
                </a:cubicBezTo>
                <a:cubicBezTo>
                  <a:pt x="3969" y="8367"/>
                  <a:pt x="4588" y="8215"/>
                  <a:pt x="5129" y="7945"/>
                </a:cubicBezTo>
                <a:cubicBezTo>
                  <a:pt x="5490" y="7635"/>
                  <a:pt x="6006" y="7481"/>
                  <a:pt x="6470" y="7481"/>
                </a:cubicBezTo>
                <a:cubicBezTo>
                  <a:pt x="6883" y="7532"/>
                  <a:pt x="7296" y="7635"/>
                  <a:pt x="7657" y="7739"/>
                </a:cubicBezTo>
                <a:cubicBezTo>
                  <a:pt x="8688" y="7997"/>
                  <a:pt x="8895" y="8770"/>
                  <a:pt x="9256" y="9596"/>
                </a:cubicBezTo>
                <a:cubicBezTo>
                  <a:pt x="9565" y="10215"/>
                  <a:pt x="10184" y="10421"/>
                  <a:pt x="10649" y="10834"/>
                </a:cubicBezTo>
                <a:cubicBezTo>
                  <a:pt x="11113" y="11298"/>
                  <a:pt x="12248" y="11350"/>
                  <a:pt x="12609" y="11969"/>
                </a:cubicBezTo>
                <a:cubicBezTo>
                  <a:pt x="12764" y="12330"/>
                  <a:pt x="12764" y="12743"/>
                  <a:pt x="12609" y="13104"/>
                </a:cubicBezTo>
                <a:cubicBezTo>
                  <a:pt x="12196" y="13826"/>
                  <a:pt x="12248" y="14858"/>
                  <a:pt x="11990" y="15683"/>
                </a:cubicBezTo>
                <a:cubicBezTo>
                  <a:pt x="11887" y="15270"/>
                  <a:pt x="11629" y="14961"/>
                  <a:pt x="11268" y="14703"/>
                </a:cubicBezTo>
                <a:cubicBezTo>
                  <a:pt x="11061" y="14548"/>
                  <a:pt x="10803" y="14393"/>
                  <a:pt x="10597" y="14239"/>
                </a:cubicBezTo>
                <a:cubicBezTo>
                  <a:pt x="10339" y="14084"/>
                  <a:pt x="10081" y="13981"/>
                  <a:pt x="9823" y="13929"/>
                </a:cubicBezTo>
                <a:cubicBezTo>
                  <a:pt x="9711" y="13929"/>
                  <a:pt x="9591" y="13943"/>
                  <a:pt x="9480" y="13943"/>
                </a:cubicBezTo>
                <a:cubicBezTo>
                  <a:pt x="9285" y="13943"/>
                  <a:pt x="9115" y="13901"/>
                  <a:pt x="9050" y="13671"/>
                </a:cubicBezTo>
                <a:cubicBezTo>
                  <a:pt x="8998" y="13465"/>
                  <a:pt x="8998" y="13155"/>
                  <a:pt x="8792" y="13001"/>
                </a:cubicBezTo>
                <a:cubicBezTo>
                  <a:pt x="8782" y="12991"/>
                  <a:pt x="8770" y="12987"/>
                  <a:pt x="8758" y="12987"/>
                </a:cubicBezTo>
                <a:cubicBezTo>
                  <a:pt x="8706" y="12987"/>
                  <a:pt x="8647" y="13062"/>
                  <a:pt x="8688" y="13104"/>
                </a:cubicBezTo>
                <a:cubicBezTo>
                  <a:pt x="8740" y="13310"/>
                  <a:pt x="8843" y="13568"/>
                  <a:pt x="8843" y="13774"/>
                </a:cubicBezTo>
                <a:cubicBezTo>
                  <a:pt x="8946" y="13981"/>
                  <a:pt x="9101" y="14136"/>
                  <a:pt x="9307" y="14187"/>
                </a:cubicBezTo>
                <a:cubicBezTo>
                  <a:pt x="9411" y="14213"/>
                  <a:pt x="9527" y="14213"/>
                  <a:pt x="9649" y="14213"/>
                </a:cubicBezTo>
                <a:cubicBezTo>
                  <a:pt x="9772" y="14213"/>
                  <a:pt x="9901" y="14213"/>
                  <a:pt x="10030" y="14239"/>
                </a:cubicBezTo>
                <a:cubicBezTo>
                  <a:pt x="10236" y="14290"/>
                  <a:pt x="10442" y="14393"/>
                  <a:pt x="10649" y="14548"/>
                </a:cubicBezTo>
                <a:cubicBezTo>
                  <a:pt x="11061" y="14858"/>
                  <a:pt x="11629" y="15116"/>
                  <a:pt x="11784" y="15632"/>
                </a:cubicBezTo>
                <a:cubicBezTo>
                  <a:pt x="11784" y="15941"/>
                  <a:pt x="11680" y="16251"/>
                  <a:pt x="11474" y="16457"/>
                </a:cubicBezTo>
                <a:lnTo>
                  <a:pt x="11423" y="16509"/>
                </a:lnTo>
                <a:cubicBezTo>
                  <a:pt x="11319" y="16612"/>
                  <a:pt x="11216" y="16663"/>
                  <a:pt x="11113" y="16715"/>
                </a:cubicBezTo>
                <a:cubicBezTo>
                  <a:pt x="10649" y="16870"/>
                  <a:pt x="10236" y="17076"/>
                  <a:pt x="9823" y="17334"/>
                </a:cubicBezTo>
                <a:cubicBezTo>
                  <a:pt x="9514" y="17643"/>
                  <a:pt x="9307" y="18005"/>
                  <a:pt x="9256" y="18366"/>
                </a:cubicBezTo>
                <a:cubicBezTo>
                  <a:pt x="8740" y="19655"/>
                  <a:pt x="7038" y="19604"/>
                  <a:pt x="6109" y="20326"/>
                </a:cubicBezTo>
                <a:cubicBezTo>
                  <a:pt x="5645" y="20636"/>
                  <a:pt x="5284" y="21151"/>
                  <a:pt x="4819" y="21461"/>
                </a:cubicBezTo>
                <a:cubicBezTo>
                  <a:pt x="4303" y="21771"/>
                  <a:pt x="3839" y="22183"/>
                  <a:pt x="3478" y="22648"/>
                </a:cubicBezTo>
                <a:cubicBezTo>
                  <a:pt x="3117" y="23215"/>
                  <a:pt x="2653" y="23679"/>
                  <a:pt x="2137" y="24092"/>
                </a:cubicBezTo>
                <a:cubicBezTo>
                  <a:pt x="1776" y="24298"/>
                  <a:pt x="1415" y="24608"/>
                  <a:pt x="1053" y="24917"/>
                </a:cubicBezTo>
                <a:cubicBezTo>
                  <a:pt x="964" y="25006"/>
                  <a:pt x="1068" y="25134"/>
                  <a:pt x="1197" y="25134"/>
                </a:cubicBezTo>
                <a:cubicBezTo>
                  <a:pt x="1217" y="25134"/>
                  <a:pt x="1239" y="25131"/>
                  <a:pt x="1260" y="25124"/>
                </a:cubicBezTo>
                <a:cubicBezTo>
                  <a:pt x="1501" y="25014"/>
                  <a:pt x="1706" y="24979"/>
                  <a:pt x="1904" y="24979"/>
                </a:cubicBezTo>
                <a:cubicBezTo>
                  <a:pt x="2172" y="24979"/>
                  <a:pt x="2430" y="25043"/>
                  <a:pt x="2756" y="25072"/>
                </a:cubicBezTo>
                <a:cubicBezTo>
                  <a:pt x="3220" y="25021"/>
                  <a:pt x="3684" y="24814"/>
                  <a:pt x="3994" y="24402"/>
                </a:cubicBezTo>
                <a:cubicBezTo>
                  <a:pt x="4716" y="23628"/>
                  <a:pt x="5335" y="22802"/>
                  <a:pt x="5799" y="21822"/>
                </a:cubicBezTo>
                <a:cubicBezTo>
                  <a:pt x="6006" y="21255"/>
                  <a:pt x="6419" y="20790"/>
                  <a:pt x="6934" y="20481"/>
                </a:cubicBezTo>
                <a:cubicBezTo>
                  <a:pt x="7399" y="20274"/>
                  <a:pt x="7915" y="20171"/>
                  <a:pt x="8379" y="19913"/>
                </a:cubicBezTo>
                <a:cubicBezTo>
                  <a:pt x="8740" y="19707"/>
                  <a:pt x="9050" y="19449"/>
                  <a:pt x="9359" y="19191"/>
                </a:cubicBezTo>
                <a:cubicBezTo>
                  <a:pt x="9772" y="18830"/>
                  <a:pt x="9669" y="18469"/>
                  <a:pt x="9927" y="18005"/>
                </a:cubicBezTo>
                <a:cubicBezTo>
                  <a:pt x="10442" y="17231"/>
                  <a:pt x="11629" y="17282"/>
                  <a:pt x="12196" y="16509"/>
                </a:cubicBezTo>
                <a:cubicBezTo>
                  <a:pt x="12196" y="16509"/>
                  <a:pt x="12248" y="16457"/>
                  <a:pt x="12248" y="16405"/>
                </a:cubicBezTo>
                <a:cubicBezTo>
                  <a:pt x="12506" y="16147"/>
                  <a:pt x="12867" y="15993"/>
                  <a:pt x="13280" y="15993"/>
                </a:cubicBezTo>
                <a:cubicBezTo>
                  <a:pt x="13756" y="15993"/>
                  <a:pt x="14144" y="16256"/>
                  <a:pt x="14647" y="16256"/>
                </a:cubicBezTo>
                <a:cubicBezTo>
                  <a:pt x="14689" y="16256"/>
                  <a:pt x="14732" y="16255"/>
                  <a:pt x="14776" y="16251"/>
                </a:cubicBezTo>
                <a:cubicBezTo>
                  <a:pt x="15240" y="16147"/>
                  <a:pt x="15653" y="15941"/>
                  <a:pt x="16014" y="15580"/>
                </a:cubicBezTo>
                <a:cubicBezTo>
                  <a:pt x="16117" y="15477"/>
                  <a:pt x="16220" y="15425"/>
                  <a:pt x="16323" y="15322"/>
                </a:cubicBezTo>
                <a:cubicBezTo>
                  <a:pt x="16375" y="15270"/>
                  <a:pt x="16427" y="15219"/>
                  <a:pt x="16530" y="15167"/>
                </a:cubicBezTo>
                <a:cubicBezTo>
                  <a:pt x="16633" y="15064"/>
                  <a:pt x="16633" y="14909"/>
                  <a:pt x="16633" y="14755"/>
                </a:cubicBezTo>
                <a:lnTo>
                  <a:pt x="16685" y="14755"/>
                </a:lnTo>
                <a:cubicBezTo>
                  <a:pt x="16736" y="14755"/>
                  <a:pt x="16736" y="14600"/>
                  <a:pt x="16685" y="14600"/>
                </a:cubicBezTo>
                <a:lnTo>
                  <a:pt x="16581" y="14600"/>
                </a:lnTo>
                <a:cubicBezTo>
                  <a:pt x="16530" y="14600"/>
                  <a:pt x="16478" y="14651"/>
                  <a:pt x="16478" y="14651"/>
                </a:cubicBezTo>
                <a:cubicBezTo>
                  <a:pt x="16478" y="14755"/>
                  <a:pt x="16478" y="14858"/>
                  <a:pt x="16478" y="14961"/>
                </a:cubicBezTo>
                <a:cubicBezTo>
                  <a:pt x="16427" y="15116"/>
                  <a:pt x="16323" y="15116"/>
                  <a:pt x="16220" y="15167"/>
                </a:cubicBezTo>
                <a:cubicBezTo>
                  <a:pt x="16014" y="15322"/>
                  <a:pt x="15859" y="15477"/>
                  <a:pt x="15653" y="15632"/>
                </a:cubicBezTo>
                <a:cubicBezTo>
                  <a:pt x="15348" y="15898"/>
                  <a:pt x="14959" y="16052"/>
                  <a:pt x="14568" y="16052"/>
                </a:cubicBezTo>
                <a:cubicBezTo>
                  <a:pt x="14430" y="16052"/>
                  <a:pt x="14292" y="16033"/>
                  <a:pt x="14157" y="15993"/>
                </a:cubicBezTo>
                <a:cubicBezTo>
                  <a:pt x="13890" y="15893"/>
                  <a:pt x="13602" y="15836"/>
                  <a:pt x="13307" y="15836"/>
                </a:cubicBezTo>
                <a:cubicBezTo>
                  <a:pt x="13144" y="15836"/>
                  <a:pt x="12980" y="15853"/>
                  <a:pt x="12815" y="15890"/>
                </a:cubicBezTo>
                <a:cubicBezTo>
                  <a:pt x="12712" y="15941"/>
                  <a:pt x="12557" y="15993"/>
                  <a:pt x="12454" y="16096"/>
                </a:cubicBezTo>
                <a:cubicBezTo>
                  <a:pt x="12557" y="15838"/>
                  <a:pt x="12609" y="15580"/>
                  <a:pt x="12712" y="15322"/>
                </a:cubicBezTo>
                <a:cubicBezTo>
                  <a:pt x="12764" y="14961"/>
                  <a:pt x="12919" y="14651"/>
                  <a:pt x="13073" y="14342"/>
                </a:cubicBezTo>
                <a:cubicBezTo>
                  <a:pt x="13125" y="14239"/>
                  <a:pt x="13177" y="14136"/>
                  <a:pt x="13177" y="14084"/>
                </a:cubicBezTo>
                <a:cubicBezTo>
                  <a:pt x="13383" y="13774"/>
                  <a:pt x="13589" y="13516"/>
                  <a:pt x="13847" y="13310"/>
                </a:cubicBezTo>
                <a:cubicBezTo>
                  <a:pt x="13899" y="13259"/>
                  <a:pt x="13950" y="13259"/>
                  <a:pt x="14002" y="13207"/>
                </a:cubicBezTo>
                <a:cubicBezTo>
                  <a:pt x="14054" y="13155"/>
                  <a:pt x="14157" y="13104"/>
                  <a:pt x="14208" y="13052"/>
                </a:cubicBezTo>
                <a:cubicBezTo>
                  <a:pt x="14675" y="12925"/>
                  <a:pt x="15142" y="12832"/>
                  <a:pt x="15638" y="12832"/>
                </a:cubicBezTo>
                <a:cubicBezTo>
                  <a:pt x="15745" y="12832"/>
                  <a:pt x="15853" y="12837"/>
                  <a:pt x="15962" y="12846"/>
                </a:cubicBezTo>
                <a:cubicBezTo>
                  <a:pt x="16068" y="12855"/>
                  <a:pt x="16175" y="12859"/>
                  <a:pt x="16281" y="12859"/>
                </a:cubicBezTo>
                <a:cubicBezTo>
                  <a:pt x="16792" y="12859"/>
                  <a:pt x="17298" y="12759"/>
                  <a:pt x="17768" y="12588"/>
                </a:cubicBezTo>
                <a:cubicBezTo>
                  <a:pt x="18026" y="12536"/>
                  <a:pt x="18232" y="12330"/>
                  <a:pt x="18490" y="12227"/>
                </a:cubicBezTo>
                <a:cubicBezTo>
                  <a:pt x="18800" y="12175"/>
                  <a:pt x="19109" y="12072"/>
                  <a:pt x="19419" y="11917"/>
                </a:cubicBezTo>
                <a:cubicBezTo>
                  <a:pt x="19573" y="11814"/>
                  <a:pt x="19677" y="11711"/>
                  <a:pt x="19780" y="11608"/>
                </a:cubicBezTo>
                <a:cubicBezTo>
                  <a:pt x="20038" y="11582"/>
                  <a:pt x="20283" y="11569"/>
                  <a:pt x="20521" y="11569"/>
                </a:cubicBezTo>
                <a:cubicBezTo>
                  <a:pt x="20760" y="11569"/>
                  <a:pt x="20992" y="11582"/>
                  <a:pt x="21224" y="11608"/>
                </a:cubicBezTo>
                <a:cubicBezTo>
                  <a:pt x="21437" y="11640"/>
                  <a:pt x="21649" y="11658"/>
                  <a:pt x="21860" y="11658"/>
                </a:cubicBezTo>
                <a:cubicBezTo>
                  <a:pt x="22314" y="11658"/>
                  <a:pt x="22762" y="11578"/>
                  <a:pt x="23185" y="11401"/>
                </a:cubicBezTo>
                <a:cubicBezTo>
                  <a:pt x="23494" y="11195"/>
                  <a:pt x="23700" y="10937"/>
                  <a:pt x="23855" y="10576"/>
                </a:cubicBezTo>
                <a:cubicBezTo>
                  <a:pt x="24010" y="10163"/>
                  <a:pt x="24216" y="9802"/>
                  <a:pt x="24371" y="9389"/>
                </a:cubicBezTo>
                <a:cubicBezTo>
                  <a:pt x="24423" y="9183"/>
                  <a:pt x="24526" y="8925"/>
                  <a:pt x="24681" y="8770"/>
                </a:cubicBezTo>
                <a:cubicBezTo>
                  <a:pt x="24835" y="8616"/>
                  <a:pt x="25093" y="8512"/>
                  <a:pt x="25300" y="8461"/>
                </a:cubicBezTo>
                <a:cubicBezTo>
                  <a:pt x="25764" y="8306"/>
                  <a:pt x="26228" y="8203"/>
                  <a:pt x="26744" y="8100"/>
                </a:cubicBezTo>
                <a:cubicBezTo>
                  <a:pt x="26751" y="8107"/>
                  <a:pt x="26757" y="8110"/>
                  <a:pt x="26760" y="8110"/>
                </a:cubicBezTo>
                <a:cubicBezTo>
                  <a:pt x="26781" y="8110"/>
                  <a:pt x="26737" y="7997"/>
                  <a:pt x="26693" y="7997"/>
                </a:cubicBezTo>
                <a:cubicBezTo>
                  <a:pt x="26022" y="8100"/>
                  <a:pt x="24887" y="8151"/>
                  <a:pt x="24423" y="8770"/>
                </a:cubicBezTo>
                <a:cubicBezTo>
                  <a:pt x="24319" y="8925"/>
                  <a:pt x="24268" y="9131"/>
                  <a:pt x="24216" y="9338"/>
                </a:cubicBezTo>
                <a:cubicBezTo>
                  <a:pt x="24113" y="9544"/>
                  <a:pt x="24010" y="9802"/>
                  <a:pt x="23855" y="10008"/>
                </a:cubicBezTo>
                <a:cubicBezTo>
                  <a:pt x="23649" y="10524"/>
                  <a:pt x="23546" y="11040"/>
                  <a:pt x="23030" y="11298"/>
                </a:cubicBezTo>
                <a:cubicBezTo>
                  <a:pt x="22732" y="11410"/>
                  <a:pt x="22408" y="11494"/>
                  <a:pt x="22096" y="11494"/>
                </a:cubicBezTo>
                <a:cubicBezTo>
                  <a:pt x="21975" y="11494"/>
                  <a:pt x="21855" y="11482"/>
                  <a:pt x="21740" y="11453"/>
                </a:cubicBezTo>
                <a:lnTo>
                  <a:pt x="19935" y="11453"/>
                </a:lnTo>
                <a:cubicBezTo>
                  <a:pt x="20141" y="11350"/>
                  <a:pt x="20347" y="11195"/>
                  <a:pt x="20502" y="11040"/>
                </a:cubicBezTo>
                <a:cubicBezTo>
                  <a:pt x="20657" y="10628"/>
                  <a:pt x="20708" y="10163"/>
                  <a:pt x="20554" y="9751"/>
                </a:cubicBezTo>
                <a:cubicBezTo>
                  <a:pt x="20554" y="9441"/>
                  <a:pt x="20605" y="9131"/>
                  <a:pt x="20760" y="8822"/>
                </a:cubicBezTo>
                <a:cubicBezTo>
                  <a:pt x="20760" y="8616"/>
                  <a:pt x="20812" y="8409"/>
                  <a:pt x="20812" y="8151"/>
                </a:cubicBezTo>
                <a:cubicBezTo>
                  <a:pt x="20863" y="7687"/>
                  <a:pt x="21224" y="7584"/>
                  <a:pt x="21534" y="7326"/>
                </a:cubicBezTo>
                <a:cubicBezTo>
                  <a:pt x="21843" y="7120"/>
                  <a:pt x="21843" y="6862"/>
                  <a:pt x="22101" y="6758"/>
                </a:cubicBezTo>
                <a:cubicBezTo>
                  <a:pt x="22146" y="6714"/>
                  <a:pt x="22114" y="6593"/>
                  <a:pt x="22071" y="6593"/>
                </a:cubicBezTo>
                <a:cubicBezTo>
                  <a:pt x="22064" y="6593"/>
                  <a:pt x="22057" y="6596"/>
                  <a:pt x="22050" y="6604"/>
                </a:cubicBezTo>
                <a:cubicBezTo>
                  <a:pt x="21843" y="6707"/>
                  <a:pt x="21689" y="6862"/>
                  <a:pt x="21585" y="7016"/>
                </a:cubicBezTo>
                <a:cubicBezTo>
                  <a:pt x="21379" y="7171"/>
                  <a:pt x="21173" y="7326"/>
                  <a:pt x="20966" y="7481"/>
                </a:cubicBezTo>
                <a:cubicBezTo>
                  <a:pt x="20502" y="7842"/>
                  <a:pt x="20657" y="8151"/>
                  <a:pt x="20502" y="8719"/>
                </a:cubicBezTo>
                <a:cubicBezTo>
                  <a:pt x="20450" y="8977"/>
                  <a:pt x="20347" y="9235"/>
                  <a:pt x="20296" y="9493"/>
                </a:cubicBezTo>
                <a:lnTo>
                  <a:pt x="20296" y="10266"/>
                </a:lnTo>
                <a:cubicBezTo>
                  <a:pt x="20296" y="10782"/>
                  <a:pt x="20089" y="10937"/>
                  <a:pt x="19728" y="11195"/>
                </a:cubicBezTo>
                <a:cubicBezTo>
                  <a:pt x="19573" y="11350"/>
                  <a:pt x="19367" y="11505"/>
                  <a:pt x="19161" y="11659"/>
                </a:cubicBezTo>
                <a:cubicBezTo>
                  <a:pt x="18851" y="11814"/>
                  <a:pt x="18490" y="11814"/>
                  <a:pt x="18181" y="11969"/>
                </a:cubicBezTo>
                <a:cubicBezTo>
                  <a:pt x="17923" y="12124"/>
                  <a:pt x="17561" y="12278"/>
                  <a:pt x="17252" y="12330"/>
                </a:cubicBezTo>
                <a:cubicBezTo>
                  <a:pt x="16581" y="12433"/>
                  <a:pt x="15962" y="12485"/>
                  <a:pt x="15292" y="12536"/>
                </a:cubicBezTo>
                <a:lnTo>
                  <a:pt x="14673" y="12588"/>
                </a:lnTo>
                <a:cubicBezTo>
                  <a:pt x="15034" y="12330"/>
                  <a:pt x="15395" y="12020"/>
                  <a:pt x="15704" y="11659"/>
                </a:cubicBezTo>
                <a:cubicBezTo>
                  <a:pt x="16065" y="11453"/>
                  <a:pt x="16323" y="11143"/>
                  <a:pt x="16530" y="10782"/>
                </a:cubicBezTo>
                <a:cubicBezTo>
                  <a:pt x="16736" y="10370"/>
                  <a:pt x="16633" y="10008"/>
                  <a:pt x="16685" y="9596"/>
                </a:cubicBezTo>
                <a:cubicBezTo>
                  <a:pt x="16839" y="9235"/>
                  <a:pt x="17097" y="8874"/>
                  <a:pt x="17355" y="8564"/>
                </a:cubicBezTo>
                <a:cubicBezTo>
                  <a:pt x="17385" y="8594"/>
                  <a:pt x="17415" y="8624"/>
                  <a:pt x="17444" y="8624"/>
                </a:cubicBezTo>
                <a:cubicBezTo>
                  <a:pt x="17466" y="8624"/>
                  <a:pt x="17488" y="8608"/>
                  <a:pt x="17510" y="8564"/>
                </a:cubicBezTo>
                <a:cubicBezTo>
                  <a:pt x="17613" y="8409"/>
                  <a:pt x="17768" y="8254"/>
                  <a:pt x="17923" y="8048"/>
                </a:cubicBezTo>
                <a:cubicBezTo>
                  <a:pt x="18077" y="7945"/>
                  <a:pt x="18284" y="7790"/>
                  <a:pt x="18438" y="7635"/>
                </a:cubicBezTo>
                <a:cubicBezTo>
                  <a:pt x="18645" y="7378"/>
                  <a:pt x="18748" y="7016"/>
                  <a:pt x="18696" y="6707"/>
                </a:cubicBezTo>
                <a:cubicBezTo>
                  <a:pt x="18593" y="5624"/>
                  <a:pt x="18645" y="4540"/>
                  <a:pt x="18748" y="3405"/>
                </a:cubicBezTo>
                <a:cubicBezTo>
                  <a:pt x="18800" y="2941"/>
                  <a:pt x="18903" y="2477"/>
                  <a:pt x="19058" y="2064"/>
                </a:cubicBezTo>
                <a:cubicBezTo>
                  <a:pt x="19264" y="1703"/>
                  <a:pt x="19522" y="1393"/>
                  <a:pt x="19728" y="1032"/>
                </a:cubicBezTo>
                <a:cubicBezTo>
                  <a:pt x="19831" y="774"/>
                  <a:pt x="20089" y="104"/>
                  <a:pt x="19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238195" y="540036"/>
            <a:ext cx="1985342" cy="1129259"/>
            <a:chOff x="5588765" y="848404"/>
            <a:chExt cx="1310803" cy="745582"/>
          </a:xfrm>
        </p:grpSpPr>
        <p:sp>
          <p:nvSpPr>
            <p:cNvPr id="25" name="Google Shape;25;p2"/>
            <p:cNvSpPr/>
            <p:nvPr/>
          </p:nvSpPr>
          <p:spPr>
            <a:xfrm flipH="1">
              <a:off x="6422655" y="1566270"/>
              <a:ext cx="37487" cy="27716"/>
            </a:xfrm>
            <a:custGeom>
              <a:avLst/>
              <a:gdLst/>
              <a:ahLst/>
              <a:cxnLst/>
              <a:rect l="l" t="t" r="r" b="b"/>
              <a:pathLst>
                <a:path w="1032" h="763" extrusionOk="0">
                  <a:moveTo>
                    <a:pt x="232" y="1"/>
                  </a:moveTo>
                  <a:cubicBezTo>
                    <a:pt x="181" y="1"/>
                    <a:pt x="129" y="27"/>
                    <a:pt x="103" y="78"/>
                  </a:cubicBezTo>
                  <a:cubicBezTo>
                    <a:pt x="0" y="130"/>
                    <a:pt x="0" y="285"/>
                    <a:pt x="103" y="388"/>
                  </a:cubicBezTo>
                  <a:cubicBezTo>
                    <a:pt x="206" y="491"/>
                    <a:pt x="413" y="594"/>
                    <a:pt x="568" y="646"/>
                  </a:cubicBezTo>
                  <a:lnTo>
                    <a:pt x="516" y="646"/>
                  </a:lnTo>
                  <a:cubicBezTo>
                    <a:pt x="568" y="646"/>
                    <a:pt x="619" y="697"/>
                    <a:pt x="671" y="697"/>
                  </a:cubicBezTo>
                  <a:cubicBezTo>
                    <a:pt x="671" y="697"/>
                    <a:pt x="722" y="749"/>
                    <a:pt x="774" y="749"/>
                  </a:cubicBezTo>
                  <a:lnTo>
                    <a:pt x="826" y="749"/>
                  </a:lnTo>
                  <a:cubicBezTo>
                    <a:pt x="844" y="758"/>
                    <a:pt x="862" y="762"/>
                    <a:pt x="880" y="762"/>
                  </a:cubicBezTo>
                  <a:cubicBezTo>
                    <a:pt x="962" y="762"/>
                    <a:pt x="1032" y="670"/>
                    <a:pt x="1032" y="543"/>
                  </a:cubicBezTo>
                  <a:cubicBezTo>
                    <a:pt x="1032" y="491"/>
                    <a:pt x="980" y="491"/>
                    <a:pt x="980" y="439"/>
                  </a:cubicBezTo>
                  <a:cubicBezTo>
                    <a:pt x="929" y="388"/>
                    <a:pt x="877" y="336"/>
                    <a:pt x="877" y="336"/>
                  </a:cubicBezTo>
                  <a:lnTo>
                    <a:pt x="722" y="285"/>
                  </a:lnTo>
                  <a:cubicBezTo>
                    <a:pt x="619" y="233"/>
                    <a:pt x="516" y="182"/>
                    <a:pt x="413" y="130"/>
                  </a:cubicBezTo>
                  <a:lnTo>
                    <a:pt x="361" y="78"/>
                  </a:lnTo>
                  <a:cubicBezTo>
                    <a:pt x="335" y="27"/>
                    <a:pt x="284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5968359" y="1469598"/>
              <a:ext cx="24374" cy="25355"/>
            </a:xfrm>
            <a:custGeom>
              <a:avLst/>
              <a:gdLst/>
              <a:ahLst/>
              <a:cxnLst/>
              <a:rect l="l" t="t" r="r" b="b"/>
              <a:pathLst>
                <a:path w="671" h="698" extrusionOk="0">
                  <a:moveTo>
                    <a:pt x="464" y="1"/>
                  </a:moveTo>
                  <a:cubicBezTo>
                    <a:pt x="426" y="1"/>
                    <a:pt x="387" y="27"/>
                    <a:pt x="361" y="78"/>
                  </a:cubicBezTo>
                  <a:cubicBezTo>
                    <a:pt x="361" y="78"/>
                    <a:pt x="361" y="130"/>
                    <a:pt x="310" y="181"/>
                  </a:cubicBezTo>
                  <a:lnTo>
                    <a:pt x="258" y="285"/>
                  </a:lnTo>
                  <a:lnTo>
                    <a:pt x="206" y="336"/>
                  </a:lnTo>
                  <a:lnTo>
                    <a:pt x="52" y="491"/>
                  </a:lnTo>
                  <a:cubicBezTo>
                    <a:pt x="0" y="542"/>
                    <a:pt x="0" y="594"/>
                    <a:pt x="52" y="697"/>
                  </a:cubicBezTo>
                  <a:lnTo>
                    <a:pt x="258" y="697"/>
                  </a:lnTo>
                  <a:cubicBezTo>
                    <a:pt x="361" y="594"/>
                    <a:pt x="464" y="491"/>
                    <a:pt x="568" y="336"/>
                  </a:cubicBezTo>
                  <a:cubicBezTo>
                    <a:pt x="568" y="285"/>
                    <a:pt x="619" y="233"/>
                    <a:pt x="671" y="181"/>
                  </a:cubicBezTo>
                  <a:cubicBezTo>
                    <a:pt x="619" y="130"/>
                    <a:pt x="568" y="78"/>
                    <a:pt x="568" y="78"/>
                  </a:cubicBezTo>
                  <a:cubicBezTo>
                    <a:pt x="542" y="27"/>
                    <a:pt x="503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5937231" y="1398158"/>
              <a:ext cx="13150" cy="30004"/>
            </a:xfrm>
            <a:custGeom>
              <a:avLst/>
              <a:gdLst/>
              <a:ahLst/>
              <a:cxnLst/>
              <a:rect l="l" t="t" r="r" b="b"/>
              <a:pathLst>
                <a:path w="362" h="826" extrusionOk="0">
                  <a:moveTo>
                    <a:pt x="310" y="1"/>
                  </a:moveTo>
                  <a:cubicBezTo>
                    <a:pt x="258" y="52"/>
                    <a:pt x="207" y="104"/>
                    <a:pt x="207" y="155"/>
                  </a:cubicBezTo>
                  <a:lnTo>
                    <a:pt x="104" y="310"/>
                  </a:lnTo>
                  <a:cubicBezTo>
                    <a:pt x="52" y="362"/>
                    <a:pt x="52" y="413"/>
                    <a:pt x="0" y="516"/>
                  </a:cubicBezTo>
                  <a:cubicBezTo>
                    <a:pt x="0" y="568"/>
                    <a:pt x="0" y="620"/>
                    <a:pt x="0" y="671"/>
                  </a:cubicBezTo>
                  <a:cubicBezTo>
                    <a:pt x="0" y="774"/>
                    <a:pt x="52" y="826"/>
                    <a:pt x="104" y="826"/>
                  </a:cubicBezTo>
                  <a:cubicBezTo>
                    <a:pt x="155" y="826"/>
                    <a:pt x="207" y="774"/>
                    <a:pt x="207" y="723"/>
                  </a:cubicBezTo>
                  <a:cubicBezTo>
                    <a:pt x="258" y="671"/>
                    <a:pt x="258" y="620"/>
                    <a:pt x="258" y="568"/>
                  </a:cubicBezTo>
                  <a:lnTo>
                    <a:pt x="258" y="516"/>
                  </a:lnTo>
                  <a:cubicBezTo>
                    <a:pt x="258" y="465"/>
                    <a:pt x="258" y="465"/>
                    <a:pt x="258" y="413"/>
                  </a:cubicBezTo>
                  <a:cubicBezTo>
                    <a:pt x="310" y="362"/>
                    <a:pt x="310" y="310"/>
                    <a:pt x="310" y="258"/>
                  </a:cubicBezTo>
                  <a:cubicBezTo>
                    <a:pt x="361" y="207"/>
                    <a:pt x="361" y="155"/>
                    <a:pt x="361" y="104"/>
                  </a:cubicBezTo>
                  <a:cubicBezTo>
                    <a:pt x="361" y="52"/>
                    <a:pt x="361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6102219" y="1286883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6098477" y="1277548"/>
              <a:ext cx="30004" cy="15002"/>
            </a:xfrm>
            <a:custGeom>
              <a:avLst/>
              <a:gdLst/>
              <a:ahLst/>
              <a:cxnLst/>
              <a:rect l="l" t="t" r="r" b="b"/>
              <a:pathLst>
                <a:path w="826" h="413" extrusionOk="0">
                  <a:moveTo>
                    <a:pt x="155" y="0"/>
                  </a:moveTo>
                  <a:cubicBezTo>
                    <a:pt x="52" y="0"/>
                    <a:pt x="0" y="52"/>
                    <a:pt x="0" y="155"/>
                  </a:cubicBezTo>
                  <a:cubicBezTo>
                    <a:pt x="0" y="206"/>
                    <a:pt x="52" y="206"/>
                    <a:pt x="52" y="258"/>
                  </a:cubicBezTo>
                  <a:lnTo>
                    <a:pt x="310" y="258"/>
                  </a:lnTo>
                  <a:lnTo>
                    <a:pt x="413" y="310"/>
                  </a:lnTo>
                  <a:cubicBezTo>
                    <a:pt x="413" y="310"/>
                    <a:pt x="465" y="361"/>
                    <a:pt x="516" y="361"/>
                  </a:cubicBezTo>
                  <a:lnTo>
                    <a:pt x="619" y="413"/>
                  </a:lnTo>
                  <a:lnTo>
                    <a:pt x="723" y="413"/>
                  </a:lnTo>
                  <a:cubicBezTo>
                    <a:pt x="774" y="413"/>
                    <a:pt x="826" y="361"/>
                    <a:pt x="826" y="361"/>
                  </a:cubicBezTo>
                  <a:lnTo>
                    <a:pt x="774" y="258"/>
                  </a:lnTo>
                  <a:lnTo>
                    <a:pt x="723" y="206"/>
                  </a:lnTo>
                  <a:cubicBezTo>
                    <a:pt x="671" y="206"/>
                    <a:pt x="619" y="155"/>
                    <a:pt x="568" y="103"/>
                  </a:cubicBezTo>
                  <a:cubicBezTo>
                    <a:pt x="413" y="0"/>
                    <a:pt x="310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5949662" y="1171188"/>
              <a:ext cx="22049" cy="19579"/>
            </a:xfrm>
            <a:custGeom>
              <a:avLst/>
              <a:gdLst/>
              <a:ahLst/>
              <a:cxnLst/>
              <a:rect l="l" t="t" r="r" b="b"/>
              <a:pathLst>
                <a:path w="607" h="539" extrusionOk="0">
                  <a:moveTo>
                    <a:pt x="523" y="0"/>
                  </a:moveTo>
                  <a:cubicBezTo>
                    <a:pt x="504" y="0"/>
                    <a:pt x="478" y="13"/>
                    <a:pt x="452" y="39"/>
                  </a:cubicBezTo>
                  <a:cubicBezTo>
                    <a:pt x="452" y="39"/>
                    <a:pt x="400" y="91"/>
                    <a:pt x="349" y="91"/>
                  </a:cubicBezTo>
                  <a:lnTo>
                    <a:pt x="246" y="194"/>
                  </a:lnTo>
                  <a:lnTo>
                    <a:pt x="39" y="400"/>
                  </a:lnTo>
                  <a:cubicBezTo>
                    <a:pt x="0" y="439"/>
                    <a:pt x="50" y="538"/>
                    <a:pt x="122" y="538"/>
                  </a:cubicBezTo>
                  <a:cubicBezTo>
                    <a:pt x="144" y="538"/>
                    <a:pt x="169" y="528"/>
                    <a:pt x="194" y="503"/>
                  </a:cubicBezTo>
                  <a:lnTo>
                    <a:pt x="400" y="349"/>
                  </a:lnTo>
                  <a:lnTo>
                    <a:pt x="452" y="245"/>
                  </a:lnTo>
                  <a:cubicBezTo>
                    <a:pt x="504" y="194"/>
                    <a:pt x="555" y="142"/>
                    <a:pt x="555" y="91"/>
                  </a:cubicBezTo>
                  <a:cubicBezTo>
                    <a:pt x="607" y="91"/>
                    <a:pt x="607" y="39"/>
                    <a:pt x="555" y="39"/>
                  </a:cubicBezTo>
                  <a:cubicBezTo>
                    <a:pt x="555" y="13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6020669" y="1181395"/>
              <a:ext cx="21613" cy="27680"/>
            </a:xfrm>
            <a:custGeom>
              <a:avLst/>
              <a:gdLst/>
              <a:ahLst/>
              <a:cxnLst/>
              <a:rect l="l" t="t" r="r" b="b"/>
              <a:pathLst>
                <a:path w="595" h="762" extrusionOk="0">
                  <a:moveTo>
                    <a:pt x="387" y="1"/>
                  </a:moveTo>
                  <a:cubicBezTo>
                    <a:pt x="362" y="1"/>
                    <a:pt x="336" y="14"/>
                    <a:pt x="310" y="40"/>
                  </a:cubicBezTo>
                  <a:cubicBezTo>
                    <a:pt x="258" y="91"/>
                    <a:pt x="207" y="91"/>
                    <a:pt x="207" y="143"/>
                  </a:cubicBezTo>
                  <a:cubicBezTo>
                    <a:pt x="155" y="194"/>
                    <a:pt x="104" y="246"/>
                    <a:pt x="104" y="298"/>
                  </a:cubicBezTo>
                  <a:cubicBezTo>
                    <a:pt x="52" y="401"/>
                    <a:pt x="0" y="504"/>
                    <a:pt x="0" y="607"/>
                  </a:cubicBezTo>
                  <a:cubicBezTo>
                    <a:pt x="0" y="710"/>
                    <a:pt x="52" y="762"/>
                    <a:pt x="104" y="762"/>
                  </a:cubicBezTo>
                  <a:cubicBezTo>
                    <a:pt x="207" y="762"/>
                    <a:pt x="258" y="710"/>
                    <a:pt x="258" y="607"/>
                  </a:cubicBezTo>
                  <a:cubicBezTo>
                    <a:pt x="258" y="607"/>
                    <a:pt x="258" y="607"/>
                    <a:pt x="258" y="556"/>
                  </a:cubicBezTo>
                  <a:cubicBezTo>
                    <a:pt x="258" y="504"/>
                    <a:pt x="258" y="504"/>
                    <a:pt x="258" y="452"/>
                  </a:cubicBezTo>
                  <a:lnTo>
                    <a:pt x="310" y="298"/>
                  </a:lnTo>
                  <a:lnTo>
                    <a:pt x="362" y="246"/>
                  </a:lnTo>
                  <a:cubicBezTo>
                    <a:pt x="387" y="263"/>
                    <a:pt x="411" y="270"/>
                    <a:pt x="433" y="270"/>
                  </a:cubicBezTo>
                  <a:cubicBezTo>
                    <a:pt x="543" y="270"/>
                    <a:pt x="594" y="83"/>
                    <a:pt x="465" y="40"/>
                  </a:cubicBezTo>
                  <a:cubicBezTo>
                    <a:pt x="439" y="14"/>
                    <a:pt x="413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978532" y="1320629"/>
              <a:ext cx="28152" cy="7519"/>
            </a:xfrm>
            <a:custGeom>
              <a:avLst/>
              <a:gdLst/>
              <a:ahLst/>
              <a:cxnLst/>
              <a:rect l="l" t="t" r="r" b="b"/>
              <a:pathLst>
                <a:path w="775" h="207" extrusionOk="0">
                  <a:moveTo>
                    <a:pt x="155" y="1"/>
                  </a:moveTo>
                  <a:cubicBezTo>
                    <a:pt x="1" y="1"/>
                    <a:pt x="1" y="207"/>
                    <a:pt x="155" y="207"/>
                  </a:cubicBezTo>
                  <a:lnTo>
                    <a:pt x="671" y="207"/>
                  </a:lnTo>
                  <a:cubicBezTo>
                    <a:pt x="671" y="207"/>
                    <a:pt x="723" y="155"/>
                    <a:pt x="723" y="155"/>
                  </a:cubicBezTo>
                  <a:cubicBezTo>
                    <a:pt x="774" y="104"/>
                    <a:pt x="723" y="1"/>
                    <a:pt x="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6085074" y="1342824"/>
              <a:ext cx="16165" cy="32910"/>
            </a:xfrm>
            <a:custGeom>
              <a:avLst/>
              <a:gdLst/>
              <a:ahLst/>
              <a:cxnLst/>
              <a:rect l="l" t="t" r="r" b="b"/>
              <a:pathLst>
                <a:path w="445" h="906" extrusionOk="0">
                  <a:moveTo>
                    <a:pt x="342" y="1"/>
                  </a:moveTo>
                  <a:cubicBezTo>
                    <a:pt x="135" y="52"/>
                    <a:pt x="84" y="259"/>
                    <a:pt x="84" y="413"/>
                  </a:cubicBezTo>
                  <a:lnTo>
                    <a:pt x="84" y="517"/>
                  </a:lnTo>
                  <a:cubicBezTo>
                    <a:pt x="84" y="517"/>
                    <a:pt x="84" y="568"/>
                    <a:pt x="84" y="568"/>
                  </a:cubicBezTo>
                  <a:cubicBezTo>
                    <a:pt x="84" y="568"/>
                    <a:pt x="84" y="620"/>
                    <a:pt x="84" y="620"/>
                  </a:cubicBezTo>
                  <a:lnTo>
                    <a:pt x="84" y="671"/>
                  </a:lnTo>
                  <a:cubicBezTo>
                    <a:pt x="0" y="755"/>
                    <a:pt x="86" y="906"/>
                    <a:pt x="203" y="906"/>
                  </a:cubicBezTo>
                  <a:cubicBezTo>
                    <a:pt x="231" y="906"/>
                    <a:pt x="260" y="897"/>
                    <a:pt x="290" y="878"/>
                  </a:cubicBezTo>
                  <a:cubicBezTo>
                    <a:pt x="342" y="775"/>
                    <a:pt x="393" y="723"/>
                    <a:pt x="393" y="620"/>
                  </a:cubicBezTo>
                  <a:cubicBezTo>
                    <a:pt x="393" y="568"/>
                    <a:pt x="393" y="465"/>
                    <a:pt x="393" y="413"/>
                  </a:cubicBezTo>
                  <a:cubicBezTo>
                    <a:pt x="393" y="362"/>
                    <a:pt x="393" y="310"/>
                    <a:pt x="393" y="310"/>
                  </a:cubicBezTo>
                  <a:lnTo>
                    <a:pt x="393" y="207"/>
                  </a:lnTo>
                  <a:cubicBezTo>
                    <a:pt x="393" y="207"/>
                    <a:pt x="393" y="207"/>
                    <a:pt x="393" y="156"/>
                  </a:cubicBezTo>
                  <a:lnTo>
                    <a:pt x="445" y="104"/>
                  </a:lnTo>
                  <a:cubicBezTo>
                    <a:pt x="445" y="52"/>
                    <a:pt x="393" y="1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6402046" y="1123857"/>
              <a:ext cx="15039" cy="24410"/>
            </a:xfrm>
            <a:custGeom>
              <a:avLst/>
              <a:gdLst/>
              <a:ahLst/>
              <a:cxnLst/>
              <a:rect l="l" t="t" r="r" b="b"/>
              <a:pathLst>
                <a:path w="414" h="672" extrusionOk="0">
                  <a:moveTo>
                    <a:pt x="156" y="1"/>
                  </a:moveTo>
                  <a:cubicBezTo>
                    <a:pt x="104" y="1"/>
                    <a:pt x="104" y="52"/>
                    <a:pt x="104" y="104"/>
                  </a:cubicBezTo>
                  <a:lnTo>
                    <a:pt x="104" y="156"/>
                  </a:lnTo>
                  <a:cubicBezTo>
                    <a:pt x="104" y="207"/>
                    <a:pt x="104" y="207"/>
                    <a:pt x="104" y="207"/>
                  </a:cubicBezTo>
                  <a:cubicBezTo>
                    <a:pt x="104" y="259"/>
                    <a:pt x="104" y="259"/>
                    <a:pt x="104" y="310"/>
                  </a:cubicBezTo>
                  <a:lnTo>
                    <a:pt x="104" y="362"/>
                  </a:lnTo>
                  <a:lnTo>
                    <a:pt x="52" y="465"/>
                  </a:lnTo>
                  <a:cubicBezTo>
                    <a:pt x="1" y="517"/>
                    <a:pt x="1" y="517"/>
                    <a:pt x="52" y="568"/>
                  </a:cubicBezTo>
                  <a:cubicBezTo>
                    <a:pt x="52" y="620"/>
                    <a:pt x="52" y="620"/>
                    <a:pt x="104" y="671"/>
                  </a:cubicBezTo>
                  <a:lnTo>
                    <a:pt x="207" y="671"/>
                  </a:lnTo>
                  <a:cubicBezTo>
                    <a:pt x="259" y="671"/>
                    <a:pt x="259" y="620"/>
                    <a:pt x="310" y="568"/>
                  </a:cubicBezTo>
                  <a:cubicBezTo>
                    <a:pt x="362" y="517"/>
                    <a:pt x="362" y="414"/>
                    <a:pt x="414" y="310"/>
                  </a:cubicBezTo>
                  <a:cubicBezTo>
                    <a:pt x="414" y="259"/>
                    <a:pt x="414" y="207"/>
                    <a:pt x="414" y="156"/>
                  </a:cubicBezTo>
                  <a:lnTo>
                    <a:pt x="362" y="156"/>
                  </a:lnTo>
                  <a:cubicBezTo>
                    <a:pt x="310" y="104"/>
                    <a:pt x="310" y="104"/>
                    <a:pt x="310" y="52"/>
                  </a:cubicBezTo>
                  <a:cubicBezTo>
                    <a:pt x="259" y="1"/>
                    <a:pt x="207" y="1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6353842" y="1126218"/>
              <a:ext cx="22013" cy="29932"/>
            </a:xfrm>
            <a:custGeom>
              <a:avLst/>
              <a:gdLst/>
              <a:ahLst/>
              <a:cxnLst/>
              <a:rect l="l" t="t" r="r" b="b"/>
              <a:pathLst>
                <a:path w="606" h="824" extrusionOk="0">
                  <a:moveTo>
                    <a:pt x="130" y="0"/>
                  </a:moveTo>
                  <a:cubicBezTo>
                    <a:pt x="104" y="0"/>
                    <a:pt x="78" y="13"/>
                    <a:pt x="52" y="39"/>
                  </a:cubicBezTo>
                  <a:cubicBezTo>
                    <a:pt x="1" y="91"/>
                    <a:pt x="1" y="142"/>
                    <a:pt x="52" y="194"/>
                  </a:cubicBezTo>
                  <a:cubicBezTo>
                    <a:pt x="52" y="194"/>
                    <a:pt x="52" y="245"/>
                    <a:pt x="52" y="245"/>
                  </a:cubicBezTo>
                  <a:cubicBezTo>
                    <a:pt x="52" y="245"/>
                    <a:pt x="104" y="297"/>
                    <a:pt x="104" y="297"/>
                  </a:cubicBezTo>
                  <a:cubicBezTo>
                    <a:pt x="104" y="349"/>
                    <a:pt x="156" y="400"/>
                    <a:pt x="156" y="503"/>
                  </a:cubicBezTo>
                  <a:cubicBezTo>
                    <a:pt x="207" y="555"/>
                    <a:pt x="207" y="606"/>
                    <a:pt x="259" y="658"/>
                  </a:cubicBezTo>
                  <a:cubicBezTo>
                    <a:pt x="310" y="710"/>
                    <a:pt x="362" y="761"/>
                    <a:pt x="413" y="813"/>
                  </a:cubicBezTo>
                  <a:cubicBezTo>
                    <a:pt x="428" y="820"/>
                    <a:pt x="442" y="823"/>
                    <a:pt x="456" y="823"/>
                  </a:cubicBezTo>
                  <a:cubicBezTo>
                    <a:pt x="541" y="823"/>
                    <a:pt x="605" y="702"/>
                    <a:pt x="517" y="658"/>
                  </a:cubicBezTo>
                  <a:lnTo>
                    <a:pt x="465" y="555"/>
                  </a:lnTo>
                  <a:lnTo>
                    <a:pt x="465" y="503"/>
                  </a:lnTo>
                  <a:cubicBezTo>
                    <a:pt x="465" y="503"/>
                    <a:pt x="413" y="452"/>
                    <a:pt x="413" y="452"/>
                  </a:cubicBezTo>
                  <a:lnTo>
                    <a:pt x="413" y="400"/>
                  </a:lnTo>
                  <a:cubicBezTo>
                    <a:pt x="362" y="245"/>
                    <a:pt x="310" y="142"/>
                    <a:pt x="207" y="39"/>
                  </a:cubicBezTo>
                  <a:cubicBezTo>
                    <a:pt x="181" y="13"/>
                    <a:pt x="156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6388932" y="1075617"/>
              <a:ext cx="15039" cy="12677"/>
            </a:xfrm>
            <a:custGeom>
              <a:avLst/>
              <a:gdLst/>
              <a:ahLst/>
              <a:cxnLst/>
              <a:rect l="l" t="t" r="r" b="b"/>
              <a:pathLst>
                <a:path w="414" h="349" extrusionOk="0">
                  <a:moveTo>
                    <a:pt x="336" y="0"/>
                  </a:moveTo>
                  <a:cubicBezTo>
                    <a:pt x="323" y="0"/>
                    <a:pt x="311" y="13"/>
                    <a:pt x="311" y="39"/>
                  </a:cubicBezTo>
                  <a:cubicBezTo>
                    <a:pt x="259" y="39"/>
                    <a:pt x="207" y="91"/>
                    <a:pt x="156" y="142"/>
                  </a:cubicBezTo>
                  <a:lnTo>
                    <a:pt x="104" y="142"/>
                  </a:lnTo>
                  <a:cubicBezTo>
                    <a:pt x="53" y="142"/>
                    <a:pt x="53" y="194"/>
                    <a:pt x="53" y="194"/>
                  </a:cubicBezTo>
                  <a:cubicBezTo>
                    <a:pt x="1" y="245"/>
                    <a:pt x="1" y="297"/>
                    <a:pt x="53" y="349"/>
                  </a:cubicBezTo>
                  <a:lnTo>
                    <a:pt x="156" y="349"/>
                  </a:lnTo>
                  <a:cubicBezTo>
                    <a:pt x="259" y="297"/>
                    <a:pt x="311" y="245"/>
                    <a:pt x="311" y="194"/>
                  </a:cubicBezTo>
                  <a:cubicBezTo>
                    <a:pt x="311" y="142"/>
                    <a:pt x="362" y="91"/>
                    <a:pt x="414" y="39"/>
                  </a:cubicBezTo>
                  <a:cubicBezTo>
                    <a:pt x="414" y="39"/>
                    <a:pt x="391" y="16"/>
                    <a:pt x="375" y="16"/>
                  </a:cubicBezTo>
                  <a:cubicBezTo>
                    <a:pt x="368" y="16"/>
                    <a:pt x="362" y="22"/>
                    <a:pt x="362" y="39"/>
                  </a:cubicBezTo>
                  <a:cubicBezTo>
                    <a:pt x="362" y="13"/>
                    <a:pt x="349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351445" y="1039546"/>
              <a:ext cx="5667" cy="20633"/>
            </a:xfrm>
            <a:custGeom>
              <a:avLst/>
              <a:gdLst/>
              <a:ahLst/>
              <a:cxnLst/>
              <a:rect l="l" t="t" r="r" b="b"/>
              <a:pathLst>
                <a:path w="156" h="568" extrusionOk="0">
                  <a:moveTo>
                    <a:pt x="52" y="0"/>
                  </a:moveTo>
                  <a:cubicBezTo>
                    <a:pt x="52" y="0"/>
                    <a:pt x="1" y="52"/>
                    <a:pt x="1" y="52"/>
                  </a:cubicBezTo>
                  <a:lnTo>
                    <a:pt x="1" y="155"/>
                  </a:lnTo>
                  <a:lnTo>
                    <a:pt x="1" y="258"/>
                  </a:lnTo>
                  <a:lnTo>
                    <a:pt x="1" y="465"/>
                  </a:lnTo>
                  <a:cubicBezTo>
                    <a:pt x="1" y="465"/>
                    <a:pt x="1" y="516"/>
                    <a:pt x="1" y="516"/>
                  </a:cubicBezTo>
                  <a:cubicBezTo>
                    <a:pt x="1" y="568"/>
                    <a:pt x="52" y="568"/>
                    <a:pt x="104" y="568"/>
                  </a:cubicBezTo>
                  <a:cubicBezTo>
                    <a:pt x="104" y="568"/>
                    <a:pt x="155" y="568"/>
                    <a:pt x="155" y="516"/>
                  </a:cubicBezTo>
                  <a:cubicBezTo>
                    <a:pt x="155" y="516"/>
                    <a:pt x="155" y="465"/>
                    <a:pt x="155" y="465"/>
                  </a:cubicBezTo>
                  <a:lnTo>
                    <a:pt x="155" y="258"/>
                  </a:lnTo>
                  <a:lnTo>
                    <a:pt x="155" y="155"/>
                  </a:lnTo>
                  <a:cubicBezTo>
                    <a:pt x="155" y="104"/>
                    <a:pt x="155" y="104"/>
                    <a:pt x="155" y="52"/>
                  </a:cubicBezTo>
                  <a:cubicBezTo>
                    <a:pt x="155" y="52"/>
                    <a:pt x="104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6235277" y="1077034"/>
              <a:ext cx="35635" cy="20633"/>
            </a:xfrm>
            <a:custGeom>
              <a:avLst/>
              <a:gdLst/>
              <a:ahLst/>
              <a:cxnLst/>
              <a:rect l="l" t="t" r="r" b="b"/>
              <a:pathLst>
                <a:path w="981" h="568" extrusionOk="0">
                  <a:moveTo>
                    <a:pt x="104" y="0"/>
                  </a:moveTo>
                  <a:cubicBezTo>
                    <a:pt x="52" y="52"/>
                    <a:pt x="52" y="103"/>
                    <a:pt x="1" y="155"/>
                  </a:cubicBezTo>
                  <a:cubicBezTo>
                    <a:pt x="1" y="206"/>
                    <a:pt x="1" y="258"/>
                    <a:pt x="1" y="310"/>
                  </a:cubicBezTo>
                  <a:cubicBezTo>
                    <a:pt x="52" y="310"/>
                    <a:pt x="104" y="361"/>
                    <a:pt x="155" y="361"/>
                  </a:cubicBezTo>
                  <a:cubicBezTo>
                    <a:pt x="207" y="413"/>
                    <a:pt x="310" y="413"/>
                    <a:pt x="413" y="464"/>
                  </a:cubicBezTo>
                  <a:lnTo>
                    <a:pt x="362" y="464"/>
                  </a:lnTo>
                  <a:cubicBezTo>
                    <a:pt x="413" y="516"/>
                    <a:pt x="517" y="516"/>
                    <a:pt x="620" y="568"/>
                  </a:cubicBezTo>
                  <a:lnTo>
                    <a:pt x="826" y="568"/>
                  </a:lnTo>
                  <a:lnTo>
                    <a:pt x="878" y="516"/>
                  </a:lnTo>
                  <a:cubicBezTo>
                    <a:pt x="929" y="464"/>
                    <a:pt x="981" y="361"/>
                    <a:pt x="878" y="310"/>
                  </a:cubicBezTo>
                  <a:cubicBezTo>
                    <a:pt x="878" y="310"/>
                    <a:pt x="826" y="258"/>
                    <a:pt x="826" y="258"/>
                  </a:cubicBezTo>
                  <a:lnTo>
                    <a:pt x="775" y="258"/>
                  </a:lnTo>
                  <a:cubicBezTo>
                    <a:pt x="723" y="258"/>
                    <a:pt x="671" y="206"/>
                    <a:pt x="620" y="155"/>
                  </a:cubicBezTo>
                  <a:cubicBezTo>
                    <a:pt x="517" y="103"/>
                    <a:pt x="413" y="52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6235677" y="1148231"/>
              <a:ext cx="27716" cy="30331"/>
            </a:xfrm>
            <a:custGeom>
              <a:avLst/>
              <a:gdLst/>
              <a:ahLst/>
              <a:cxnLst/>
              <a:rect l="l" t="t" r="r" b="b"/>
              <a:pathLst>
                <a:path w="763" h="835" extrusionOk="0">
                  <a:moveTo>
                    <a:pt x="103" y="0"/>
                  </a:moveTo>
                  <a:cubicBezTo>
                    <a:pt x="52" y="52"/>
                    <a:pt x="0" y="104"/>
                    <a:pt x="52" y="155"/>
                  </a:cubicBezTo>
                  <a:cubicBezTo>
                    <a:pt x="52" y="310"/>
                    <a:pt x="155" y="465"/>
                    <a:pt x="258" y="620"/>
                  </a:cubicBezTo>
                  <a:cubicBezTo>
                    <a:pt x="361" y="671"/>
                    <a:pt x="464" y="774"/>
                    <a:pt x="619" y="826"/>
                  </a:cubicBezTo>
                  <a:cubicBezTo>
                    <a:pt x="630" y="832"/>
                    <a:pt x="641" y="834"/>
                    <a:pt x="651" y="834"/>
                  </a:cubicBezTo>
                  <a:cubicBezTo>
                    <a:pt x="732" y="834"/>
                    <a:pt x="763" y="665"/>
                    <a:pt x="671" y="620"/>
                  </a:cubicBezTo>
                  <a:cubicBezTo>
                    <a:pt x="619" y="568"/>
                    <a:pt x="568" y="516"/>
                    <a:pt x="516" y="465"/>
                  </a:cubicBezTo>
                  <a:cubicBezTo>
                    <a:pt x="464" y="465"/>
                    <a:pt x="413" y="413"/>
                    <a:pt x="361" y="362"/>
                  </a:cubicBezTo>
                  <a:lnTo>
                    <a:pt x="310" y="362"/>
                  </a:lnTo>
                  <a:cubicBezTo>
                    <a:pt x="310" y="362"/>
                    <a:pt x="310" y="310"/>
                    <a:pt x="310" y="310"/>
                  </a:cubicBezTo>
                  <a:lnTo>
                    <a:pt x="310" y="258"/>
                  </a:lnTo>
                  <a:cubicBezTo>
                    <a:pt x="258" y="207"/>
                    <a:pt x="258" y="155"/>
                    <a:pt x="310" y="104"/>
                  </a:cubicBezTo>
                  <a:cubicBezTo>
                    <a:pt x="258" y="52"/>
                    <a:pt x="206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6239019" y="970492"/>
              <a:ext cx="11261" cy="17727"/>
            </a:xfrm>
            <a:custGeom>
              <a:avLst/>
              <a:gdLst/>
              <a:ahLst/>
              <a:cxnLst/>
              <a:rect l="l" t="t" r="r" b="b"/>
              <a:pathLst>
                <a:path w="310" h="488" extrusionOk="0">
                  <a:moveTo>
                    <a:pt x="155" y="1"/>
                  </a:moveTo>
                  <a:lnTo>
                    <a:pt x="103" y="52"/>
                  </a:lnTo>
                  <a:cubicBezTo>
                    <a:pt x="52" y="52"/>
                    <a:pt x="52" y="104"/>
                    <a:pt x="52" y="104"/>
                  </a:cubicBezTo>
                  <a:cubicBezTo>
                    <a:pt x="0" y="155"/>
                    <a:pt x="0" y="207"/>
                    <a:pt x="0" y="258"/>
                  </a:cubicBezTo>
                  <a:cubicBezTo>
                    <a:pt x="0" y="258"/>
                    <a:pt x="0" y="310"/>
                    <a:pt x="0" y="362"/>
                  </a:cubicBezTo>
                  <a:cubicBezTo>
                    <a:pt x="0" y="362"/>
                    <a:pt x="0" y="362"/>
                    <a:pt x="0" y="413"/>
                  </a:cubicBezTo>
                  <a:cubicBezTo>
                    <a:pt x="0" y="413"/>
                    <a:pt x="0" y="413"/>
                    <a:pt x="52" y="465"/>
                  </a:cubicBezTo>
                  <a:lnTo>
                    <a:pt x="155" y="465"/>
                  </a:lnTo>
                  <a:cubicBezTo>
                    <a:pt x="155" y="482"/>
                    <a:pt x="161" y="488"/>
                    <a:pt x="170" y="488"/>
                  </a:cubicBezTo>
                  <a:cubicBezTo>
                    <a:pt x="189" y="488"/>
                    <a:pt x="224" y="465"/>
                    <a:pt x="258" y="465"/>
                  </a:cubicBezTo>
                  <a:cubicBezTo>
                    <a:pt x="258" y="413"/>
                    <a:pt x="258" y="362"/>
                    <a:pt x="310" y="362"/>
                  </a:cubicBezTo>
                  <a:cubicBezTo>
                    <a:pt x="258" y="310"/>
                    <a:pt x="258" y="310"/>
                    <a:pt x="310" y="258"/>
                  </a:cubicBezTo>
                  <a:lnTo>
                    <a:pt x="310" y="207"/>
                  </a:lnTo>
                  <a:cubicBezTo>
                    <a:pt x="310" y="155"/>
                    <a:pt x="310" y="155"/>
                    <a:pt x="310" y="104"/>
                  </a:cubicBezTo>
                  <a:cubicBezTo>
                    <a:pt x="310" y="52"/>
                    <a:pt x="310" y="1"/>
                    <a:pt x="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6205273" y="1120115"/>
              <a:ext cx="28152" cy="13150"/>
            </a:xfrm>
            <a:custGeom>
              <a:avLst/>
              <a:gdLst/>
              <a:ahLst/>
              <a:cxnLst/>
              <a:rect l="l" t="t" r="r" b="b"/>
              <a:pathLst>
                <a:path w="775" h="362" extrusionOk="0">
                  <a:moveTo>
                    <a:pt x="155" y="1"/>
                  </a:moveTo>
                  <a:cubicBezTo>
                    <a:pt x="52" y="1"/>
                    <a:pt x="0" y="52"/>
                    <a:pt x="0" y="155"/>
                  </a:cubicBezTo>
                  <a:cubicBezTo>
                    <a:pt x="0" y="259"/>
                    <a:pt x="104" y="310"/>
                    <a:pt x="207" y="310"/>
                  </a:cubicBezTo>
                  <a:lnTo>
                    <a:pt x="413" y="310"/>
                  </a:lnTo>
                  <a:cubicBezTo>
                    <a:pt x="516" y="310"/>
                    <a:pt x="568" y="362"/>
                    <a:pt x="671" y="362"/>
                  </a:cubicBezTo>
                  <a:cubicBezTo>
                    <a:pt x="774" y="362"/>
                    <a:pt x="774" y="155"/>
                    <a:pt x="671" y="155"/>
                  </a:cubicBezTo>
                  <a:lnTo>
                    <a:pt x="568" y="155"/>
                  </a:lnTo>
                  <a:lnTo>
                    <a:pt x="465" y="104"/>
                  </a:lnTo>
                  <a:cubicBezTo>
                    <a:pt x="362" y="52"/>
                    <a:pt x="258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6188418" y="1060143"/>
              <a:ext cx="26263" cy="9408"/>
            </a:xfrm>
            <a:custGeom>
              <a:avLst/>
              <a:gdLst/>
              <a:ahLst/>
              <a:cxnLst/>
              <a:rect l="l" t="t" r="r" b="b"/>
              <a:pathLst>
                <a:path w="723" h="259" extrusionOk="0">
                  <a:moveTo>
                    <a:pt x="104" y="1"/>
                  </a:moveTo>
                  <a:cubicBezTo>
                    <a:pt x="52" y="1"/>
                    <a:pt x="0" y="52"/>
                    <a:pt x="0" y="156"/>
                  </a:cubicBezTo>
                  <a:cubicBezTo>
                    <a:pt x="0" y="207"/>
                    <a:pt x="52" y="259"/>
                    <a:pt x="104" y="259"/>
                  </a:cubicBezTo>
                  <a:lnTo>
                    <a:pt x="619" y="207"/>
                  </a:lnTo>
                  <a:cubicBezTo>
                    <a:pt x="671" y="207"/>
                    <a:pt x="723" y="156"/>
                    <a:pt x="723" y="156"/>
                  </a:cubicBezTo>
                  <a:cubicBezTo>
                    <a:pt x="723" y="104"/>
                    <a:pt x="671" y="52"/>
                    <a:pt x="619" y="5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6572555" y="1241913"/>
              <a:ext cx="28152" cy="22522"/>
            </a:xfrm>
            <a:custGeom>
              <a:avLst/>
              <a:gdLst/>
              <a:ahLst/>
              <a:cxnLst/>
              <a:rect l="l" t="t" r="r" b="b"/>
              <a:pathLst>
                <a:path w="775" h="620" extrusionOk="0">
                  <a:moveTo>
                    <a:pt x="619" y="1"/>
                  </a:moveTo>
                  <a:cubicBezTo>
                    <a:pt x="619" y="1"/>
                    <a:pt x="568" y="1"/>
                    <a:pt x="568" y="52"/>
                  </a:cubicBezTo>
                  <a:lnTo>
                    <a:pt x="516" y="104"/>
                  </a:lnTo>
                  <a:lnTo>
                    <a:pt x="413" y="156"/>
                  </a:lnTo>
                  <a:lnTo>
                    <a:pt x="310" y="207"/>
                  </a:lnTo>
                  <a:lnTo>
                    <a:pt x="258" y="259"/>
                  </a:lnTo>
                  <a:lnTo>
                    <a:pt x="155" y="259"/>
                  </a:lnTo>
                  <a:cubicBezTo>
                    <a:pt x="103" y="259"/>
                    <a:pt x="0" y="362"/>
                    <a:pt x="0" y="414"/>
                  </a:cubicBezTo>
                  <a:cubicBezTo>
                    <a:pt x="0" y="517"/>
                    <a:pt x="103" y="620"/>
                    <a:pt x="155" y="620"/>
                  </a:cubicBezTo>
                  <a:cubicBezTo>
                    <a:pt x="310" y="620"/>
                    <a:pt x="465" y="517"/>
                    <a:pt x="568" y="414"/>
                  </a:cubicBezTo>
                  <a:cubicBezTo>
                    <a:pt x="619" y="362"/>
                    <a:pt x="671" y="310"/>
                    <a:pt x="722" y="259"/>
                  </a:cubicBezTo>
                  <a:lnTo>
                    <a:pt x="774" y="156"/>
                  </a:lnTo>
                  <a:cubicBezTo>
                    <a:pt x="774" y="156"/>
                    <a:pt x="774" y="104"/>
                    <a:pt x="774" y="104"/>
                  </a:cubicBezTo>
                  <a:cubicBezTo>
                    <a:pt x="722" y="52"/>
                    <a:pt x="671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6499102" y="1310537"/>
              <a:ext cx="46896" cy="27716"/>
            </a:xfrm>
            <a:custGeom>
              <a:avLst/>
              <a:gdLst/>
              <a:ahLst/>
              <a:cxnLst/>
              <a:rect l="l" t="t" r="r" b="b"/>
              <a:pathLst>
                <a:path w="1291" h="763" extrusionOk="0">
                  <a:moveTo>
                    <a:pt x="1185" y="1"/>
                  </a:moveTo>
                  <a:cubicBezTo>
                    <a:pt x="1167" y="1"/>
                    <a:pt x="1149" y="7"/>
                    <a:pt x="1135" y="21"/>
                  </a:cubicBezTo>
                  <a:cubicBezTo>
                    <a:pt x="1032" y="72"/>
                    <a:pt x="929" y="124"/>
                    <a:pt x="877" y="176"/>
                  </a:cubicBezTo>
                  <a:lnTo>
                    <a:pt x="723" y="279"/>
                  </a:lnTo>
                  <a:lnTo>
                    <a:pt x="671" y="330"/>
                  </a:lnTo>
                  <a:lnTo>
                    <a:pt x="568" y="382"/>
                  </a:lnTo>
                  <a:lnTo>
                    <a:pt x="207" y="382"/>
                  </a:lnTo>
                  <a:cubicBezTo>
                    <a:pt x="104" y="382"/>
                    <a:pt x="0" y="485"/>
                    <a:pt x="0" y="588"/>
                  </a:cubicBezTo>
                  <a:cubicBezTo>
                    <a:pt x="0" y="691"/>
                    <a:pt x="104" y="743"/>
                    <a:pt x="207" y="743"/>
                  </a:cubicBezTo>
                  <a:cubicBezTo>
                    <a:pt x="258" y="756"/>
                    <a:pt x="313" y="762"/>
                    <a:pt x="369" y="762"/>
                  </a:cubicBezTo>
                  <a:cubicBezTo>
                    <a:pt x="536" y="762"/>
                    <a:pt x="710" y="704"/>
                    <a:pt x="826" y="588"/>
                  </a:cubicBezTo>
                  <a:cubicBezTo>
                    <a:pt x="929" y="537"/>
                    <a:pt x="1032" y="485"/>
                    <a:pt x="1084" y="382"/>
                  </a:cubicBezTo>
                  <a:lnTo>
                    <a:pt x="1187" y="279"/>
                  </a:lnTo>
                  <a:cubicBezTo>
                    <a:pt x="1187" y="227"/>
                    <a:pt x="1238" y="176"/>
                    <a:pt x="1290" y="124"/>
                  </a:cubicBezTo>
                  <a:cubicBezTo>
                    <a:pt x="1290" y="48"/>
                    <a:pt x="1235" y="1"/>
                    <a:pt x="1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5686189" y="1409117"/>
              <a:ext cx="31893" cy="27825"/>
            </a:xfrm>
            <a:custGeom>
              <a:avLst/>
              <a:gdLst/>
              <a:ahLst/>
              <a:cxnLst/>
              <a:rect l="l" t="t" r="r" b="b"/>
              <a:pathLst>
                <a:path w="878" h="766" extrusionOk="0">
                  <a:moveTo>
                    <a:pt x="761" y="0"/>
                  </a:moveTo>
                  <a:cubicBezTo>
                    <a:pt x="725" y="0"/>
                    <a:pt x="690" y="17"/>
                    <a:pt x="671" y="57"/>
                  </a:cubicBezTo>
                  <a:cubicBezTo>
                    <a:pt x="568" y="57"/>
                    <a:pt x="464" y="108"/>
                    <a:pt x="413" y="160"/>
                  </a:cubicBezTo>
                  <a:cubicBezTo>
                    <a:pt x="258" y="263"/>
                    <a:pt x="155" y="418"/>
                    <a:pt x="52" y="572"/>
                  </a:cubicBezTo>
                  <a:cubicBezTo>
                    <a:pt x="0" y="624"/>
                    <a:pt x="0" y="676"/>
                    <a:pt x="52" y="727"/>
                  </a:cubicBezTo>
                  <a:cubicBezTo>
                    <a:pt x="52" y="753"/>
                    <a:pt x="77" y="766"/>
                    <a:pt x="110" y="766"/>
                  </a:cubicBezTo>
                  <a:cubicBezTo>
                    <a:pt x="142" y="766"/>
                    <a:pt x="181" y="753"/>
                    <a:pt x="206" y="727"/>
                  </a:cubicBezTo>
                  <a:lnTo>
                    <a:pt x="413" y="521"/>
                  </a:lnTo>
                  <a:lnTo>
                    <a:pt x="516" y="418"/>
                  </a:lnTo>
                  <a:cubicBezTo>
                    <a:pt x="516" y="418"/>
                    <a:pt x="516" y="418"/>
                    <a:pt x="568" y="366"/>
                  </a:cubicBezTo>
                  <a:lnTo>
                    <a:pt x="619" y="366"/>
                  </a:lnTo>
                  <a:lnTo>
                    <a:pt x="671" y="314"/>
                  </a:lnTo>
                  <a:cubicBezTo>
                    <a:pt x="722" y="263"/>
                    <a:pt x="774" y="263"/>
                    <a:pt x="825" y="211"/>
                  </a:cubicBezTo>
                  <a:cubicBezTo>
                    <a:pt x="877" y="160"/>
                    <a:pt x="877" y="160"/>
                    <a:pt x="877" y="108"/>
                  </a:cubicBezTo>
                  <a:cubicBezTo>
                    <a:pt x="877" y="44"/>
                    <a:pt x="818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5594395" y="1292514"/>
              <a:ext cx="46859" cy="20669"/>
            </a:xfrm>
            <a:custGeom>
              <a:avLst/>
              <a:gdLst/>
              <a:ahLst/>
              <a:cxnLst/>
              <a:rect l="l" t="t" r="r" b="b"/>
              <a:pathLst>
                <a:path w="1290" h="569" extrusionOk="0">
                  <a:moveTo>
                    <a:pt x="155" y="1"/>
                  </a:moveTo>
                  <a:cubicBezTo>
                    <a:pt x="103" y="1"/>
                    <a:pt x="52" y="52"/>
                    <a:pt x="52" y="104"/>
                  </a:cubicBezTo>
                  <a:cubicBezTo>
                    <a:pt x="0" y="156"/>
                    <a:pt x="52" y="207"/>
                    <a:pt x="103" y="207"/>
                  </a:cubicBezTo>
                  <a:cubicBezTo>
                    <a:pt x="310" y="259"/>
                    <a:pt x="568" y="310"/>
                    <a:pt x="774" y="362"/>
                  </a:cubicBezTo>
                  <a:cubicBezTo>
                    <a:pt x="826" y="362"/>
                    <a:pt x="929" y="465"/>
                    <a:pt x="980" y="465"/>
                  </a:cubicBezTo>
                  <a:cubicBezTo>
                    <a:pt x="1084" y="517"/>
                    <a:pt x="1187" y="568"/>
                    <a:pt x="1290" y="568"/>
                  </a:cubicBezTo>
                  <a:lnTo>
                    <a:pt x="1290" y="465"/>
                  </a:lnTo>
                  <a:cubicBezTo>
                    <a:pt x="1187" y="413"/>
                    <a:pt x="1135" y="362"/>
                    <a:pt x="1032" y="310"/>
                  </a:cubicBezTo>
                  <a:cubicBezTo>
                    <a:pt x="980" y="259"/>
                    <a:pt x="877" y="207"/>
                    <a:pt x="774" y="156"/>
                  </a:cubicBezTo>
                  <a:cubicBezTo>
                    <a:pt x="568" y="104"/>
                    <a:pt x="361" y="52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588765" y="1216159"/>
              <a:ext cx="28152" cy="25319"/>
            </a:xfrm>
            <a:custGeom>
              <a:avLst/>
              <a:gdLst/>
              <a:ahLst/>
              <a:cxnLst/>
              <a:rect l="l" t="t" r="r" b="b"/>
              <a:pathLst>
                <a:path w="775" h="697" extrusionOk="0">
                  <a:moveTo>
                    <a:pt x="646" y="1"/>
                  </a:moveTo>
                  <a:cubicBezTo>
                    <a:pt x="620" y="1"/>
                    <a:pt x="594" y="13"/>
                    <a:pt x="568" y="39"/>
                  </a:cubicBezTo>
                  <a:lnTo>
                    <a:pt x="414" y="142"/>
                  </a:lnTo>
                  <a:cubicBezTo>
                    <a:pt x="362" y="142"/>
                    <a:pt x="362" y="194"/>
                    <a:pt x="310" y="246"/>
                  </a:cubicBezTo>
                  <a:lnTo>
                    <a:pt x="52" y="504"/>
                  </a:lnTo>
                  <a:cubicBezTo>
                    <a:pt x="1" y="555"/>
                    <a:pt x="1" y="607"/>
                    <a:pt x="52" y="658"/>
                  </a:cubicBezTo>
                  <a:cubicBezTo>
                    <a:pt x="78" y="684"/>
                    <a:pt x="117" y="697"/>
                    <a:pt x="156" y="697"/>
                  </a:cubicBezTo>
                  <a:cubicBezTo>
                    <a:pt x="194" y="697"/>
                    <a:pt x="233" y="684"/>
                    <a:pt x="259" y="658"/>
                  </a:cubicBezTo>
                  <a:lnTo>
                    <a:pt x="465" y="452"/>
                  </a:lnTo>
                  <a:cubicBezTo>
                    <a:pt x="517" y="400"/>
                    <a:pt x="568" y="349"/>
                    <a:pt x="620" y="297"/>
                  </a:cubicBezTo>
                  <a:lnTo>
                    <a:pt x="723" y="142"/>
                  </a:lnTo>
                  <a:cubicBezTo>
                    <a:pt x="775" y="142"/>
                    <a:pt x="775" y="39"/>
                    <a:pt x="723" y="39"/>
                  </a:cubicBezTo>
                  <a:cubicBezTo>
                    <a:pt x="697" y="13"/>
                    <a:pt x="671" y="1"/>
                    <a:pt x="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5789279" y="1198832"/>
              <a:ext cx="28152" cy="27026"/>
            </a:xfrm>
            <a:custGeom>
              <a:avLst/>
              <a:gdLst/>
              <a:ahLst/>
              <a:cxnLst/>
              <a:rect l="l" t="t" r="r" b="b"/>
              <a:pathLst>
                <a:path w="775" h="744" extrusionOk="0">
                  <a:moveTo>
                    <a:pt x="568" y="0"/>
                  </a:moveTo>
                  <a:cubicBezTo>
                    <a:pt x="517" y="0"/>
                    <a:pt x="465" y="52"/>
                    <a:pt x="465" y="104"/>
                  </a:cubicBezTo>
                  <a:cubicBezTo>
                    <a:pt x="465" y="155"/>
                    <a:pt x="465" y="155"/>
                    <a:pt x="465" y="207"/>
                  </a:cubicBezTo>
                  <a:lnTo>
                    <a:pt x="362" y="258"/>
                  </a:lnTo>
                  <a:cubicBezTo>
                    <a:pt x="259" y="361"/>
                    <a:pt x="156" y="413"/>
                    <a:pt x="53" y="465"/>
                  </a:cubicBezTo>
                  <a:cubicBezTo>
                    <a:pt x="1" y="516"/>
                    <a:pt x="1" y="568"/>
                    <a:pt x="1" y="671"/>
                  </a:cubicBezTo>
                  <a:cubicBezTo>
                    <a:pt x="37" y="707"/>
                    <a:pt x="100" y="744"/>
                    <a:pt x="151" y="744"/>
                  </a:cubicBezTo>
                  <a:cubicBezTo>
                    <a:pt x="173" y="744"/>
                    <a:pt x="192" y="738"/>
                    <a:pt x="207" y="723"/>
                  </a:cubicBezTo>
                  <a:cubicBezTo>
                    <a:pt x="310" y="671"/>
                    <a:pt x="414" y="619"/>
                    <a:pt x="517" y="568"/>
                  </a:cubicBezTo>
                  <a:cubicBezTo>
                    <a:pt x="620" y="516"/>
                    <a:pt x="672" y="413"/>
                    <a:pt x="775" y="310"/>
                  </a:cubicBezTo>
                  <a:cubicBezTo>
                    <a:pt x="775" y="258"/>
                    <a:pt x="775" y="207"/>
                    <a:pt x="775" y="155"/>
                  </a:cubicBezTo>
                  <a:cubicBezTo>
                    <a:pt x="775" y="155"/>
                    <a:pt x="723" y="104"/>
                    <a:pt x="723" y="104"/>
                  </a:cubicBezTo>
                  <a:cubicBezTo>
                    <a:pt x="723" y="52"/>
                    <a:pt x="672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6051618" y="1109363"/>
              <a:ext cx="35635" cy="12677"/>
            </a:xfrm>
            <a:custGeom>
              <a:avLst/>
              <a:gdLst/>
              <a:ahLst/>
              <a:cxnLst/>
              <a:rect l="l" t="t" r="r" b="b"/>
              <a:pathLst>
                <a:path w="981" h="349" extrusionOk="0">
                  <a:moveTo>
                    <a:pt x="355" y="0"/>
                  </a:moveTo>
                  <a:cubicBezTo>
                    <a:pt x="297" y="0"/>
                    <a:pt x="232" y="13"/>
                    <a:pt x="155" y="39"/>
                  </a:cubicBezTo>
                  <a:cubicBezTo>
                    <a:pt x="103" y="39"/>
                    <a:pt x="0" y="90"/>
                    <a:pt x="0" y="193"/>
                  </a:cubicBezTo>
                  <a:cubicBezTo>
                    <a:pt x="0" y="297"/>
                    <a:pt x="103" y="348"/>
                    <a:pt x="155" y="348"/>
                  </a:cubicBezTo>
                  <a:lnTo>
                    <a:pt x="516" y="348"/>
                  </a:lnTo>
                  <a:lnTo>
                    <a:pt x="826" y="297"/>
                  </a:lnTo>
                  <a:cubicBezTo>
                    <a:pt x="980" y="297"/>
                    <a:pt x="980" y="90"/>
                    <a:pt x="826" y="90"/>
                  </a:cubicBezTo>
                  <a:lnTo>
                    <a:pt x="516" y="39"/>
                  </a:lnTo>
                  <a:cubicBezTo>
                    <a:pt x="465" y="13"/>
                    <a:pt x="413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6805435" y="1156186"/>
              <a:ext cx="27643" cy="19724"/>
            </a:xfrm>
            <a:custGeom>
              <a:avLst/>
              <a:gdLst/>
              <a:ahLst/>
              <a:cxnLst/>
              <a:rect l="l" t="t" r="r" b="b"/>
              <a:pathLst>
                <a:path w="761" h="543" extrusionOk="0">
                  <a:moveTo>
                    <a:pt x="497" y="1"/>
                  </a:moveTo>
                  <a:cubicBezTo>
                    <a:pt x="465" y="1"/>
                    <a:pt x="439" y="14"/>
                    <a:pt x="413" y="39"/>
                  </a:cubicBezTo>
                  <a:cubicBezTo>
                    <a:pt x="361" y="39"/>
                    <a:pt x="310" y="39"/>
                    <a:pt x="258" y="91"/>
                  </a:cubicBezTo>
                  <a:cubicBezTo>
                    <a:pt x="155" y="143"/>
                    <a:pt x="104" y="194"/>
                    <a:pt x="52" y="297"/>
                  </a:cubicBezTo>
                  <a:cubicBezTo>
                    <a:pt x="0" y="349"/>
                    <a:pt x="0" y="401"/>
                    <a:pt x="52" y="401"/>
                  </a:cubicBezTo>
                  <a:cubicBezTo>
                    <a:pt x="52" y="452"/>
                    <a:pt x="52" y="504"/>
                    <a:pt x="104" y="504"/>
                  </a:cubicBezTo>
                  <a:cubicBezTo>
                    <a:pt x="129" y="530"/>
                    <a:pt x="155" y="542"/>
                    <a:pt x="174" y="542"/>
                  </a:cubicBezTo>
                  <a:cubicBezTo>
                    <a:pt x="194" y="542"/>
                    <a:pt x="207" y="530"/>
                    <a:pt x="207" y="504"/>
                  </a:cubicBezTo>
                  <a:cubicBezTo>
                    <a:pt x="258" y="504"/>
                    <a:pt x="310" y="504"/>
                    <a:pt x="310" y="452"/>
                  </a:cubicBezTo>
                  <a:cubicBezTo>
                    <a:pt x="361" y="401"/>
                    <a:pt x="361" y="349"/>
                    <a:pt x="413" y="349"/>
                  </a:cubicBezTo>
                  <a:lnTo>
                    <a:pt x="516" y="297"/>
                  </a:lnTo>
                  <a:lnTo>
                    <a:pt x="568" y="297"/>
                  </a:lnTo>
                  <a:cubicBezTo>
                    <a:pt x="582" y="304"/>
                    <a:pt x="596" y="308"/>
                    <a:pt x="610" y="308"/>
                  </a:cubicBezTo>
                  <a:cubicBezTo>
                    <a:pt x="695" y="308"/>
                    <a:pt x="760" y="180"/>
                    <a:pt x="671" y="91"/>
                  </a:cubicBezTo>
                  <a:cubicBezTo>
                    <a:pt x="671" y="91"/>
                    <a:pt x="619" y="39"/>
                    <a:pt x="619" y="39"/>
                  </a:cubicBezTo>
                  <a:cubicBezTo>
                    <a:pt x="568" y="14"/>
                    <a:pt x="529" y="1"/>
                    <a:pt x="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6776847" y="1047974"/>
              <a:ext cx="31857" cy="31748"/>
            </a:xfrm>
            <a:custGeom>
              <a:avLst/>
              <a:gdLst/>
              <a:ahLst/>
              <a:cxnLst/>
              <a:rect l="l" t="t" r="r" b="b"/>
              <a:pathLst>
                <a:path w="877" h="874" extrusionOk="0">
                  <a:moveTo>
                    <a:pt x="767" y="1"/>
                  </a:moveTo>
                  <a:cubicBezTo>
                    <a:pt x="735" y="1"/>
                    <a:pt x="696" y="26"/>
                    <a:pt x="671" y="78"/>
                  </a:cubicBezTo>
                  <a:cubicBezTo>
                    <a:pt x="671" y="78"/>
                    <a:pt x="671" y="78"/>
                    <a:pt x="671" y="129"/>
                  </a:cubicBezTo>
                  <a:cubicBezTo>
                    <a:pt x="567" y="129"/>
                    <a:pt x="516" y="181"/>
                    <a:pt x="464" y="233"/>
                  </a:cubicBezTo>
                  <a:cubicBezTo>
                    <a:pt x="310" y="336"/>
                    <a:pt x="155" y="491"/>
                    <a:pt x="52" y="645"/>
                  </a:cubicBezTo>
                  <a:cubicBezTo>
                    <a:pt x="0" y="697"/>
                    <a:pt x="52" y="800"/>
                    <a:pt x="103" y="852"/>
                  </a:cubicBezTo>
                  <a:cubicBezTo>
                    <a:pt x="133" y="867"/>
                    <a:pt x="159" y="873"/>
                    <a:pt x="182" y="873"/>
                  </a:cubicBezTo>
                  <a:cubicBezTo>
                    <a:pt x="237" y="873"/>
                    <a:pt x="273" y="837"/>
                    <a:pt x="310" y="800"/>
                  </a:cubicBezTo>
                  <a:lnTo>
                    <a:pt x="361" y="749"/>
                  </a:lnTo>
                  <a:lnTo>
                    <a:pt x="464" y="645"/>
                  </a:lnTo>
                  <a:cubicBezTo>
                    <a:pt x="516" y="594"/>
                    <a:pt x="567" y="542"/>
                    <a:pt x="671" y="439"/>
                  </a:cubicBezTo>
                  <a:lnTo>
                    <a:pt x="722" y="387"/>
                  </a:lnTo>
                  <a:lnTo>
                    <a:pt x="774" y="387"/>
                  </a:lnTo>
                  <a:cubicBezTo>
                    <a:pt x="774" y="336"/>
                    <a:pt x="825" y="336"/>
                    <a:pt x="825" y="284"/>
                  </a:cubicBezTo>
                  <a:cubicBezTo>
                    <a:pt x="825" y="233"/>
                    <a:pt x="825" y="233"/>
                    <a:pt x="825" y="233"/>
                  </a:cubicBezTo>
                  <a:cubicBezTo>
                    <a:pt x="877" y="181"/>
                    <a:pt x="877" y="129"/>
                    <a:pt x="825" y="78"/>
                  </a:cubicBezTo>
                  <a:cubicBezTo>
                    <a:pt x="825" y="26"/>
                    <a:pt x="800" y="1"/>
                    <a:pt x="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6786182" y="1052660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6653160" y="1111833"/>
              <a:ext cx="41265" cy="27062"/>
            </a:xfrm>
            <a:custGeom>
              <a:avLst/>
              <a:gdLst/>
              <a:ahLst/>
              <a:cxnLst/>
              <a:rect l="l" t="t" r="r" b="b"/>
              <a:pathLst>
                <a:path w="1136" h="745" extrusionOk="0">
                  <a:moveTo>
                    <a:pt x="153" y="1"/>
                  </a:moveTo>
                  <a:cubicBezTo>
                    <a:pt x="104" y="1"/>
                    <a:pt x="52" y="37"/>
                    <a:pt x="52" y="74"/>
                  </a:cubicBezTo>
                  <a:cubicBezTo>
                    <a:pt x="1" y="125"/>
                    <a:pt x="1" y="177"/>
                    <a:pt x="52" y="229"/>
                  </a:cubicBezTo>
                  <a:cubicBezTo>
                    <a:pt x="259" y="332"/>
                    <a:pt x="414" y="383"/>
                    <a:pt x="568" y="487"/>
                  </a:cubicBezTo>
                  <a:lnTo>
                    <a:pt x="672" y="538"/>
                  </a:lnTo>
                  <a:lnTo>
                    <a:pt x="775" y="641"/>
                  </a:lnTo>
                  <a:cubicBezTo>
                    <a:pt x="826" y="693"/>
                    <a:pt x="929" y="745"/>
                    <a:pt x="1033" y="745"/>
                  </a:cubicBezTo>
                  <a:cubicBezTo>
                    <a:pt x="1084" y="693"/>
                    <a:pt x="1136" y="487"/>
                    <a:pt x="981" y="487"/>
                  </a:cubicBezTo>
                  <a:lnTo>
                    <a:pt x="929" y="435"/>
                  </a:lnTo>
                  <a:lnTo>
                    <a:pt x="878" y="435"/>
                  </a:lnTo>
                  <a:cubicBezTo>
                    <a:pt x="878" y="435"/>
                    <a:pt x="775" y="332"/>
                    <a:pt x="672" y="280"/>
                  </a:cubicBezTo>
                  <a:cubicBezTo>
                    <a:pt x="620" y="229"/>
                    <a:pt x="362" y="125"/>
                    <a:pt x="207" y="22"/>
                  </a:cubicBezTo>
                  <a:cubicBezTo>
                    <a:pt x="192" y="7"/>
                    <a:pt x="17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6612549" y="1524594"/>
              <a:ext cx="18163" cy="11115"/>
            </a:xfrm>
            <a:custGeom>
              <a:avLst/>
              <a:gdLst/>
              <a:ahLst/>
              <a:cxnLst/>
              <a:rect l="l" t="t" r="r" b="b"/>
              <a:pathLst>
                <a:path w="500" h="306" extrusionOk="0">
                  <a:moveTo>
                    <a:pt x="394" y="0"/>
                  </a:moveTo>
                  <a:cubicBezTo>
                    <a:pt x="384" y="0"/>
                    <a:pt x="373" y="3"/>
                    <a:pt x="362" y="9"/>
                  </a:cubicBezTo>
                  <a:cubicBezTo>
                    <a:pt x="207" y="9"/>
                    <a:pt x="104" y="60"/>
                    <a:pt x="52" y="112"/>
                  </a:cubicBezTo>
                  <a:cubicBezTo>
                    <a:pt x="1" y="163"/>
                    <a:pt x="1" y="163"/>
                    <a:pt x="1" y="215"/>
                  </a:cubicBezTo>
                  <a:cubicBezTo>
                    <a:pt x="1" y="215"/>
                    <a:pt x="1" y="267"/>
                    <a:pt x="52" y="267"/>
                  </a:cubicBezTo>
                  <a:cubicBezTo>
                    <a:pt x="52" y="292"/>
                    <a:pt x="78" y="305"/>
                    <a:pt x="104" y="305"/>
                  </a:cubicBezTo>
                  <a:cubicBezTo>
                    <a:pt x="130" y="305"/>
                    <a:pt x="156" y="292"/>
                    <a:pt x="156" y="267"/>
                  </a:cubicBezTo>
                  <a:lnTo>
                    <a:pt x="207" y="215"/>
                  </a:lnTo>
                  <a:lnTo>
                    <a:pt x="362" y="215"/>
                  </a:lnTo>
                  <a:cubicBezTo>
                    <a:pt x="362" y="215"/>
                    <a:pt x="362" y="215"/>
                    <a:pt x="362" y="163"/>
                  </a:cubicBezTo>
                  <a:cubicBezTo>
                    <a:pt x="500" y="163"/>
                    <a:pt x="474" y="0"/>
                    <a:pt x="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447016" y="1371230"/>
              <a:ext cx="39376" cy="15801"/>
            </a:xfrm>
            <a:custGeom>
              <a:avLst/>
              <a:gdLst/>
              <a:ahLst/>
              <a:cxnLst/>
              <a:rect l="l" t="t" r="r" b="b"/>
              <a:pathLst>
                <a:path w="1084" h="435" extrusionOk="0">
                  <a:moveTo>
                    <a:pt x="103" y="0"/>
                  </a:moveTo>
                  <a:cubicBezTo>
                    <a:pt x="52" y="52"/>
                    <a:pt x="0" y="104"/>
                    <a:pt x="0" y="155"/>
                  </a:cubicBezTo>
                  <a:cubicBezTo>
                    <a:pt x="38" y="231"/>
                    <a:pt x="76" y="279"/>
                    <a:pt x="113" y="279"/>
                  </a:cubicBezTo>
                  <a:cubicBezTo>
                    <a:pt x="127" y="279"/>
                    <a:pt x="141" y="272"/>
                    <a:pt x="155" y="258"/>
                  </a:cubicBezTo>
                  <a:lnTo>
                    <a:pt x="413" y="258"/>
                  </a:lnTo>
                  <a:lnTo>
                    <a:pt x="516" y="362"/>
                  </a:lnTo>
                  <a:cubicBezTo>
                    <a:pt x="625" y="398"/>
                    <a:pt x="735" y="435"/>
                    <a:pt x="844" y="435"/>
                  </a:cubicBezTo>
                  <a:cubicBezTo>
                    <a:pt x="890" y="435"/>
                    <a:pt x="935" y="428"/>
                    <a:pt x="980" y="413"/>
                  </a:cubicBezTo>
                  <a:cubicBezTo>
                    <a:pt x="1032" y="413"/>
                    <a:pt x="1083" y="362"/>
                    <a:pt x="1083" y="310"/>
                  </a:cubicBezTo>
                  <a:cubicBezTo>
                    <a:pt x="1083" y="258"/>
                    <a:pt x="1032" y="207"/>
                    <a:pt x="980" y="207"/>
                  </a:cubicBezTo>
                  <a:lnTo>
                    <a:pt x="774" y="207"/>
                  </a:lnTo>
                  <a:lnTo>
                    <a:pt x="671" y="104"/>
                  </a:lnTo>
                  <a:cubicBezTo>
                    <a:pt x="568" y="52"/>
                    <a:pt x="516" y="52"/>
                    <a:pt x="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6340874" y="1317360"/>
              <a:ext cx="40575" cy="14566"/>
            </a:xfrm>
            <a:custGeom>
              <a:avLst/>
              <a:gdLst/>
              <a:ahLst/>
              <a:cxnLst/>
              <a:rect l="l" t="t" r="r" b="b"/>
              <a:pathLst>
                <a:path w="1117" h="401" extrusionOk="0">
                  <a:moveTo>
                    <a:pt x="645" y="0"/>
                  </a:moveTo>
                  <a:cubicBezTo>
                    <a:pt x="619" y="0"/>
                    <a:pt x="593" y="13"/>
                    <a:pt x="567" y="39"/>
                  </a:cubicBezTo>
                  <a:cubicBezTo>
                    <a:pt x="516" y="39"/>
                    <a:pt x="464" y="39"/>
                    <a:pt x="413" y="91"/>
                  </a:cubicBezTo>
                  <a:lnTo>
                    <a:pt x="258" y="91"/>
                  </a:lnTo>
                  <a:cubicBezTo>
                    <a:pt x="206" y="142"/>
                    <a:pt x="155" y="142"/>
                    <a:pt x="103" y="194"/>
                  </a:cubicBezTo>
                  <a:cubicBezTo>
                    <a:pt x="0" y="194"/>
                    <a:pt x="0" y="349"/>
                    <a:pt x="103" y="349"/>
                  </a:cubicBezTo>
                  <a:cubicBezTo>
                    <a:pt x="155" y="349"/>
                    <a:pt x="206" y="400"/>
                    <a:pt x="258" y="400"/>
                  </a:cubicBezTo>
                  <a:lnTo>
                    <a:pt x="877" y="400"/>
                  </a:lnTo>
                  <a:cubicBezTo>
                    <a:pt x="877" y="400"/>
                    <a:pt x="929" y="349"/>
                    <a:pt x="929" y="349"/>
                  </a:cubicBezTo>
                  <a:cubicBezTo>
                    <a:pt x="1116" y="302"/>
                    <a:pt x="1091" y="84"/>
                    <a:pt x="968" y="84"/>
                  </a:cubicBezTo>
                  <a:cubicBezTo>
                    <a:pt x="956" y="84"/>
                    <a:pt x="943" y="86"/>
                    <a:pt x="929" y="91"/>
                  </a:cubicBezTo>
                  <a:cubicBezTo>
                    <a:pt x="877" y="39"/>
                    <a:pt x="825" y="39"/>
                    <a:pt x="825" y="39"/>
                  </a:cubicBezTo>
                  <a:lnTo>
                    <a:pt x="722" y="39"/>
                  </a:lnTo>
                  <a:cubicBezTo>
                    <a:pt x="696" y="13"/>
                    <a:pt x="671" y="0"/>
                    <a:pt x="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6287731" y="1273770"/>
              <a:ext cx="16891" cy="9408"/>
            </a:xfrm>
            <a:custGeom>
              <a:avLst/>
              <a:gdLst/>
              <a:ahLst/>
              <a:cxnLst/>
              <a:rect l="l" t="t" r="r" b="b"/>
              <a:pathLst>
                <a:path w="465" h="259" extrusionOk="0">
                  <a:moveTo>
                    <a:pt x="103" y="1"/>
                  </a:moveTo>
                  <a:cubicBezTo>
                    <a:pt x="52" y="1"/>
                    <a:pt x="52" y="52"/>
                    <a:pt x="0" y="52"/>
                  </a:cubicBezTo>
                  <a:cubicBezTo>
                    <a:pt x="0" y="104"/>
                    <a:pt x="0" y="104"/>
                    <a:pt x="0" y="156"/>
                  </a:cubicBezTo>
                  <a:cubicBezTo>
                    <a:pt x="0" y="156"/>
                    <a:pt x="0" y="207"/>
                    <a:pt x="0" y="207"/>
                  </a:cubicBezTo>
                  <a:cubicBezTo>
                    <a:pt x="52" y="259"/>
                    <a:pt x="52" y="259"/>
                    <a:pt x="103" y="259"/>
                  </a:cubicBezTo>
                  <a:lnTo>
                    <a:pt x="361" y="259"/>
                  </a:lnTo>
                  <a:cubicBezTo>
                    <a:pt x="413" y="259"/>
                    <a:pt x="413" y="207"/>
                    <a:pt x="413" y="207"/>
                  </a:cubicBezTo>
                  <a:cubicBezTo>
                    <a:pt x="413" y="207"/>
                    <a:pt x="413" y="156"/>
                    <a:pt x="413" y="156"/>
                  </a:cubicBezTo>
                  <a:cubicBezTo>
                    <a:pt x="464" y="156"/>
                    <a:pt x="464" y="104"/>
                    <a:pt x="413" y="52"/>
                  </a:cubicBezTo>
                  <a:cubicBezTo>
                    <a:pt x="413" y="52"/>
                    <a:pt x="413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6244649" y="1397457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6231500" y="1373773"/>
              <a:ext cx="32947" cy="25609"/>
            </a:xfrm>
            <a:custGeom>
              <a:avLst/>
              <a:gdLst/>
              <a:ahLst/>
              <a:cxnLst/>
              <a:rect l="l" t="t" r="r" b="b"/>
              <a:pathLst>
                <a:path w="907" h="705" extrusionOk="0">
                  <a:moveTo>
                    <a:pt x="185" y="0"/>
                  </a:moveTo>
                  <a:cubicBezTo>
                    <a:pt x="76" y="0"/>
                    <a:pt x="1" y="120"/>
                    <a:pt x="81" y="240"/>
                  </a:cubicBezTo>
                  <a:cubicBezTo>
                    <a:pt x="184" y="343"/>
                    <a:pt x="235" y="395"/>
                    <a:pt x="390" y="498"/>
                  </a:cubicBezTo>
                  <a:lnTo>
                    <a:pt x="545" y="653"/>
                  </a:lnTo>
                  <a:lnTo>
                    <a:pt x="597" y="653"/>
                  </a:lnTo>
                  <a:cubicBezTo>
                    <a:pt x="648" y="653"/>
                    <a:pt x="648" y="704"/>
                    <a:pt x="700" y="704"/>
                  </a:cubicBezTo>
                  <a:lnTo>
                    <a:pt x="906" y="704"/>
                  </a:lnTo>
                  <a:cubicBezTo>
                    <a:pt x="906" y="653"/>
                    <a:pt x="906" y="601"/>
                    <a:pt x="906" y="549"/>
                  </a:cubicBezTo>
                  <a:cubicBezTo>
                    <a:pt x="854" y="498"/>
                    <a:pt x="854" y="446"/>
                    <a:pt x="803" y="446"/>
                  </a:cubicBezTo>
                  <a:lnTo>
                    <a:pt x="700" y="343"/>
                  </a:lnTo>
                  <a:cubicBezTo>
                    <a:pt x="648" y="292"/>
                    <a:pt x="597" y="292"/>
                    <a:pt x="545" y="240"/>
                  </a:cubicBezTo>
                  <a:lnTo>
                    <a:pt x="390" y="137"/>
                  </a:lnTo>
                  <a:lnTo>
                    <a:pt x="339" y="85"/>
                  </a:lnTo>
                  <a:lnTo>
                    <a:pt x="287" y="34"/>
                  </a:lnTo>
                  <a:cubicBezTo>
                    <a:pt x="252" y="10"/>
                    <a:pt x="217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6218386" y="1339373"/>
              <a:ext cx="18780" cy="7047"/>
            </a:xfrm>
            <a:custGeom>
              <a:avLst/>
              <a:gdLst/>
              <a:ahLst/>
              <a:cxnLst/>
              <a:rect l="l" t="t" r="r" b="b"/>
              <a:pathLst>
                <a:path w="517" h="194" extrusionOk="0">
                  <a:moveTo>
                    <a:pt x="103" y="0"/>
                  </a:moveTo>
                  <a:cubicBezTo>
                    <a:pt x="52" y="0"/>
                    <a:pt x="52" y="0"/>
                    <a:pt x="0" y="52"/>
                  </a:cubicBezTo>
                  <a:cubicBezTo>
                    <a:pt x="0" y="104"/>
                    <a:pt x="52" y="155"/>
                    <a:pt x="103" y="155"/>
                  </a:cubicBezTo>
                  <a:cubicBezTo>
                    <a:pt x="129" y="181"/>
                    <a:pt x="168" y="194"/>
                    <a:pt x="207" y="194"/>
                  </a:cubicBezTo>
                  <a:cubicBezTo>
                    <a:pt x="245" y="194"/>
                    <a:pt x="284" y="181"/>
                    <a:pt x="310" y="155"/>
                  </a:cubicBezTo>
                  <a:lnTo>
                    <a:pt x="413" y="104"/>
                  </a:lnTo>
                  <a:lnTo>
                    <a:pt x="516" y="52"/>
                  </a:lnTo>
                  <a:cubicBezTo>
                    <a:pt x="516" y="52"/>
                    <a:pt x="516" y="52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6179446" y="1285503"/>
              <a:ext cx="27752" cy="20160"/>
            </a:xfrm>
            <a:custGeom>
              <a:avLst/>
              <a:gdLst/>
              <a:ahLst/>
              <a:cxnLst/>
              <a:rect l="l" t="t" r="r" b="b"/>
              <a:pathLst>
                <a:path w="764" h="555" extrusionOk="0">
                  <a:moveTo>
                    <a:pt x="130" y="0"/>
                  </a:moveTo>
                  <a:cubicBezTo>
                    <a:pt x="104" y="0"/>
                    <a:pt x="78" y="13"/>
                    <a:pt x="52" y="39"/>
                  </a:cubicBezTo>
                  <a:cubicBezTo>
                    <a:pt x="1" y="91"/>
                    <a:pt x="1" y="142"/>
                    <a:pt x="52" y="194"/>
                  </a:cubicBezTo>
                  <a:cubicBezTo>
                    <a:pt x="155" y="245"/>
                    <a:pt x="207" y="349"/>
                    <a:pt x="310" y="452"/>
                  </a:cubicBezTo>
                  <a:cubicBezTo>
                    <a:pt x="310" y="503"/>
                    <a:pt x="362" y="503"/>
                    <a:pt x="413" y="555"/>
                  </a:cubicBezTo>
                  <a:lnTo>
                    <a:pt x="671" y="555"/>
                  </a:lnTo>
                  <a:cubicBezTo>
                    <a:pt x="763" y="509"/>
                    <a:pt x="732" y="340"/>
                    <a:pt x="615" y="340"/>
                  </a:cubicBezTo>
                  <a:cubicBezTo>
                    <a:pt x="601" y="340"/>
                    <a:pt x="585" y="343"/>
                    <a:pt x="568" y="349"/>
                  </a:cubicBezTo>
                  <a:lnTo>
                    <a:pt x="465" y="349"/>
                  </a:lnTo>
                  <a:lnTo>
                    <a:pt x="413" y="297"/>
                  </a:lnTo>
                  <a:cubicBezTo>
                    <a:pt x="362" y="194"/>
                    <a:pt x="259" y="91"/>
                    <a:pt x="207" y="39"/>
                  </a:cubicBezTo>
                  <a:cubicBezTo>
                    <a:pt x="181" y="13"/>
                    <a:pt x="155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6275635" y="1509882"/>
              <a:ext cx="37524" cy="9408"/>
            </a:xfrm>
            <a:custGeom>
              <a:avLst/>
              <a:gdLst/>
              <a:ahLst/>
              <a:cxnLst/>
              <a:rect l="l" t="t" r="r" b="b"/>
              <a:pathLst>
                <a:path w="1033" h="259" extrusionOk="0">
                  <a:moveTo>
                    <a:pt x="104" y="1"/>
                  </a:moveTo>
                  <a:cubicBezTo>
                    <a:pt x="1" y="1"/>
                    <a:pt x="1" y="53"/>
                    <a:pt x="1" y="104"/>
                  </a:cubicBezTo>
                  <a:cubicBezTo>
                    <a:pt x="1" y="207"/>
                    <a:pt x="1" y="207"/>
                    <a:pt x="104" y="259"/>
                  </a:cubicBezTo>
                  <a:lnTo>
                    <a:pt x="878" y="259"/>
                  </a:lnTo>
                  <a:cubicBezTo>
                    <a:pt x="1033" y="207"/>
                    <a:pt x="981" y="1"/>
                    <a:pt x="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6123147" y="1465177"/>
              <a:ext cx="26299" cy="9190"/>
            </a:xfrm>
            <a:custGeom>
              <a:avLst/>
              <a:gdLst/>
              <a:ahLst/>
              <a:cxnLst/>
              <a:rect l="l" t="t" r="r" b="b"/>
              <a:pathLst>
                <a:path w="724" h="253" extrusionOk="0">
                  <a:moveTo>
                    <a:pt x="582" y="1"/>
                  </a:moveTo>
                  <a:cubicBezTo>
                    <a:pt x="557" y="1"/>
                    <a:pt x="534" y="12"/>
                    <a:pt x="517" y="46"/>
                  </a:cubicBezTo>
                  <a:lnTo>
                    <a:pt x="104" y="46"/>
                  </a:lnTo>
                  <a:cubicBezTo>
                    <a:pt x="52" y="46"/>
                    <a:pt x="1" y="46"/>
                    <a:pt x="1" y="150"/>
                  </a:cubicBezTo>
                  <a:cubicBezTo>
                    <a:pt x="1" y="201"/>
                    <a:pt x="52" y="253"/>
                    <a:pt x="104" y="253"/>
                  </a:cubicBezTo>
                  <a:lnTo>
                    <a:pt x="414" y="253"/>
                  </a:lnTo>
                  <a:cubicBezTo>
                    <a:pt x="568" y="201"/>
                    <a:pt x="620" y="150"/>
                    <a:pt x="723" y="46"/>
                  </a:cubicBezTo>
                  <a:cubicBezTo>
                    <a:pt x="689" y="46"/>
                    <a:pt x="631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6148497" y="1496769"/>
              <a:ext cx="45007" cy="24410"/>
            </a:xfrm>
            <a:custGeom>
              <a:avLst/>
              <a:gdLst/>
              <a:ahLst/>
              <a:cxnLst/>
              <a:rect l="l" t="t" r="r" b="b"/>
              <a:pathLst>
                <a:path w="1239" h="672" extrusionOk="0">
                  <a:moveTo>
                    <a:pt x="155" y="1"/>
                  </a:moveTo>
                  <a:cubicBezTo>
                    <a:pt x="52" y="1"/>
                    <a:pt x="1" y="156"/>
                    <a:pt x="155" y="156"/>
                  </a:cubicBezTo>
                  <a:cubicBezTo>
                    <a:pt x="310" y="207"/>
                    <a:pt x="465" y="259"/>
                    <a:pt x="620" y="362"/>
                  </a:cubicBezTo>
                  <a:lnTo>
                    <a:pt x="774" y="465"/>
                  </a:lnTo>
                  <a:lnTo>
                    <a:pt x="878" y="517"/>
                  </a:lnTo>
                  <a:cubicBezTo>
                    <a:pt x="981" y="568"/>
                    <a:pt x="1032" y="620"/>
                    <a:pt x="1135" y="671"/>
                  </a:cubicBezTo>
                  <a:cubicBezTo>
                    <a:pt x="1187" y="671"/>
                    <a:pt x="1239" y="568"/>
                    <a:pt x="1187" y="568"/>
                  </a:cubicBezTo>
                  <a:lnTo>
                    <a:pt x="981" y="362"/>
                  </a:lnTo>
                  <a:cubicBezTo>
                    <a:pt x="929" y="310"/>
                    <a:pt x="878" y="259"/>
                    <a:pt x="878" y="259"/>
                  </a:cubicBezTo>
                  <a:lnTo>
                    <a:pt x="723" y="156"/>
                  </a:lnTo>
                  <a:cubicBezTo>
                    <a:pt x="516" y="104"/>
                    <a:pt x="362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6370225" y="975542"/>
              <a:ext cx="24374" cy="12968"/>
            </a:xfrm>
            <a:custGeom>
              <a:avLst/>
              <a:gdLst/>
              <a:ahLst/>
              <a:cxnLst/>
              <a:rect l="l" t="t" r="r" b="b"/>
              <a:pathLst>
                <a:path w="671" h="357" extrusionOk="0">
                  <a:moveTo>
                    <a:pt x="562" y="0"/>
                  </a:moveTo>
                  <a:cubicBezTo>
                    <a:pt x="549" y="0"/>
                    <a:pt x="534" y="3"/>
                    <a:pt x="517" y="8"/>
                  </a:cubicBezTo>
                  <a:lnTo>
                    <a:pt x="259" y="8"/>
                  </a:lnTo>
                  <a:cubicBezTo>
                    <a:pt x="156" y="8"/>
                    <a:pt x="104" y="60"/>
                    <a:pt x="1" y="163"/>
                  </a:cubicBezTo>
                  <a:cubicBezTo>
                    <a:pt x="1" y="163"/>
                    <a:pt x="1" y="215"/>
                    <a:pt x="1" y="215"/>
                  </a:cubicBezTo>
                  <a:cubicBezTo>
                    <a:pt x="1" y="266"/>
                    <a:pt x="1" y="266"/>
                    <a:pt x="1" y="318"/>
                  </a:cubicBezTo>
                  <a:cubicBezTo>
                    <a:pt x="27" y="344"/>
                    <a:pt x="65" y="357"/>
                    <a:pt x="104" y="357"/>
                  </a:cubicBezTo>
                  <a:cubicBezTo>
                    <a:pt x="143" y="357"/>
                    <a:pt x="181" y="344"/>
                    <a:pt x="207" y="318"/>
                  </a:cubicBezTo>
                  <a:lnTo>
                    <a:pt x="259" y="266"/>
                  </a:lnTo>
                  <a:lnTo>
                    <a:pt x="568" y="266"/>
                  </a:lnTo>
                  <a:cubicBezTo>
                    <a:pt x="568" y="266"/>
                    <a:pt x="568" y="215"/>
                    <a:pt x="568" y="215"/>
                  </a:cubicBezTo>
                  <a:cubicBezTo>
                    <a:pt x="660" y="169"/>
                    <a:pt x="6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482614" y="889633"/>
              <a:ext cx="41265" cy="12677"/>
            </a:xfrm>
            <a:custGeom>
              <a:avLst/>
              <a:gdLst/>
              <a:ahLst/>
              <a:cxnLst/>
              <a:rect l="l" t="t" r="r" b="b"/>
              <a:pathLst>
                <a:path w="1136" h="349" extrusionOk="0">
                  <a:moveTo>
                    <a:pt x="207" y="0"/>
                  </a:moveTo>
                  <a:cubicBezTo>
                    <a:pt x="155" y="0"/>
                    <a:pt x="52" y="0"/>
                    <a:pt x="52" y="52"/>
                  </a:cubicBezTo>
                  <a:cubicBezTo>
                    <a:pt x="0" y="104"/>
                    <a:pt x="52" y="207"/>
                    <a:pt x="104" y="207"/>
                  </a:cubicBezTo>
                  <a:cubicBezTo>
                    <a:pt x="258" y="258"/>
                    <a:pt x="413" y="310"/>
                    <a:pt x="568" y="310"/>
                  </a:cubicBezTo>
                  <a:cubicBezTo>
                    <a:pt x="645" y="336"/>
                    <a:pt x="723" y="349"/>
                    <a:pt x="800" y="349"/>
                  </a:cubicBezTo>
                  <a:cubicBezTo>
                    <a:pt x="877" y="349"/>
                    <a:pt x="955" y="336"/>
                    <a:pt x="1032" y="310"/>
                  </a:cubicBezTo>
                  <a:cubicBezTo>
                    <a:pt x="1135" y="310"/>
                    <a:pt x="1135" y="104"/>
                    <a:pt x="1032" y="104"/>
                  </a:cubicBezTo>
                  <a:lnTo>
                    <a:pt x="568" y="104"/>
                  </a:lnTo>
                  <a:cubicBezTo>
                    <a:pt x="465" y="104"/>
                    <a:pt x="310" y="52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6460129" y="848404"/>
              <a:ext cx="22521" cy="11261"/>
            </a:xfrm>
            <a:custGeom>
              <a:avLst/>
              <a:gdLst/>
              <a:ahLst/>
              <a:cxnLst/>
              <a:rect l="l" t="t" r="r" b="b"/>
              <a:pathLst>
                <a:path w="620" h="310" extrusionOk="0">
                  <a:moveTo>
                    <a:pt x="465" y="0"/>
                  </a:moveTo>
                  <a:cubicBezTo>
                    <a:pt x="413" y="52"/>
                    <a:pt x="413" y="52"/>
                    <a:pt x="361" y="52"/>
                  </a:cubicBezTo>
                  <a:lnTo>
                    <a:pt x="258" y="52"/>
                  </a:lnTo>
                  <a:cubicBezTo>
                    <a:pt x="232" y="78"/>
                    <a:pt x="207" y="91"/>
                    <a:pt x="181" y="91"/>
                  </a:cubicBezTo>
                  <a:cubicBezTo>
                    <a:pt x="155" y="91"/>
                    <a:pt x="129" y="78"/>
                    <a:pt x="103" y="52"/>
                  </a:cubicBezTo>
                  <a:cubicBezTo>
                    <a:pt x="103" y="52"/>
                    <a:pt x="52" y="104"/>
                    <a:pt x="52" y="104"/>
                  </a:cubicBezTo>
                  <a:cubicBezTo>
                    <a:pt x="0" y="155"/>
                    <a:pt x="0" y="155"/>
                    <a:pt x="0" y="207"/>
                  </a:cubicBezTo>
                  <a:cubicBezTo>
                    <a:pt x="0" y="258"/>
                    <a:pt x="0" y="258"/>
                    <a:pt x="52" y="310"/>
                  </a:cubicBezTo>
                  <a:lnTo>
                    <a:pt x="413" y="310"/>
                  </a:lnTo>
                  <a:cubicBezTo>
                    <a:pt x="413" y="310"/>
                    <a:pt x="465" y="258"/>
                    <a:pt x="465" y="258"/>
                  </a:cubicBezTo>
                  <a:cubicBezTo>
                    <a:pt x="516" y="207"/>
                    <a:pt x="516" y="207"/>
                    <a:pt x="568" y="155"/>
                  </a:cubicBezTo>
                  <a:cubicBezTo>
                    <a:pt x="568" y="155"/>
                    <a:pt x="568" y="104"/>
                    <a:pt x="568" y="104"/>
                  </a:cubicBezTo>
                  <a:cubicBezTo>
                    <a:pt x="568" y="52"/>
                    <a:pt x="568" y="52"/>
                    <a:pt x="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6031857" y="927448"/>
              <a:ext cx="55396" cy="32656"/>
            </a:xfrm>
            <a:custGeom>
              <a:avLst/>
              <a:gdLst/>
              <a:ahLst/>
              <a:cxnLst/>
              <a:rect l="l" t="t" r="r" b="b"/>
              <a:pathLst>
                <a:path w="1525" h="899" extrusionOk="0">
                  <a:moveTo>
                    <a:pt x="158" y="1"/>
                  </a:moveTo>
                  <a:cubicBezTo>
                    <a:pt x="73" y="1"/>
                    <a:pt x="1" y="110"/>
                    <a:pt x="80" y="190"/>
                  </a:cubicBezTo>
                  <a:cubicBezTo>
                    <a:pt x="235" y="396"/>
                    <a:pt x="441" y="551"/>
                    <a:pt x="596" y="705"/>
                  </a:cubicBezTo>
                  <a:cubicBezTo>
                    <a:pt x="699" y="757"/>
                    <a:pt x="854" y="809"/>
                    <a:pt x="957" y="860"/>
                  </a:cubicBezTo>
                  <a:cubicBezTo>
                    <a:pt x="1008" y="886"/>
                    <a:pt x="1073" y="899"/>
                    <a:pt x="1137" y="899"/>
                  </a:cubicBezTo>
                  <a:cubicBezTo>
                    <a:pt x="1202" y="899"/>
                    <a:pt x="1266" y="886"/>
                    <a:pt x="1318" y="860"/>
                  </a:cubicBezTo>
                  <a:cubicBezTo>
                    <a:pt x="1524" y="809"/>
                    <a:pt x="1473" y="551"/>
                    <a:pt x="1318" y="551"/>
                  </a:cubicBezTo>
                  <a:lnTo>
                    <a:pt x="1008" y="551"/>
                  </a:lnTo>
                  <a:cubicBezTo>
                    <a:pt x="905" y="551"/>
                    <a:pt x="802" y="499"/>
                    <a:pt x="751" y="448"/>
                  </a:cubicBezTo>
                  <a:cubicBezTo>
                    <a:pt x="544" y="293"/>
                    <a:pt x="389" y="190"/>
                    <a:pt x="235" y="35"/>
                  </a:cubicBezTo>
                  <a:cubicBezTo>
                    <a:pt x="211" y="11"/>
                    <a:pt x="184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6873305" y="1258838"/>
              <a:ext cx="26263" cy="34073"/>
            </a:xfrm>
            <a:custGeom>
              <a:avLst/>
              <a:gdLst/>
              <a:ahLst/>
              <a:cxnLst/>
              <a:rect l="l" t="t" r="r" b="b"/>
              <a:pathLst>
                <a:path w="723" h="938" extrusionOk="0">
                  <a:moveTo>
                    <a:pt x="594" y="1"/>
                  </a:moveTo>
                  <a:cubicBezTo>
                    <a:pt x="568" y="1"/>
                    <a:pt x="542" y="14"/>
                    <a:pt x="517" y="39"/>
                  </a:cubicBezTo>
                  <a:lnTo>
                    <a:pt x="465" y="143"/>
                  </a:lnTo>
                  <a:lnTo>
                    <a:pt x="413" y="194"/>
                  </a:lnTo>
                  <a:cubicBezTo>
                    <a:pt x="362" y="246"/>
                    <a:pt x="362" y="297"/>
                    <a:pt x="310" y="297"/>
                  </a:cubicBezTo>
                  <a:lnTo>
                    <a:pt x="310" y="349"/>
                  </a:lnTo>
                  <a:lnTo>
                    <a:pt x="310" y="401"/>
                  </a:lnTo>
                  <a:lnTo>
                    <a:pt x="207" y="504"/>
                  </a:lnTo>
                  <a:lnTo>
                    <a:pt x="155" y="607"/>
                  </a:lnTo>
                  <a:lnTo>
                    <a:pt x="104" y="658"/>
                  </a:lnTo>
                  <a:cubicBezTo>
                    <a:pt x="52" y="710"/>
                    <a:pt x="1" y="813"/>
                    <a:pt x="52" y="865"/>
                  </a:cubicBezTo>
                  <a:cubicBezTo>
                    <a:pt x="89" y="901"/>
                    <a:pt x="125" y="938"/>
                    <a:pt x="180" y="938"/>
                  </a:cubicBezTo>
                  <a:cubicBezTo>
                    <a:pt x="203" y="938"/>
                    <a:pt x="228" y="932"/>
                    <a:pt x="259" y="916"/>
                  </a:cubicBezTo>
                  <a:cubicBezTo>
                    <a:pt x="362" y="813"/>
                    <a:pt x="465" y="710"/>
                    <a:pt x="517" y="607"/>
                  </a:cubicBezTo>
                  <a:cubicBezTo>
                    <a:pt x="568" y="555"/>
                    <a:pt x="620" y="504"/>
                    <a:pt x="620" y="452"/>
                  </a:cubicBezTo>
                  <a:cubicBezTo>
                    <a:pt x="671" y="349"/>
                    <a:pt x="723" y="297"/>
                    <a:pt x="723" y="194"/>
                  </a:cubicBezTo>
                  <a:lnTo>
                    <a:pt x="723" y="143"/>
                  </a:lnTo>
                  <a:cubicBezTo>
                    <a:pt x="723" y="91"/>
                    <a:pt x="723" y="39"/>
                    <a:pt x="671" y="39"/>
                  </a:cubicBezTo>
                  <a:cubicBezTo>
                    <a:pt x="646" y="14"/>
                    <a:pt x="620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6852666" y="1376737"/>
              <a:ext cx="20633" cy="19688"/>
            </a:xfrm>
            <a:custGeom>
              <a:avLst/>
              <a:gdLst/>
              <a:ahLst/>
              <a:cxnLst/>
              <a:rect l="l" t="t" r="r" b="b"/>
              <a:pathLst>
                <a:path w="568" h="542" extrusionOk="0">
                  <a:moveTo>
                    <a:pt x="78" y="0"/>
                  </a:moveTo>
                  <a:cubicBezTo>
                    <a:pt x="39" y="0"/>
                    <a:pt x="1" y="26"/>
                    <a:pt x="1" y="78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81"/>
                    <a:pt x="1" y="181"/>
                    <a:pt x="1" y="232"/>
                  </a:cubicBezTo>
                  <a:cubicBezTo>
                    <a:pt x="1" y="232"/>
                    <a:pt x="1" y="284"/>
                    <a:pt x="52" y="336"/>
                  </a:cubicBezTo>
                  <a:cubicBezTo>
                    <a:pt x="52" y="387"/>
                    <a:pt x="104" y="439"/>
                    <a:pt x="155" y="439"/>
                  </a:cubicBezTo>
                  <a:cubicBezTo>
                    <a:pt x="155" y="490"/>
                    <a:pt x="207" y="542"/>
                    <a:pt x="258" y="542"/>
                  </a:cubicBezTo>
                  <a:lnTo>
                    <a:pt x="516" y="542"/>
                  </a:lnTo>
                  <a:cubicBezTo>
                    <a:pt x="568" y="542"/>
                    <a:pt x="568" y="439"/>
                    <a:pt x="516" y="387"/>
                  </a:cubicBezTo>
                  <a:lnTo>
                    <a:pt x="362" y="232"/>
                  </a:lnTo>
                  <a:lnTo>
                    <a:pt x="207" y="232"/>
                  </a:lnTo>
                  <a:lnTo>
                    <a:pt x="155" y="181"/>
                  </a:lnTo>
                  <a:cubicBezTo>
                    <a:pt x="155" y="129"/>
                    <a:pt x="155" y="129"/>
                    <a:pt x="155" y="78"/>
                  </a:cubicBezTo>
                  <a:cubicBezTo>
                    <a:pt x="155" y="26"/>
                    <a:pt x="117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6686870" y="1234430"/>
              <a:ext cx="30041" cy="24410"/>
            </a:xfrm>
            <a:custGeom>
              <a:avLst/>
              <a:gdLst/>
              <a:ahLst/>
              <a:cxnLst/>
              <a:rect l="l" t="t" r="r" b="b"/>
              <a:pathLst>
                <a:path w="827" h="672" extrusionOk="0">
                  <a:moveTo>
                    <a:pt x="723" y="1"/>
                  </a:moveTo>
                  <a:cubicBezTo>
                    <a:pt x="671" y="1"/>
                    <a:pt x="568" y="52"/>
                    <a:pt x="517" y="104"/>
                  </a:cubicBezTo>
                  <a:cubicBezTo>
                    <a:pt x="465" y="104"/>
                    <a:pt x="414" y="155"/>
                    <a:pt x="362" y="207"/>
                  </a:cubicBezTo>
                  <a:cubicBezTo>
                    <a:pt x="259" y="310"/>
                    <a:pt x="156" y="413"/>
                    <a:pt x="52" y="516"/>
                  </a:cubicBezTo>
                  <a:cubicBezTo>
                    <a:pt x="1" y="516"/>
                    <a:pt x="1" y="620"/>
                    <a:pt x="52" y="671"/>
                  </a:cubicBezTo>
                  <a:lnTo>
                    <a:pt x="156" y="671"/>
                  </a:lnTo>
                  <a:cubicBezTo>
                    <a:pt x="259" y="568"/>
                    <a:pt x="362" y="465"/>
                    <a:pt x="465" y="362"/>
                  </a:cubicBezTo>
                  <a:lnTo>
                    <a:pt x="517" y="310"/>
                  </a:lnTo>
                  <a:lnTo>
                    <a:pt x="568" y="258"/>
                  </a:lnTo>
                  <a:cubicBezTo>
                    <a:pt x="620" y="207"/>
                    <a:pt x="671" y="207"/>
                    <a:pt x="723" y="155"/>
                  </a:cubicBezTo>
                  <a:cubicBezTo>
                    <a:pt x="826" y="155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6593188" y="1013792"/>
              <a:ext cx="33746" cy="12677"/>
            </a:xfrm>
            <a:custGeom>
              <a:avLst/>
              <a:gdLst/>
              <a:ahLst/>
              <a:cxnLst/>
              <a:rect l="l" t="t" r="r" b="b"/>
              <a:pathLst>
                <a:path w="929" h="349" extrusionOk="0">
                  <a:moveTo>
                    <a:pt x="232" y="0"/>
                  </a:moveTo>
                  <a:cubicBezTo>
                    <a:pt x="155" y="0"/>
                    <a:pt x="77" y="13"/>
                    <a:pt x="0" y="39"/>
                  </a:cubicBezTo>
                  <a:lnTo>
                    <a:pt x="0" y="90"/>
                  </a:lnTo>
                  <a:cubicBezTo>
                    <a:pt x="155" y="90"/>
                    <a:pt x="310" y="142"/>
                    <a:pt x="413" y="194"/>
                  </a:cubicBezTo>
                  <a:cubicBezTo>
                    <a:pt x="567" y="245"/>
                    <a:pt x="722" y="297"/>
                    <a:pt x="877" y="348"/>
                  </a:cubicBezTo>
                  <a:cubicBezTo>
                    <a:pt x="877" y="348"/>
                    <a:pt x="929" y="297"/>
                    <a:pt x="877" y="245"/>
                  </a:cubicBezTo>
                  <a:cubicBezTo>
                    <a:pt x="825" y="194"/>
                    <a:pt x="722" y="194"/>
                    <a:pt x="671" y="142"/>
                  </a:cubicBezTo>
                  <a:cubicBezTo>
                    <a:pt x="619" y="90"/>
                    <a:pt x="516" y="90"/>
                    <a:pt x="464" y="39"/>
                  </a:cubicBezTo>
                  <a:cubicBezTo>
                    <a:pt x="387" y="13"/>
                    <a:pt x="31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5784591" y="1359992"/>
              <a:ext cx="37524" cy="15002"/>
            </a:xfrm>
            <a:custGeom>
              <a:avLst/>
              <a:gdLst/>
              <a:ahLst/>
              <a:cxnLst/>
              <a:rect l="l" t="t" r="r" b="b"/>
              <a:pathLst>
                <a:path w="1033" h="413" extrusionOk="0">
                  <a:moveTo>
                    <a:pt x="104" y="0"/>
                  </a:moveTo>
                  <a:cubicBezTo>
                    <a:pt x="1" y="52"/>
                    <a:pt x="1" y="155"/>
                    <a:pt x="104" y="206"/>
                  </a:cubicBezTo>
                  <a:cubicBezTo>
                    <a:pt x="104" y="206"/>
                    <a:pt x="156" y="206"/>
                    <a:pt x="207" y="258"/>
                  </a:cubicBezTo>
                  <a:lnTo>
                    <a:pt x="362" y="258"/>
                  </a:lnTo>
                  <a:lnTo>
                    <a:pt x="465" y="310"/>
                  </a:lnTo>
                  <a:cubicBezTo>
                    <a:pt x="568" y="361"/>
                    <a:pt x="620" y="361"/>
                    <a:pt x="723" y="413"/>
                  </a:cubicBezTo>
                  <a:lnTo>
                    <a:pt x="981" y="413"/>
                  </a:lnTo>
                  <a:cubicBezTo>
                    <a:pt x="1033" y="361"/>
                    <a:pt x="1033" y="258"/>
                    <a:pt x="981" y="206"/>
                  </a:cubicBezTo>
                  <a:cubicBezTo>
                    <a:pt x="981" y="206"/>
                    <a:pt x="929" y="155"/>
                    <a:pt x="878" y="155"/>
                  </a:cubicBezTo>
                  <a:lnTo>
                    <a:pt x="775" y="103"/>
                  </a:lnTo>
                  <a:lnTo>
                    <a:pt x="620" y="103"/>
                  </a:lnTo>
                  <a:cubicBezTo>
                    <a:pt x="517" y="52"/>
                    <a:pt x="465" y="52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6711244" y="935076"/>
              <a:ext cx="28152" cy="10789"/>
            </a:xfrm>
            <a:custGeom>
              <a:avLst/>
              <a:gdLst/>
              <a:ahLst/>
              <a:cxnLst/>
              <a:rect l="l" t="t" r="r" b="b"/>
              <a:pathLst>
                <a:path w="775" h="297" extrusionOk="0">
                  <a:moveTo>
                    <a:pt x="439" y="0"/>
                  </a:moveTo>
                  <a:cubicBezTo>
                    <a:pt x="413" y="0"/>
                    <a:pt x="388" y="13"/>
                    <a:pt x="362" y="39"/>
                  </a:cubicBezTo>
                  <a:lnTo>
                    <a:pt x="310" y="39"/>
                  </a:lnTo>
                  <a:cubicBezTo>
                    <a:pt x="207" y="142"/>
                    <a:pt x="104" y="194"/>
                    <a:pt x="1" y="297"/>
                  </a:cubicBezTo>
                  <a:cubicBezTo>
                    <a:pt x="1" y="297"/>
                    <a:pt x="104" y="245"/>
                    <a:pt x="207" y="194"/>
                  </a:cubicBezTo>
                  <a:cubicBezTo>
                    <a:pt x="207" y="142"/>
                    <a:pt x="259" y="142"/>
                    <a:pt x="362" y="142"/>
                  </a:cubicBezTo>
                  <a:lnTo>
                    <a:pt x="517" y="142"/>
                  </a:lnTo>
                  <a:cubicBezTo>
                    <a:pt x="568" y="142"/>
                    <a:pt x="671" y="142"/>
                    <a:pt x="723" y="91"/>
                  </a:cubicBezTo>
                  <a:cubicBezTo>
                    <a:pt x="775" y="91"/>
                    <a:pt x="775" y="39"/>
                    <a:pt x="775" y="39"/>
                  </a:cubicBezTo>
                  <a:cubicBezTo>
                    <a:pt x="723" y="13"/>
                    <a:pt x="671" y="0"/>
                    <a:pt x="626" y="0"/>
                  </a:cubicBezTo>
                  <a:cubicBezTo>
                    <a:pt x="581" y="0"/>
                    <a:pt x="542" y="13"/>
                    <a:pt x="517" y="39"/>
                  </a:cubicBezTo>
                  <a:cubicBezTo>
                    <a:pt x="491" y="13"/>
                    <a:pt x="465" y="0"/>
                    <a:pt x="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710850" y="2606843"/>
            <a:ext cx="5064600" cy="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39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"/>
          <p:cNvGrpSpPr/>
          <p:nvPr/>
        </p:nvGrpSpPr>
        <p:grpSpPr>
          <a:xfrm>
            <a:off x="2965371" y="270025"/>
            <a:ext cx="6431729" cy="761086"/>
            <a:chOff x="2965371" y="270025"/>
            <a:chExt cx="6431729" cy="761086"/>
          </a:xfrm>
        </p:grpSpPr>
        <p:sp>
          <p:nvSpPr>
            <p:cNvPr id="78" name="Google Shape;78;p3"/>
            <p:cNvSpPr/>
            <p:nvPr/>
          </p:nvSpPr>
          <p:spPr>
            <a:xfrm rot="10800000" flipH="1">
              <a:off x="8138721" y="920997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018300" y="413140"/>
              <a:ext cx="1258492" cy="12687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2965371" y="270034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899188" y="270025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030905" y="749918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rot="-10315654" flipH="1">
            <a:off x="-113137" y="-200666"/>
            <a:ext cx="1735165" cy="2058685"/>
            <a:chOff x="-2116240" y="1240210"/>
            <a:chExt cx="1286485" cy="1526349"/>
          </a:xfrm>
        </p:grpSpPr>
        <p:sp>
          <p:nvSpPr>
            <p:cNvPr id="84" name="Google Shape;84;p3"/>
            <p:cNvSpPr/>
            <p:nvPr/>
          </p:nvSpPr>
          <p:spPr>
            <a:xfrm flipH="1">
              <a:off x="-2116240" y="1240210"/>
              <a:ext cx="1041190" cy="1039342"/>
            </a:xfrm>
            <a:custGeom>
              <a:avLst/>
              <a:gdLst/>
              <a:ahLst/>
              <a:cxnLst/>
              <a:rect l="l" t="t" r="r" b="b"/>
              <a:pathLst>
                <a:path w="55783" h="55684" extrusionOk="0">
                  <a:moveTo>
                    <a:pt x="44895" y="13472"/>
                  </a:moveTo>
                  <a:cubicBezTo>
                    <a:pt x="44431" y="14142"/>
                    <a:pt x="43812" y="14761"/>
                    <a:pt x="43141" y="15329"/>
                  </a:cubicBezTo>
                  <a:cubicBezTo>
                    <a:pt x="42367" y="15999"/>
                    <a:pt x="41490" y="16618"/>
                    <a:pt x="40716" y="17392"/>
                  </a:cubicBezTo>
                  <a:cubicBezTo>
                    <a:pt x="40613" y="17495"/>
                    <a:pt x="40510" y="17650"/>
                    <a:pt x="40407" y="17753"/>
                  </a:cubicBezTo>
                  <a:cubicBezTo>
                    <a:pt x="40458" y="17650"/>
                    <a:pt x="40510" y="17599"/>
                    <a:pt x="40562" y="17495"/>
                  </a:cubicBezTo>
                  <a:cubicBezTo>
                    <a:pt x="41490" y="15948"/>
                    <a:pt x="43038" y="15019"/>
                    <a:pt x="44379" y="13884"/>
                  </a:cubicBezTo>
                  <a:cubicBezTo>
                    <a:pt x="44534" y="13729"/>
                    <a:pt x="44689" y="13626"/>
                    <a:pt x="44895" y="13472"/>
                  </a:cubicBezTo>
                  <a:close/>
                  <a:moveTo>
                    <a:pt x="53409" y="1"/>
                  </a:moveTo>
                  <a:cubicBezTo>
                    <a:pt x="53358" y="1"/>
                    <a:pt x="53305" y="3"/>
                    <a:pt x="53252" y="7"/>
                  </a:cubicBezTo>
                  <a:cubicBezTo>
                    <a:pt x="50518" y="678"/>
                    <a:pt x="47887" y="1194"/>
                    <a:pt x="45669" y="2999"/>
                  </a:cubicBezTo>
                  <a:cubicBezTo>
                    <a:pt x="44689" y="3618"/>
                    <a:pt x="44121" y="4702"/>
                    <a:pt x="44121" y="5837"/>
                  </a:cubicBezTo>
                  <a:cubicBezTo>
                    <a:pt x="44173" y="6352"/>
                    <a:pt x="44276" y="6817"/>
                    <a:pt x="44431" y="7281"/>
                  </a:cubicBezTo>
                  <a:cubicBezTo>
                    <a:pt x="44431" y="7900"/>
                    <a:pt x="44585" y="8468"/>
                    <a:pt x="44740" y="9035"/>
                  </a:cubicBezTo>
                  <a:cubicBezTo>
                    <a:pt x="44843" y="9345"/>
                    <a:pt x="45101" y="9654"/>
                    <a:pt x="45256" y="10067"/>
                  </a:cubicBezTo>
                  <a:lnTo>
                    <a:pt x="45256" y="10583"/>
                  </a:lnTo>
                  <a:cubicBezTo>
                    <a:pt x="45256" y="10686"/>
                    <a:pt x="45204" y="10789"/>
                    <a:pt x="45101" y="10892"/>
                  </a:cubicBezTo>
                  <a:cubicBezTo>
                    <a:pt x="44740" y="11356"/>
                    <a:pt x="44276" y="11769"/>
                    <a:pt x="43812" y="12130"/>
                  </a:cubicBezTo>
                  <a:cubicBezTo>
                    <a:pt x="43691" y="12122"/>
                    <a:pt x="43571" y="12117"/>
                    <a:pt x="43451" y="12117"/>
                  </a:cubicBezTo>
                  <a:cubicBezTo>
                    <a:pt x="42850" y="12117"/>
                    <a:pt x="42255" y="12225"/>
                    <a:pt x="41696" y="12440"/>
                  </a:cubicBezTo>
                  <a:cubicBezTo>
                    <a:pt x="40768" y="12904"/>
                    <a:pt x="40923" y="13626"/>
                    <a:pt x="40510" y="14400"/>
                  </a:cubicBezTo>
                  <a:cubicBezTo>
                    <a:pt x="39788" y="15638"/>
                    <a:pt x="38498" y="16670"/>
                    <a:pt x="37518" y="17702"/>
                  </a:cubicBezTo>
                  <a:cubicBezTo>
                    <a:pt x="37260" y="17960"/>
                    <a:pt x="37208" y="18372"/>
                    <a:pt x="37311" y="18682"/>
                  </a:cubicBezTo>
                  <a:cubicBezTo>
                    <a:pt x="37002" y="19095"/>
                    <a:pt x="36641" y="19456"/>
                    <a:pt x="36228" y="19765"/>
                  </a:cubicBezTo>
                  <a:cubicBezTo>
                    <a:pt x="35857" y="20044"/>
                    <a:pt x="35374" y="20100"/>
                    <a:pt x="34869" y="20100"/>
                  </a:cubicBezTo>
                  <a:cubicBezTo>
                    <a:pt x="34532" y="20100"/>
                    <a:pt x="34185" y="20075"/>
                    <a:pt x="33855" y="20075"/>
                  </a:cubicBezTo>
                  <a:lnTo>
                    <a:pt x="31379" y="20075"/>
                  </a:lnTo>
                  <a:cubicBezTo>
                    <a:pt x="31021" y="20096"/>
                    <a:pt x="30663" y="20106"/>
                    <a:pt x="30305" y="20106"/>
                  </a:cubicBezTo>
                  <a:cubicBezTo>
                    <a:pt x="28913" y="20106"/>
                    <a:pt x="27534" y="19949"/>
                    <a:pt x="26220" y="19662"/>
                  </a:cubicBezTo>
                  <a:cubicBezTo>
                    <a:pt x="25395" y="19404"/>
                    <a:pt x="24930" y="18785"/>
                    <a:pt x="24311" y="18321"/>
                  </a:cubicBezTo>
                  <a:cubicBezTo>
                    <a:pt x="23795" y="17960"/>
                    <a:pt x="23280" y="17650"/>
                    <a:pt x="22661" y="17392"/>
                  </a:cubicBezTo>
                  <a:cubicBezTo>
                    <a:pt x="22230" y="17220"/>
                    <a:pt x="21772" y="17138"/>
                    <a:pt x="21310" y="17138"/>
                  </a:cubicBezTo>
                  <a:cubicBezTo>
                    <a:pt x="20665" y="17138"/>
                    <a:pt x="20012" y="17298"/>
                    <a:pt x="19411" y="17599"/>
                  </a:cubicBezTo>
                  <a:cubicBezTo>
                    <a:pt x="18637" y="18011"/>
                    <a:pt x="17811" y="18269"/>
                    <a:pt x="16986" y="18476"/>
                  </a:cubicBezTo>
                  <a:cubicBezTo>
                    <a:pt x="16738" y="18519"/>
                    <a:pt x="16494" y="18534"/>
                    <a:pt x="16253" y="18534"/>
                  </a:cubicBezTo>
                  <a:cubicBezTo>
                    <a:pt x="15741" y="18534"/>
                    <a:pt x="15242" y="18467"/>
                    <a:pt x="14746" y="18467"/>
                  </a:cubicBezTo>
                  <a:cubicBezTo>
                    <a:pt x="14650" y="18467"/>
                    <a:pt x="14554" y="18470"/>
                    <a:pt x="14458" y="18476"/>
                  </a:cubicBezTo>
                  <a:cubicBezTo>
                    <a:pt x="13375" y="18579"/>
                    <a:pt x="12910" y="19198"/>
                    <a:pt x="12291" y="19972"/>
                  </a:cubicBezTo>
                  <a:cubicBezTo>
                    <a:pt x="12217" y="20083"/>
                    <a:pt x="12303" y="20168"/>
                    <a:pt x="12396" y="20168"/>
                  </a:cubicBezTo>
                  <a:cubicBezTo>
                    <a:pt x="12432" y="20168"/>
                    <a:pt x="12469" y="20155"/>
                    <a:pt x="12498" y="20126"/>
                  </a:cubicBezTo>
                  <a:cubicBezTo>
                    <a:pt x="13117" y="19456"/>
                    <a:pt x="13942" y="19043"/>
                    <a:pt x="14871" y="18940"/>
                  </a:cubicBezTo>
                  <a:cubicBezTo>
                    <a:pt x="15352" y="18940"/>
                    <a:pt x="15834" y="19009"/>
                    <a:pt x="16315" y="19009"/>
                  </a:cubicBezTo>
                  <a:cubicBezTo>
                    <a:pt x="16556" y="19009"/>
                    <a:pt x="16797" y="18991"/>
                    <a:pt x="17037" y="18940"/>
                  </a:cubicBezTo>
                  <a:cubicBezTo>
                    <a:pt x="18172" y="18785"/>
                    <a:pt x="19101" y="18114"/>
                    <a:pt x="20184" y="17805"/>
                  </a:cubicBezTo>
                  <a:cubicBezTo>
                    <a:pt x="20503" y="17717"/>
                    <a:pt x="20803" y="17678"/>
                    <a:pt x="21088" y="17678"/>
                  </a:cubicBezTo>
                  <a:cubicBezTo>
                    <a:pt x="22648" y="17678"/>
                    <a:pt x="23745" y="18865"/>
                    <a:pt x="24879" y="19868"/>
                  </a:cubicBezTo>
                  <a:cubicBezTo>
                    <a:pt x="25704" y="20591"/>
                    <a:pt x="26788" y="20694"/>
                    <a:pt x="27768" y="21003"/>
                  </a:cubicBezTo>
                  <a:cubicBezTo>
                    <a:pt x="29212" y="21364"/>
                    <a:pt x="30657" y="21571"/>
                    <a:pt x="32101" y="21571"/>
                  </a:cubicBezTo>
                  <a:cubicBezTo>
                    <a:pt x="32844" y="21571"/>
                    <a:pt x="33717" y="21682"/>
                    <a:pt x="34553" y="21682"/>
                  </a:cubicBezTo>
                  <a:cubicBezTo>
                    <a:pt x="35110" y="21682"/>
                    <a:pt x="35650" y="21633"/>
                    <a:pt x="36125" y="21468"/>
                  </a:cubicBezTo>
                  <a:cubicBezTo>
                    <a:pt x="36899" y="21158"/>
                    <a:pt x="37518" y="20591"/>
                    <a:pt x="37931" y="19868"/>
                  </a:cubicBezTo>
                  <a:lnTo>
                    <a:pt x="37931" y="19868"/>
                  </a:lnTo>
                  <a:cubicBezTo>
                    <a:pt x="37879" y="20023"/>
                    <a:pt x="37827" y="20230"/>
                    <a:pt x="37776" y="20384"/>
                  </a:cubicBezTo>
                  <a:cubicBezTo>
                    <a:pt x="37724" y="20591"/>
                    <a:pt x="37673" y="20797"/>
                    <a:pt x="37621" y="21003"/>
                  </a:cubicBezTo>
                  <a:cubicBezTo>
                    <a:pt x="37311" y="21313"/>
                    <a:pt x="37054" y="21726"/>
                    <a:pt x="36899" y="22138"/>
                  </a:cubicBezTo>
                  <a:cubicBezTo>
                    <a:pt x="36641" y="23015"/>
                    <a:pt x="36899" y="24150"/>
                    <a:pt x="36950" y="25079"/>
                  </a:cubicBezTo>
                  <a:cubicBezTo>
                    <a:pt x="37054" y="26317"/>
                    <a:pt x="37002" y="27555"/>
                    <a:pt x="37054" y="28793"/>
                  </a:cubicBezTo>
                  <a:cubicBezTo>
                    <a:pt x="37157" y="29309"/>
                    <a:pt x="37208" y="29773"/>
                    <a:pt x="37157" y="30289"/>
                  </a:cubicBezTo>
                  <a:cubicBezTo>
                    <a:pt x="37054" y="30960"/>
                    <a:pt x="36538" y="31063"/>
                    <a:pt x="36073" y="31115"/>
                  </a:cubicBezTo>
                  <a:cubicBezTo>
                    <a:pt x="36189" y="30999"/>
                    <a:pt x="36335" y="30940"/>
                    <a:pt x="36487" y="30940"/>
                  </a:cubicBezTo>
                  <a:cubicBezTo>
                    <a:pt x="36538" y="30940"/>
                    <a:pt x="36589" y="30947"/>
                    <a:pt x="36641" y="30960"/>
                  </a:cubicBezTo>
                  <a:cubicBezTo>
                    <a:pt x="36692" y="30960"/>
                    <a:pt x="36744" y="30857"/>
                    <a:pt x="36641" y="30857"/>
                  </a:cubicBezTo>
                  <a:cubicBezTo>
                    <a:pt x="36529" y="30825"/>
                    <a:pt x="36457" y="30813"/>
                    <a:pt x="36401" y="30813"/>
                  </a:cubicBezTo>
                  <a:cubicBezTo>
                    <a:pt x="36277" y="30813"/>
                    <a:pt x="36235" y="30873"/>
                    <a:pt x="36022" y="30908"/>
                  </a:cubicBezTo>
                  <a:cubicBezTo>
                    <a:pt x="35454" y="31063"/>
                    <a:pt x="34887" y="31115"/>
                    <a:pt x="34319" y="31269"/>
                  </a:cubicBezTo>
                  <a:cubicBezTo>
                    <a:pt x="33236" y="31630"/>
                    <a:pt x="32204" y="32095"/>
                    <a:pt x="31224" y="32714"/>
                  </a:cubicBezTo>
                  <a:lnTo>
                    <a:pt x="30966" y="32869"/>
                  </a:lnTo>
                  <a:cubicBezTo>
                    <a:pt x="30502" y="33178"/>
                    <a:pt x="29986" y="33539"/>
                    <a:pt x="29573" y="33952"/>
                  </a:cubicBezTo>
                  <a:cubicBezTo>
                    <a:pt x="29264" y="34158"/>
                    <a:pt x="29006" y="34365"/>
                    <a:pt x="28748" y="34623"/>
                  </a:cubicBezTo>
                  <a:cubicBezTo>
                    <a:pt x="28387" y="35035"/>
                    <a:pt x="27974" y="35448"/>
                    <a:pt x="27561" y="35861"/>
                  </a:cubicBezTo>
                  <a:cubicBezTo>
                    <a:pt x="27065" y="36134"/>
                    <a:pt x="26413" y="36216"/>
                    <a:pt x="25744" y="36216"/>
                  </a:cubicBezTo>
                  <a:cubicBezTo>
                    <a:pt x="25022" y="36216"/>
                    <a:pt x="24281" y="36121"/>
                    <a:pt x="23692" y="36067"/>
                  </a:cubicBezTo>
                  <a:cubicBezTo>
                    <a:pt x="22506" y="35912"/>
                    <a:pt x="21422" y="35448"/>
                    <a:pt x="20288" y="35293"/>
                  </a:cubicBezTo>
                  <a:cubicBezTo>
                    <a:pt x="20056" y="35272"/>
                    <a:pt x="19824" y="35262"/>
                    <a:pt x="19592" y="35262"/>
                  </a:cubicBezTo>
                  <a:cubicBezTo>
                    <a:pt x="18689" y="35262"/>
                    <a:pt x="17786" y="35419"/>
                    <a:pt x="16883" y="35706"/>
                  </a:cubicBezTo>
                  <a:cubicBezTo>
                    <a:pt x="15954" y="35912"/>
                    <a:pt x="14974" y="36222"/>
                    <a:pt x="14045" y="36583"/>
                  </a:cubicBezTo>
                  <a:cubicBezTo>
                    <a:pt x="12962" y="37099"/>
                    <a:pt x="12291" y="38027"/>
                    <a:pt x="11363" y="38698"/>
                  </a:cubicBezTo>
                  <a:cubicBezTo>
                    <a:pt x="10383" y="39369"/>
                    <a:pt x="9248" y="39575"/>
                    <a:pt x="8474" y="40452"/>
                  </a:cubicBezTo>
                  <a:cubicBezTo>
                    <a:pt x="8164" y="40813"/>
                    <a:pt x="7855" y="41277"/>
                    <a:pt x="7649" y="41742"/>
                  </a:cubicBezTo>
                  <a:cubicBezTo>
                    <a:pt x="7236" y="42516"/>
                    <a:pt x="6462" y="43135"/>
                    <a:pt x="5585" y="43393"/>
                  </a:cubicBezTo>
                  <a:cubicBezTo>
                    <a:pt x="4450" y="43805"/>
                    <a:pt x="3728" y="44631"/>
                    <a:pt x="2696" y="45250"/>
                  </a:cubicBezTo>
                  <a:cubicBezTo>
                    <a:pt x="1871" y="45714"/>
                    <a:pt x="787" y="45559"/>
                    <a:pt x="117" y="46333"/>
                  </a:cubicBezTo>
                  <a:cubicBezTo>
                    <a:pt x="1" y="46449"/>
                    <a:pt x="88" y="46594"/>
                    <a:pt x="204" y="46594"/>
                  </a:cubicBezTo>
                  <a:cubicBezTo>
                    <a:pt x="242" y="46594"/>
                    <a:pt x="284" y="46578"/>
                    <a:pt x="323" y="46539"/>
                  </a:cubicBezTo>
                  <a:cubicBezTo>
                    <a:pt x="1045" y="45920"/>
                    <a:pt x="2232" y="46075"/>
                    <a:pt x="3057" y="45508"/>
                  </a:cubicBezTo>
                  <a:cubicBezTo>
                    <a:pt x="3573" y="45198"/>
                    <a:pt x="3986" y="44785"/>
                    <a:pt x="4502" y="44476"/>
                  </a:cubicBezTo>
                  <a:cubicBezTo>
                    <a:pt x="5121" y="44115"/>
                    <a:pt x="5791" y="43805"/>
                    <a:pt x="6462" y="43599"/>
                  </a:cubicBezTo>
                  <a:cubicBezTo>
                    <a:pt x="7184" y="43289"/>
                    <a:pt x="7752" y="42722"/>
                    <a:pt x="8113" y="42000"/>
                  </a:cubicBezTo>
                  <a:cubicBezTo>
                    <a:pt x="8835" y="40555"/>
                    <a:pt x="9815" y="40194"/>
                    <a:pt x="11105" y="39472"/>
                  </a:cubicBezTo>
                  <a:cubicBezTo>
                    <a:pt x="12137" y="38956"/>
                    <a:pt x="12807" y="37924"/>
                    <a:pt x="13787" y="37357"/>
                  </a:cubicBezTo>
                  <a:cubicBezTo>
                    <a:pt x="15026" y="36738"/>
                    <a:pt x="16367" y="36325"/>
                    <a:pt x="17708" y="36067"/>
                  </a:cubicBezTo>
                  <a:cubicBezTo>
                    <a:pt x="18205" y="35948"/>
                    <a:pt x="18703" y="35899"/>
                    <a:pt x="19200" y="35899"/>
                  </a:cubicBezTo>
                  <a:cubicBezTo>
                    <a:pt x="21284" y="35899"/>
                    <a:pt x="23374" y="36748"/>
                    <a:pt x="25498" y="36789"/>
                  </a:cubicBezTo>
                  <a:cubicBezTo>
                    <a:pt x="25608" y="36798"/>
                    <a:pt x="25717" y="36803"/>
                    <a:pt x="25827" y="36803"/>
                  </a:cubicBezTo>
                  <a:cubicBezTo>
                    <a:pt x="26336" y="36803"/>
                    <a:pt x="26846" y="36710"/>
                    <a:pt x="27355" y="36583"/>
                  </a:cubicBezTo>
                  <a:lnTo>
                    <a:pt x="27355" y="36583"/>
                  </a:lnTo>
                  <a:cubicBezTo>
                    <a:pt x="27046" y="37047"/>
                    <a:pt x="26788" y="37511"/>
                    <a:pt x="26633" y="38027"/>
                  </a:cubicBezTo>
                  <a:cubicBezTo>
                    <a:pt x="26426" y="38595"/>
                    <a:pt x="26323" y="39265"/>
                    <a:pt x="26426" y="39885"/>
                  </a:cubicBezTo>
                  <a:cubicBezTo>
                    <a:pt x="26426" y="40555"/>
                    <a:pt x="26323" y="41226"/>
                    <a:pt x="26220" y="41845"/>
                  </a:cubicBezTo>
                  <a:cubicBezTo>
                    <a:pt x="25962" y="42928"/>
                    <a:pt x="26117" y="45095"/>
                    <a:pt x="25085" y="45508"/>
                  </a:cubicBezTo>
                  <a:cubicBezTo>
                    <a:pt x="24569" y="45766"/>
                    <a:pt x="24053" y="45869"/>
                    <a:pt x="23538" y="46075"/>
                  </a:cubicBezTo>
                  <a:cubicBezTo>
                    <a:pt x="23022" y="46281"/>
                    <a:pt x="22609" y="46281"/>
                    <a:pt x="22145" y="46436"/>
                  </a:cubicBezTo>
                  <a:cubicBezTo>
                    <a:pt x="21165" y="46694"/>
                    <a:pt x="20855" y="47829"/>
                    <a:pt x="20184" y="48448"/>
                  </a:cubicBezTo>
                  <a:cubicBezTo>
                    <a:pt x="20105" y="48527"/>
                    <a:pt x="20178" y="48637"/>
                    <a:pt x="20263" y="48637"/>
                  </a:cubicBezTo>
                  <a:cubicBezTo>
                    <a:pt x="20288" y="48637"/>
                    <a:pt x="20315" y="48627"/>
                    <a:pt x="20339" y="48603"/>
                  </a:cubicBezTo>
                  <a:cubicBezTo>
                    <a:pt x="20649" y="48293"/>
                    <a:pt x="20958" y="47932"/>
                    <a:pt x="21165" y="47571"/>
                  </a:cubicBezTo>
                  <a:cubicBezTo>
                    <a:pt x="21371" y="47262"/>
                    <a:pt x="21629" y="46952"/>
                    <a:pt x="21990" y="46746"/>
                  </a:cubicBezTo>
                  <a:cubicBezTo>
                    <a:pt x="22145" y="46694"/>
                    <a:pt x="22351" y="46643"/>
                    <a:pt x="22557" y="46643"/>
                  </a:cubicBezTo>
                  <a:cubicBezTo>
                    <a:pt x="23589" y="46385"/>
                    <a:pt x="24518" y="45766"/>
                    <a:pt x="25653" y="45714"/>
                  </a:cubicBezTo>
                  <a:cubicBezTo>
                    <a:pt x="25704" y="45714"/>
                    <a:pt x="25756" y="45662"/>
                    <a:pt x="25807" y="45559"/>
                  </a:cubicBezTo>
                  <a:cubicBezTo>
                    <a:pt x="26065" y="44012"/>
                    <a:pt x="26530" y="42464"/>
                    <a:pt x="26736" y="40865"/>
                  </a:cubicBezTo>
                  <a:cubicBezTo>
                    <a:pt x="26839" y="39936"/>
                    <a:pt x="26633" y="39059"/>
                    <a:pt x="26994" y="38131"/>
                  </a:cubicBezTo>
                  <a:cubicBezTo>
                    <a:pt x="27252" y="37408"/>
                    <a:pt x="27665" y="36738"/>
                    <a:pt x="28129" y="36119"/>
                  </a:cubicBezTo>
                  <a:cubicBezTo>
                    <a:pt x="28800" y="35551"/>
                    <a:pt x="29419" y="34829"/>
                    <a:pt x="30089" y="34313"/>
                  </a:cubicBezTo>
                  <a:cubicBezTo>
                    <a:pt x="30502" y="33849"/>
                    <a:pt x="31018" y="33488"/>
                    <a:pt x="31534" y="33127"/>
                  </a:cubicBezTo>
                  <a:cubicBezTo>
                    <a:pt x="32101" y="32869"/>
                    <a:pt x="32669" y="32662"/>
                    <a:pt x="33288" y="32456"/>
                  </a:cubicBezTo>
                  <a:cubicBezTo>
                    <a:pt x="33855" y="32198"/>
                    <a:pt x="34371" y="31992"/>
                    <a:pt x="34938" y="31837"/>
                  </a:cubicBezTo>
                  <a:cubicBezTo>
                    <a:pt x="35506" y="31734"/>
                    <a:pt x="36073" y="31682"/>
                    <a:pt x="36641" y="31682"/>
                  </a:cubicBezTo>
                  <a:cubicBezTo>
                    <a:pt x="38498" y="31373"/>
                    <a:pt x="37827" y="28690"/>
                    <a:pt x="37879" y="27349"/>
                  </a:cubicBezTo>
                  <a:lnTo>
                    <a:pt x="37879" y="24047"/>
                  </a:lnTo>
                  <a:cubicBezTo>
                    <a:pt x="37879" y="22603"/>
                    <a:pt x="38704" y="22087"/>
                    <a:pt x="39581" y="21003"/>
                  </a:cubicBezTo>
                  <a:cubicBezTo>
                    <a:pt x="40407" y="19972"/>
                    <a:pt x="41181" y="18579"/>
                    <a:pt x="42264" y="17547"/>
                  </a:cubicBezTo>
                  <a:lnTo>
                    <a:pt x="42677" y="17237"/>
                  </a:lnTo>
                  <a:lnTo>
                    <a:pt x="42677" y="17237"/>
                  </a:lnTo>
                  <a:cubicBezTo>
                    <a:pt x="42264" y="17908"/>
                    <a:pt x="41851" y="18630"/>
                    <a:pt x="41542" y="19404"/>
                  </a:cubicBezTo>
                  <a:cubicBezTo>
                    <a:pt x="41232" y="20281"/>
                    <a:pt x="41696" y="20952"/>
                    <a:pt x="41851" y="21829"/>
                  </a:cubicBezTo>
                  <a:cubicBezTo>
                    <a:pt x="42058" y="23428"/>
                    <a:pt x="42728" y="24924"/>
                    <a:pt x="43812" y="26111"/>
                  </a:cubicBezTo>
                  <a:cubicBezTo>
                    <a:pt x="44018" y="26265"/>
                    <a:pt x="44224" y="26472"/>
                    <a:pt x="44379" y="26626"/>
                  </a:cubicBezTo>
                  <a:cubicBezTo>
                    <a:pt x="44740" y="27245"/>
                    <a:pt x="44843" y="27916"/>
                    <a:pt x="44689" y="28587"/>
                  </a:cubicBezTo>
                  <a:cubicBezTo>
                    <a:pt x="44482" y="29670"/>
                    <a:pt x="44327" y="30753"/>
                    <a:pt x="44224" y="31837"/>
                  </a:cubicBezTo>
                  <a:cubicBezTo>
                    <a:pt x="44173" y="34158"/>
                    <a:pt x="44276" y="36531"/>
                    <a:pt x="44276" y="38904"/>
                  </a:cubicBezTo>
                  <a:cubicBezTo>
                    <a:pt x="44276" y="39988"/>
                    <a:pt x="44327" y="41071"/>
                    <a:pt x="44276" y="42103"/>
                  </a:cubicBezTo>
                  <a:cubicBezTo>
                    <a:pt x="44276" y="43547"/>
                    <a:pt x="43244" y="44373"/>
                    <a:pt x="42006" y="44837"/>
                  </a:cubicBezTo>
                  <a:cubicBezTo>
                    <a:pt x="40974" y="45250"/>
                    <a:pt x="39994" y="45456"/>
                    <a:pt x="39117" y="45920"/>
                  </a:cubicBezTo>
                  <a:cubicBezTo>
                    <a:pt x="39091" y="45895"/>
                    <a:pt x="39065" y="45882"/>
                    <a:pt x="39040" y="45882"/>
                  </a:cubicBezTo>
                  <a:cubicBezTo>
                    <a:pt x="39014" y="45882"/>
                    <a:pt x="38988" y="45895"/>
                    <a:pt x="38962" y="45920"/>
                  </a:cubicBezTo>
                  <a:lnTo>
                    <a:pt x="38911" y="46023"/>
                  </a:lnTo>
                  <a:cubicBezTo>
                    <a:pt x="38601" y="46178"/>
                    <a:pt x="38292" y="46385"/>
                    <a:pt x="37982" y="46591"/>
                  </a:cubicBezTo>
                  <a:cubicBezTo>
                    <a:pt x="36641" y="47726"/>
                    <a:pt x="35506" y="49377"/>
                    <a:pt x="33700" y="49841"/>
                  </a:cubicBezTo>
                  <a:cubicBezTo>
                    <a:pt x="32720" y="50099"/>
                    <a:pt x="32204" y="50047"/>
                    <a:pt x="31430" y="50666"/>
                  </a:cubicBezTo>
                  <a:cubicBezTo>
                    <a:pt x="30605" y="51337"/>
                    <a:pt x="29780" y="51905"/>
                    <a:pt x="28954" y="52472"/>
                  </a:cubicBezTo>
                  <a:cubicBezTo>
                    <a:pt x="27871" y="53194"/>
                    <a:pt x="26530" y="54123"/>
                    <a:pt x="26375" y="55567"/>
                  </a:cubicBezTo>
                  <a:cubicBezTo>
                    <a:pt x="26375" y="55645"/>
                    <a:pt x="26439" y="55683"/>
                    <a:pt x="26510" y="55683"/>
                  </a:cubicBezTo>
                  <a:cubicBezTo>
                    <a:pt x="26581" y="55683"/>
                    <a:pt x="26659" y="55645"/>
                    <a:pt x="26684" y="55567"/>
                  </a:cubicBezTo>
                  <a:cubicBezTo>
                    <a:pt x="26891" y="53658"/>
                    <a:pt x="29212" y="52833"/>
                    <a:pt x="30553" y="51853"/>
                  </a:cubicBezTo>
                  <a:cubicBezTo>
                    <a:pt x="31430" y="51182"/>
                    <a:pt x="32050" y="50563"/>
                    <a:pt x="33184" y="50254"/>
                  </a:cubicBezTo>
                  <a:cubicBezTo>
                    <a:pt x="33958" y="50099"/>
                    <a:pt x="34732" y="49841"/>
                    <a:pt x="35403" y="49377"/>
                  </a:cubicBezTo>
                  <a:cubicBezTo>
                    <a:pt x="36434" y="48654"/>
                    <a:pt x="37311" y="47623"/>
                    <a:pt x="38343" y="46797"/>
                  </a:cubicBezTo>
                  <a:lnTo>
                    <a:pt x="38343" y="46797"/>
                  </a:lnTo>
                  <a:cubicBezTo>
                    <a:pt x="37673" y="47881"/>
                    <a:pt x="37466" y="49170"/>
                    <a:pt x="37776" y="50408"/>
                  </a:cubicBezTo>
                  <a:cubicBezTo>
                    <a:pt x="37879" y="50770"/>
                    <a:pt x="38034" y="51131"/>
                    <a:pt x="38188" y="51492"/>
                  </a:cubicBezTo>
                  <a:cubicBezTo>
                    <a:pt x="38395" y="51905"/>
                    <a:pt x="38395" y="52369"/>
                    <a:pt x="38188" y="52782"/>
                  </a:cubicBezTo>
                  <a:cubicBezTo>
                    <a:pt x="37879" y="53607"/>
                    <a:pt x="37415" y="54381"/>
                    <a:pt x="36899" y="55103"/>
                  </a:cubicBezTo>
                  <a:cubicBezTo>
                    <a:pt x="36826" y="55176"/>
                    <a:pt x="36882" y="55249"/>
                    <a:pt x="36939" y="55249"/>
                  </a:cubicBezTo>
                  <a:cubicBezTo>
                    <a:pt x="36963" y="55249"/>
                    <a:pt x="36987" y="55236"/>
                    <a:pt x="37002" y="55206"/>
                  </a:cubicBezTo>
                  <a:cubicBezTo>
                    <a:pt x="37827" y="54174"/>
                    <a:pt x="39014" y="52730"/>
                    <a:pt x="38343" y="51389"/>
                  </a:cubicBezTo>
                  <a:cubicBezTo>
                    <a:pt x="37931" y="50512"/>
                    <a:pt x="37724" y="49531"/>
                    <a:pt x="37827" y="48603"/>
                  </a:cubicBezTo>
                  <a:cubicBezTo>
                    <a:pt x="37982" y="47829"/>
                    <a:pt x="38292" y="47107"/>
                    <a:pt x="38756" y="46488"/>
                  </a:cubicBezTo>
                  <a:cubicBezTo>
                    <a:pt x="38859" y="46436"/>
                    <a:pt x="38911" y="46333"/>
                    <a:pt x="39014" y="46281"/>
                  </a:cubicBezTo>
                  <a:cubicBezTo>
                    <a:pt x="40510" y="45353"/>
                    <a:pt x="42367" y="45404"/>
                    <a:pt x="43760" y="44270"/>
                  </a:cubicBezTo>
                  <a:cubicBezTo>
                    <a:pt x="44895" y="43289"/>
                    <a:pt x="44689" y="42206"/>
                    <a:pt x="44689" y="40865"/>
                  </a:cubicBezTo>
                  <a:cubicBezTo>
                    <a:pt x="44689" y="38543"/>
                    <a:pt x="44740" y="36222"/>
                    <a:pt x="44689" y="33849"/>
                  </a:cubicBezTo>
                  <a:cubicBezTo>
                    <a:pt x="44585" y="32559"/>
                    <a:pt x="44637" y="31218"/>
                    <a:pt x="44792" y="29928"/>
                  </a:cubicBezTo>
                  <a:cubicBezTo>
                    <a:pt x="44998" y="28999"/>
                    <a:pt x="45101" y="28071"/>
                    <a:pt x="45101" y="27091"/>
                  </a:cubicBezTo>
                  <a:cubicBezTo>
                    <a:pt x="44998" y="25801"/>
                    <a:pt x="43966" y="24976"/>
                    <a:pt x="43554" y="23686"/>
                  </a:cubicBezTo>
                  <a:cubicBezTo>
                    <a:pt x="43244" y="22706"/>
                    <a:pt x="43141" y="21674"/>
                    <a:pt x="42883" y="20642"/>
                  </a:cubicBezTo>
                  <a:cubicBezTo>
                    <a:pt x="42573" y="19610"/>
                    <a:pt x="42780" y="19404"/>
                    <a:pt x="43192" y="18630"/>
                  </a:cubicBezTo>
                  <a:cubicBezTo>
                    <a:pt x="43399" y="18269"/>
                    <a:pt x="43554" y="17857"/>
                    <a:pt x="43657" y="17444"/>
                  </a:cubicBezTo>
                  <a:cubicBezTo>
                    <a:pt x="43915" y="16464"/>
                    <a:pt x="44534" y="15999"/>
                    <a:pt x="44946" y="15174"/>
                  </a:cubicBezTo>
                  <a:lnTo>
                    <a:pt x="45204" y="14968"/>
                  </a:lnTo>
                  <a:cubicBezTo>
                    <a:pt x="45875" y="14297"/>
                    <a:pt x="46339" y="13368"/>
                    <a:pt x="46391" y="12388"/>
                  </a:cubicBezTo>
                  <a:cubicBezTo>
                    <a:pt x="46391" y="12337"/>
                    <a:pt x="46391" y="12285"/>
                    <a:pt x="46391" y="12233"/>
                  </a:cubicBezTo>
                  <a:cubicBezTo>
                    <a:pt x="46597" y="12027"/>
                    <a:pt x="46804" y="11769"/>
                    <a:pt x="46907" y="11460"/>
                  </a:cubicBezTo>
                  <a:cubicBezTo>
                    <a:pt x="47681" y="9706"/>
                    <a:pt x="46443" y="7694"/>
                    <a:pt x="47732" y="6094"/>
                  </a:cubicBezTo>
                  <a:cubicBezTo>
                    <a:pt x="49073" y="4495"/>
                    <a:pt x="52169" y="3876"/>
                    <a:pt x="54078" y="3309"/>
                  </a:cubicBezTo>
                  <a:cubicBezTo>
                    <a:pt x="55783" y="2557"/>
                    <a:pt x="55196" y="1"/>
                    <a:pt x="5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flipH="1">
              <a:off x="-1010805" y="2614700"/>
              <a:ext cx="46252" cy="41100"/>
            </a:xfrm>
            <a:custGeom>
              <a:avLst/>
              <a:gdLst/>
              <a:ahLst/>
              <a:cxnLst/>
              <a:rect l="l" t="t" r="r" b="b"/>
              <a:pathLst>
                <a:path w="2478" h="2202" extrusionOk="0">
                  <a:moveTo>
                    <a:pt x="1854" y="1"/>
                  </a:moveTo>
                  <a:cubicBezTo>
                    <a:pt x="1798" y="1"/>
                    <a:pt x="1746" y="13"/>
                    <a:pt x="1703" y="35"/>
                  </a:cubicBezTo>
                  <a:cubicBezTo>
                    <a:pt x="1549" y="35"/>
                    <a:pt x="1445" y="86"/>
                    <a:pt x="1342" y="189"/>
                  </a:cubicBezTo>
                  <a:cubicBezTo>
                    <a:pt x="1187" y="293"/>
                    <a:pt x="1033" y="396"/>
                    <a:pt x="930" y="499"/>
                  </a:cubicBezTo>
                  <a:lnTo>
                    <a:pt x="775" y="654"/>
                  </a:lnTo>
                  <a:cubicBezTo>
                    <a:pt x="672" y="705"/>
                    <a:pt x="568" y="757"/>
                    <a:pt x="465" y="808"/>
                  </a:cubicBezTo>
                  <a:cubicBezTo>
                    <a:pt x="414" y="912"/>
                    <a:pt x="362" y="963"/>
                    <a:pt x="362" y="1066"/>
                  </a:cubicBezTo>
                  <a:cubicBezTo>
                    <a:pt x="207" y="1170"/>
                    <a:pt x="104" y="1324"/>
                    <a:pt x="53" y="1479"/>
                  </a:cubicBezTo>
                  <a:lnTo>
                    <a:pt x="53" y="1531"/>
                  </a:lnTo>
                  <a:cubicBezTo>
                    <a:pt x="1" y="1582"/>
                    <a:pt x="1" y="1634"/>
                    <a:pt x="53" y="1685"/>
                  </a:cubicBezTo>
                  <a:cubicBezTo>
                    <a:pt x="53" y="1789"/>
                    <a:pt x="53" y="1892"/>
                    <a:pt x="156" y="1995"/>
                  </a:cubicBezTo>
                  <a:cubicBezTo>
                    <a:pt x="224" y="2133"/>
                    <a:pt x="362" y="2201"/>
                    <a:pt x="507" y="2201"/>
                  </a:cubicBezTo>
                  <a:cubicBezTo>
                    <a:pt x="580" y="2201"/>
                    <a:pt x="654" y="2184"/>
                    <a:pt x="723" y="2150"/>
                  </a:cubicBezTo>
                  <a:cubicBezTo>
                    <a:pt x="775" y="2150"/>
                    <a:pt x="826" y="2150"/>
                    <a:pt x="826" y="2098"/>
                  </a:cubicBezTo>
                  <a:cubicBezTo>
                    <a:pt x="872" y="2113"/>
                    <a:pt x="917" y="2119"/>
                    <a:pt x="961" y="2119"/>
                  </a:cubicBezTo>
                  <a:cubicBezTo>
                    <a:pt x="1067" y="2119"/>
                    <a:pt x="1166" y="2083"/>
                    <a:pt x="1239" y="2047"/>
                  </a:cubicBezTo>
                  <a:cubicBezTo>
                    <a:pt x="1497" y="1892"/>
                    <a:pt x="1755" y="1685"/>
                    <a:pt x="2013" y="1479"/>
                  </a:cubicBezTo>
                  <a:cubicBezTo>
                    <a:pt x="2116" y="1376"/>
                    <a:pt x="2219" y="1221"/>
                    <a:pt x="2322" y="1066"/>
                  </a:cubicBezTo>
                  <a:cubicBezTo>
                    <a:pt x="2374" y="1015"/>
                    <a:pt x="2426" y="912"/>
                    <a:pt x="2426" y="808"/>
                  </a:cubicBezTo>
                  <a:cubicBezTo>
                    <a:pt x="2477" y="654"/>
                    <a:pt x="2426" y="499"/>
                    <a:pt x="2374" y="396"/>
                  </a:cubicBezTo>
                  <a:cubicBezTo>
                    <a:pt x="2322" y="241"/>
                    <a:pt x="2219" y="138"/>
                    <a:pt x="2116" y="86"/>
                  </a:cubicBezTo>
                  <a:cubicBezTo>
                    <a:pt x="2025" y="26"/>
                    <a:pt x="1935" y="1"/>
                    <a:pt x="1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flipH="1">
              <a:off x="-978067" y="2654811"/>
              <a:ext cx="989" cy="19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5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-978067" y="2654811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flipH="1">
              <a:off x="-980941" y="2303275"/>
              <a:ext cx="81865" cy="31880"/>
            </a:xfrm>
            <a:custGeom>
              <a:avLst/>
              <a:gdLst/>
              <a:ahLst/>
              <a:cxnLst/>
              <a:rect l="l" t="t" r="r" b="b"/>
              <a:pathLst>
                <a:path w="4386" h="1708" extrusionOk="0">
                  <a:moveTo>
                    <a:pt x="2353" y="0"/>
                  </a:moveTo>
                  <a:cubicBezTo>
                    <a:pt x="2274" y="0"/>
                    <a:pt x="2195" y="17"/>
                    <a:pt x="2116" y="57"/>
                  </a:cubicBezTo>
                  <a:cubicBezTo>
                    <a:pt x="1549" y="57"/>
                    <a:pt x="1033" y="108"/>
                    <a:pt x="465" y="108"/>
                  </a:cubicBezTo>
                  <a:cubicBezTo>
                    <a:pt x="207" y="108"/>
                    <a:pt x="1" y="315"/>
                    <a:pt x="1" y="573"/>
                  </a:cubicBezTo>
                  <a:cubicBezTo>
                    <a:pt x="1" y="831"/>
                    <a:pt x="207" y="1037"/>
                    <a:pt x="465" y="1088"/>
                  </a:cubicBezTo>
                  <a:lnTo>
                    <a:pt x="723" y="1088"/>
                  </a:lnTo>
                  <a:cubicBezTo>
                    <a:pt x="878" y="1656"/>
                    <a:pt x="1703" y="1708"/>
                    <a:pt x="2219" y="1708"/>
                  </a:cubicBezTo>
                  <a:cubicBezTo>
                    <a:pt x="2735" y="1656"/>
                    <a:pt x="3303" y="1604"/>
                    <a:pt x="3818" y="1450"/>
                  </a:cubicBezTo>
                  <a:cubicBezTo>
                    <a:pt x="4386" y="1346"/>
                    <a:pt x="4283" y="469"/>
                    <a:pt x="3664" y="469"/>
                  </a:cubicBezTo>
                  <a:lnTo>
                    <a:pt x="3406" y="469"/>
                  </a:lnTo>
                  <a:cubicBezTo>
                    <a:pt x="3303" y="315"/>
                    <a:pt x="3199" y="211"/>
                    <a:pt x="3045" y="160"/>
                  </a:cubicBezTo>
                  <a:cubicBezTo>
                    <a:pt x="2941" y="108"/>
                    <a:pt x="2838" y="108"/>
                    <a:pt x="2735" y="108"/>
                  </a:cubicBezTo>
                  <a:cubicBezTo>
                    <a:pt x="2608" y="45"/>
                    <a:pt x="2480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-1580834" y="2421070"/>
              <a:ext cx="57806" cy="38543"/>
            </a:xfrm>
            <a:custGeom>
              <a:avLst/>
              <a:gdLst/>
              <a:ahLst/>
              <a:cxnLst/>
              <a:rect l="l" t="t" r="r" b="b"/>
              <a:pathLst>
                <a:path w="3097" h="2065" extrusionOk="0">
                  <a:moveTo>
                    <a:pt x="678" y="1"/>
                  </a:moveTo>
                  <a:cubicBezTo>
                    <a:pt x="633" y="1"/>
                    <a:pt x="594" y="14"/>
                    <a:pt x="568" y="39"/>
                  </a:cubicBezTo>
                  <a:cubicBezTo>
                    <a:pt x="504" y="18"/>
                    <a:pt x="440" y="6"/>
                    <a:pt x="380" y="6"/>
                  </a:cubicBezTo>
                  <a:cubicBezTo>
                    <a:pt x="294" y="6"/>
                    <a:pt x="216" y="31"/>
                    <a:pt x="156" y="91"/>
                  </a:cubicBezTo>
                  <a:cubicBezTo>
                    <a:pt x="52" y="246"/>
                    <a:pt x="1" y="452"/>
                    <a:pt x="104" y="607"/>
                  </a:cubicBezTo>
                  <a:cubicBezTo>
                    <a:pt x="259" y="865"/>
                    <a:pt x="517" y="1071"/>
                    <a:pt x="775" y="1123"/>
                  </a:cubicBezTo>
                  <a:lnTo>
                    <a:pt x="826" y="1123"/>
                  </a:lnTo>
                  <a:lnTo>
                    <a:pt x="1033" y="1226"/>
                  </a:lnTo>
                  <a:lnTo>
                    <a:pt x="1084" y="1278"/>
                  </a:lnTo>
                  <a:cubicBezTo>
                    <a:pt x="1187" y="1329"/>
                    <a:pt x="1239" y="1381"/>
                    <a:pt x="1342" y="1381"/>
                  </a:cubicBezTo>
                  <a:cubicBezTo>
                    <a:pt x="1394" y="1432"/>
                    <a:pt x="1497" y="1432"/>
                    <a:pt x="1548" y="1484"/>
                  </a:cubicBezTo>
                  <a:lnTo>
                    <a:pt x="1703" y="1587"/>
                  </a:lnTo>
                  <a:cubicBezTo>
                    <a:pt x="1910" y="1793"/>
                    <a:pt x="2168" y="1897"/>
                    <a:pt x="2425" y="2051"/>
                  </a:cubicBezTo>
                  <a:cubicBezTo>
                    <a:pt x="2462" y="2060"/>
                    <a:pt x="2499" y="2065"/>
                    <a:pt x="2535" y="2065"/>
                  </a:cubicBezTo>
                  <a:cubicBezTo>
                    <a:pt x="2703" y="2065"/>
                    <a:pt x="2866" y="1972"/>
                    <a:pt x="2993" y="1845"/>
                  </a:cubicBezTo>
                  <a:cubicBezTo>
                    <a:pt x="3096" y="1639"/>
                    <a:pt x="3045" y="1381"/>
                    <a:pt x="2890" y="1226"/>
                  </a:cubicBezTo>
                  <a:cubicBezTo>
                    <a:pt x="2632" y="968"/>
                    <a:pt x="2322" y="710"/>
                    <a:pt x="1961" y="607"/>
                  </a:cubicBezTo>
                  <a:cubicBezTo>
                    <a:pt x="1910" y="555"/>
                    <a:pt x="1858" y="504"/>
                    <a:pt x="1755" y="452"/>
                  </a:cubicBezTo>
                  <a:cubicBezTo>
                    <a:pt x="1703" y="452"/>
                    <a:pt x="1703" y="452"/>
                    <a:pt x="1652" y="401"/>
                  </a:cubicBezTo>
                  <a:lnTo>
                    <a:pt x="1497" y="349"/>
                  </a:lnTo>
                  <a:lnTo>
                    <a:pt x="1342" y="246"/>
                  </a:lnTo>
                  <a:cubicBezTo>
                    <a:pt x="1187" y="143"/>
                    <a:pt x="981" y="39"/>
                    <a:pt x="826" y="39"/>
                  </a:cubicBezTo>
                  <a:cubicBezTo>
                    <a:pt x="775" y="14"/>
                    <a:pt x="72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flipH="1">
              <a:off x="-1714662" y="2092790"/>
              <a:ext cx="24078" cy="49873"/>
            </a:xfrm>
            <a:custGeom>
              <a:avLst/>
              <a:gdLst/>
              <a:ahLst/>
              <a:cxnLst/>
              <a:rect l="l" t="t" r="r" b="b"/>
              <a:pathLst>
                <a:path w="1290" h="2672" extrusionOk="0">
                  <a:moveTo>
                    <a:pt x="631" y="1"/>
                  </a:moveTo>
                  <a:cubicBezTo>
                    <a:pt x="445" y="1"/>
                    <a:pt x="263" y="119"/>
                    <a:pt x="206" y="345"/>
                  </a:cubicBezTo>
                  <a:cubicBezTo>
                    <a:pt x="103" y="603"/>
                    <a:pt x="52" y="913"/>
                    <a:pt x="0" y="1222"/>
                  </a:cubicBezTo>
                  <a:cubicBezTo>
                    <a:pt x="0" y="1274"/>
                    <a:pt x="0" y="1326"/>
                    <a:pt x="0" y="1377"/>
                  </a:cubicBezTo>
                  <a:cubicBezTo>
                    <a:pt x="0" y="1429"/>
                    <a:pt x="0" y="1480"/>
                    <a:pt x="0" y="1480"/>
                  </a:cubicBezTo>
                  <a:cubicBezTo>
                    <a:pt x="0" y="1532"/>
                    <a:pt x="0" y="1584"/>
                    <a:pt x="0" y="1635"/>
                  </a:cubicBezTo>
                  <a:cubicBezTo>
                    <a:pt x="0" y="1842"/>
                    <a:pt x="0" y="2048"/>
                    <a:pt x="0" y="2203"/>
                  </a:cubicBezTo>
                  <a:cubicBezTo>
                    <a:pt x="0" y="2409"/>
                    <a:pt x="103" y="2564"/>
                    <a:pt x="258" y="2615"/>
                  </a:cubicBezTo>
                  <a:cubicBezTo>
                    <a:pt x="337" y="2655"/>
                    <a:pt x="416" y="2672"/>
                    <a:pt x="489" y="2672"/>
                  </a:cubicBezTo>
                  <a:cubicBezTo>
                    <a:pt x="607" y="2672"/>
                    <a:pt x="710" y="2628"/>
                    <a:pt x="774" y="2564"/>
                  </a:cubicBezTo>
                  <a:cubicBezTo>
                    <a:pt x="929" y="2409"/>
                    <a:pt x="1032" y="2203"/>
                    <a:pt x="1083" y="2048"/>
                  </a:cubicBezTo>
                  <a:cubicBezTo>
                    <a:pt x="1083" y="1945"/>
                    <a:pt x="1135" y="1893"/>
                    <a:pt x="1135" y="1842"/>
                  </a:cubicBezTo>
                  <a:cubicBezTo>
                    <a:pt x="1135" y="1790"/>
                    <a:pt x="1187" y="1738"/>
                    <a:pt x="1238" y="1687"/>
                  </a:cubicBezTo>
                  <a:cubicBezTo>
                    <a:pt x="1290" y="1532"/>
                    <a:pt x="1290" y="1326"/>
                    <a:pt x="1290" y="1171"/>
                  </a:cubicBezTo>
                  <a:cubicBezTo>
                    <a:pt x="1290" y="810"/>
                    <a:pt x="1187" y="500"/>
                    <a:pt x="1032" y="242"/>
                  </a:cubicBezTo>
                  <a:cubicBezTo>
                    <a:pt x="939" y="80"/>
                    <a:pt x="78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-1485493" y="2573936"/>
              <a:ext cx="20233" cy="58757"/>
            </a:xfrm>
            <a:custGeom>
              <a:avLst/>
              <a:gdLst/>
              <a:ahLst/>
              <a:cxnLst/>
              <a:rect l="l" t="t" r="r" b="b"/>
              <a:pathLst>
                <a:path w="1084" h="3148" extrusionOk="0">
                  <a:moveTo>
                    <a:pt x="523" y="0"/>
                  </a:moveTo>
                  <a:cubicBezTo>
                    <a:pt x="271" y="0"/>
                    <a:pt x="26" y="155"/>
                    <a:pt x="52" y="465"/>
                  </a:cubicBezTo>
                  <a:lnTo>
                    <a:pt x="52" y="1548"/>
                  </a:lnTo>
                  <a:cubicBezTo>
                    <a:pt x="1" y="1909"/>
                    <a:pt x="1" y="2270"/>
                    <a:pt x="52" y="2631"/>
                  </a:cubicBezTo>
                  <a:lnTo>
                    <a:pt x="52" y="2683"/>
                  </a:lnTo>
                  <a:cubicBezTo>
                    <a:pt x="1" y="2941"/>
                    <a:pt x="259" y="3147"/>
                    <a:pt x="516" y="3147"/>
                  </a:cubicBezTo>
                  <a:cubicBezTo>
                    <a:pt x="774" y="3147"/>
                    <a:pt x="981" y="2941"/>
                    <a:pt x="981" y="2734"/>
                  </a:cubicBezTo>
                  <a:lnTo>
                    <a:pt x="981" y="2631"/>
                  </a:lnTo>
                  <a:cubicBezTo>
                    <a:pt x="1032" y="2425"/>
                    <a:pt x="1032" y="2219"/>
                    <a:pt x="1032" y="2012"/>
                  </a:cubicBezTo>
                  <a:cubicBezTo>
                    <a:pt x="1084" y="1857"/>
                    <a:pt x="1084" y="1754"/>
                    <a:pt x="1084" y="1600"/>
                  </a:cubicBezTo>
                  <a:cubicBezTo>
                    <a:pt x="1084" y="1445"/>
                    <a:pt x="1084" y="1238"/>
                    <a:pt x="1084" y="1032"/>
                  </a:cubicBezTo>
                  <a:cubicBezTo>
                    <a:pt x="1084" y="929"/>
                    <a:pt x="1084" y="774"/>
                    <a:pt x="1032" y="671"/>
                  </a:cubicBezTo>
                  <a:cubicBezTo>
                    <a:pt x="981" y="568"/>
                    <a:pt x="1032" y="568"/>
                    <a:pt x="1032" y="465"/>
                  </a:cubicBezTo>
                  <a:cubicBezTo>
                    <a:pt x="1032" y="155"/>
                    <a:pt x="774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-1782062" y="1286555"/>
              <a:ext cx="29864" cy="66933"/>
            </a:xfrm>
            <a:custGeom>
              <a:avLst/>
              <a:gdLst/>
              <a:ahLst/>
              <a:cxnLst/>
              <a:rect l="l" t="t" r="r" b="b"/>
              <a:pathLst>
                <a:path w="1600" h="3586" extrusionOk="0">
                  <a:moveTo>
                    <a:pt x="671" y="0"/>
                  </a:moveTo>
                  <a:cubicBezTo>
                    <a:pt x="362" y="0"/>
                    <a:pt x="155" y="258"/>
                    <a:pt x="155" y="516"/>
                  </a:cubicBezTo>
                  <a:lnTo>
                    <a:pt x="155" y="1548"/>
                  </a:lnTo>
                  <a:lnTo>
                    <a:pt x="155" y="1651"/>
                  </a:lnTo>
                  <a:lnTo>
                    <a:pt x="155" y="1703"/>
                  </a:lnTo>
                  <a:cubicBezTo>
                    <a:pt x="1" y="2064"/>
                    <a:pt x="1" y="2425"/>
                    <a:pt x="104" y="2786"/>
                  </a:cubicBezTo>
                  <a:cubicBezTo>
                    <a:pt x="104" y="2838"/>
                    <a:pt x="155" y="2889"/>
                    <a:pt x="155" y="2941"/>
                  </a:cubicBezTo>
                  <a:cubicBezTo>
                    <a:pt x="155" y="3044"/>
                    <a:pt x="207" y="3147"/>
                    <a:pt x="207" y="3199"/>
                  </a:cubicBezTo>
                  <a:cubicBezTo>
                    <a:pt x="284" y="3457"/>
                    <a:pt x="504" y="3586"/>
                    <a:pt x="723" y="3586"/>
                  </a:cubicBezTo>
                  <a:cubicBezTo>
                    <a:pt x="942" y="3586"/>
                    <a:pt x="1161" y="3457"/>
                    <a:pt x="1239" y="3199"/>
                  </a:cubicBezTo>
                  <a:lnTo>
                    <a:pt x="1290" y="2992"/>
                  </a:lnTo>
                  <a:cubicBezTo>
                    <a:pt x="1290" y="2941"/>
                    <a:pt x="1342" y="2889"/>
                    <a:pt x="1342" y="2889"/>
                  </a:cubicBezTo>
                  <a:cubicBezTo>
                    <a:pt x="1394" y="2786"/>
                    <a:pt x="1394" y="2683"/>
                    <a:pt x="1394" y="2631"/>
                  </a:cubicBezTo>
                  <a:lnTo>
                    <a:pt x="1394" y="2270"/>
                  </a:lnTo>
                  <a:cubicBezTo>
                    <a:pt x="1394" y="2270"/>
                    <a:pt x="1394" y="2219"/>
                    <a:pt x="1394" y="2167"/>
                  </a:cubicBezTo>
                  <a:lnTo>
                    <a:pt x="1394" y="2115"/>
                  </a:lnTo>
                  <a:lnTo>
                    <a:pt x="1394" y="2012"/>
                  </a:lnTo>
                  <a:cubicBezTo>
                    <a:pt x="1445" y="1961"/>
                    <a:pt x="1497" y="1857"/>
                    <a:pt x="1548" y="1754"/>
                  </a:cubicBezTo>
                  <a:cubicBezTo>
                    <a:pt x="1548" y="1754"/>
                    <a:pt x="1548" y="1754"/>
                    <a:pt x="1548" y="1703"/>
                  </a:cubicBezTo>
                  <a:cubicBezTo>
                    <a:pt x="1600" y="1600"/>
                    <a:pt x="1600" y="1393"/>
                    <a:pt x="1600" y="1290"/>
                  </a:cubicBezTo>
                  <a:cubicBezTo>
                    <a:pt x="1497" y="1135"/>
                    <a:pt x="1394" y="1032"/>
                    <a:pt x="1239" y="980"/>
                  </a:cubicBezTo>
                  <a:lnTo>
                    <a:pt x="1239" y="516"/>
                  </a:lnTo>
                  <a:cubicBezTo>
                    <a:pt x="1239" y="258"/>
                    <a:pt x="98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-1882218" y="2207075"/>
              <a:ext cx="19" cy="971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0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flipH="1">
              <a:off x="-1887985" y="223115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-1893772" y="2253290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flipH="1">
              <a:off x="-1913015" y="2204425"/>
              <a:ext cx="33709" cy="57544"/>
            </a:xfrm>
            <a:custGeom>
              <a:avLst/>
              <a:gdLst/>
              <a:ahLst/>
              <a:cxnLst/>
              <a:rect l="l" t="t" r="r" b="b"/>
              <a:pathLst>
                <a:path w="1806" h="3083" extrusionOk="0">
                  <a:moveTo>
                    <a:pt x="516" y="0"/>
                  </a:moveTo>
                  <a:cubicBezTo>
                    <a:pt x="374" y="0"/>
                    <a:pt x="232" y="65"/>
                    <a:pt x="155" y="194"/>
                  </a:cubicBezTo>
                  <a:cubicBezTo>
                    <a:pt x="103" y="246"/>
                    <a:pt x="52" y="349"/>
                    <a:pt x="52" y="400"/>
                  </a:cubicBezTo>
                  <a:cubicBezTo>
                    <a:pt x="0" y="503"/>
                    <a:pt x="0" y="607"/>
                    <a:pt x="52" y="710"/>
                  </a:cubicBezTo>
                  <a:cubicBezTo>
                    <a:pt x="52" y="813"/>
                    <a:pt x="103" y="916"/>
                    <a:pt x="207" y="1019"/>
                  </a:cubicBezTo>
                  <a:cubicBezTo>
                    <a:pt x="258" y="1174"/>
                    <a:pt x="361" y="1277"/>
                    <a:pt x="413" y="1380"/>
                  </a:cubicBezTo>
                  <a:lnTo>
                    <a:pt x="465" y="1432"/>
                  </a:lnTo>
                  <a:cubicBezTo>
                    <a:pt x="465" y="1432"/>
                    <a:pt x="516" y="1484"/>
                    <a:pt x="568" y="1535"/>
                  </a:cubicBezTo>
                  <a:cubicBezTo>
                    <a:pt x="568" y="1535"/>
                    <a:pt x="568" y="1535"/>
                    <a:pt x="568" y="1587"/>
                  </a:cubicBezTo>
                  <a:lnTo>
                    <a:pt x="568" y="1638"/>
                  </a:lnTo>
                  <a:cubicBezTo>
                    <a:pt x="516" y="1793"/>
                    <a:pt x="516" y="1999"/>
                    <a:pt x="568" y="2154"/>
                  </a:cubicBezTo>
                  <a:cubicBezTo>
                    <a:pt x="568" y="2309"/>
                    <a:pt x="619" y="2412"/>
                    <a:pt x="671" y="2515"/>
                  </a:cubicBezTo>
                  <a:cubicBezTo>
                    <a:pt x="671" y="2619"/>
                    <a:pt x="723" y="2722"/>
                    <a:pt x="774" y="2825"/>
                  </a:cubicBezTo>
                  <a:cubicBezTo>
                    <a:pt x="774" y="2825"/>
                    <a:pt x="856" y="2934"/>
                    <a:pt x="861" y="2934"/>
                  </a:cubicBezTo>
                  <a:cubicBezTo>
                    <a:pt x="861" y="2934"/>
                    <a:pt x="861" y="2934"/>
                    <a:pt x="861" y="2934"/>
                  </a:cubicBezTo>
                  <a:lnTo>
                    <a:pt x="861" y="2934"/>
                  </a:lnTo>
                  <a:cubicBezTo>
                    <a:pt x="936" y="3033"/>
                    <a:pt x="1054" y="3083"/>
                    <a:pt x="1177" y="3083"/>
                  </a:cubicBezTo>
                  <a:cubicBezTo>
                    <a:pt x="1250" y="3083"/>
                    <a:pt x="1324" y="3066"/>
                    <a:pt x="1393" y="3031"/>
                  </a:cubicBezTo>
                  <a:cubicBezTo>
                    <a:pt x="1651" y="2876"/>
                    <a:pt x="1754" y="2619"/>
                    <a:pt x="1703" y="2361"/>
                  </a:cubicBezTo>
                  <a:lnTo>
                    <a:pt x="1754" y="2361"/>
                  </a:lnTo>
                  <a:cubicBezTo>
                    <a:pt x="1806" y="2206"/>
                    <a:pt x="1806" y="2103"/>
                    <a:pt x="1754" y="1948"/>
                  </a:cubicBezTo>
                  <a:cubicBezTo>
                    <a:pt x="1703" y="1896"/>
                    <a:pt x="1703" y="1896"/>
                    <a:pt x="1651" y="1845"/>
                  </a:cubicBezTo>
                  <a:cubicBezTo>
                    <a:pt x="1651" y="1793"/>
                    <a:pt x="1651" y="1793"/>
                    <a:pt x="1651" y="1742"/>
                  </a:cubicBezTo>
                  <a:cubicBezTo>
                    <a:pt x="1651" y="1690"/>
                    <a:pt x="1600" y="1587"/>
                    <a:pt x="1548" y="1535"/>
                  </a:cubicBezTo>
                  <a:cubicBezTo>
                    <a:pt x="1548" y="1380"/>
                    <a:pt x="1496" y="1226"/>
                    <a:pt x="1445" y="1071"/>
                  </a:cubicBezTo>
                  <a:cubicBezTo>
                    <a:pt x="1393" y="710"/>
                    <a:pt x="1187" y="452"/>
                    <a:pt x="929" y="246"/>
                  </a:cubicBezTo>
                  <a:lnTo>
                    <a:pt x="877" y="246"/>
                  </a:lnTo>
                  <a:lnTo>
                    <a:pt x="877" y="194"/>
                  </a:lnTo>
                  <a:cubicBezTo>
                    <a:pt x="800" y="65"/>
                    <a:pt x="658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-1892801" y="2252319"/>
              <a:ext cx="19" cy="1960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1" y="1"/>
                  </a:moveTo>
                  <a:cubicBezTo>
                    <a:pt x="1" y="53"/>
                    <a:pt x="1" y="10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-1892801" y="2251367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52"/>
                  </a:moveTo>
                  <a:cubicBezTo>
                    <a:pt x="53" y="52"/>
                    <a:pt x="1" y="0"/>
                    <a:pt x="53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flipH="1">
              <a:off x="-1881247" y="2208027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flipH="1">
              <a:off x="-1661710" y="2717638"/>
              <a:ext cx="37573" cy="48921"/>
            </a:xfrm>
            <a:custGeom>
              <a:avLst/>
              <a:gdLst/>
              <a:ahLst/>
              <a:cxnLst/>
              <a:rect l="l" t="t" r="r" b="b"/>
              <a:pathLst>
                <a:path w="2013" h="2621" extrusionOk="0">
                  <a:moveTo>
                    <a:pt x="1606" y="1"/>
                  </a:moveTo>
                  <a:cubicBezTo>
                    <a:pt x="1561" y="1"/>
                    <a:pt x="1522" y="14"/>
                    <a:pt x="1497" y="40"/>
                  </a:cubicBezTo>
                  <a:cubicBezTo>
                    <a:pt x="1393" y="40"/>
                    <a:pt x="1290" y="91"/>
                    <a:pt x="1239" y="143"/>
                  </a:cubicBezTo>
                  <a:cubicBezTo>
                    <a:pt x="1135" y="246"/>
                    <a:pt x="1032" y="401"/>
                    <a:pt x="981" y="555"/>
                  </a:cubicBezTo>
                  <a:lnTo>
                    <a:pt x="929" y="607"/>
                  </a:lnTo>
                  <a:cubicBezTo>
                    <a:pt x="878" y="659"/>
                    <a:pt x="826" y="762"/>
                    <a:pt x="774" y="813"/>
                  </a:cubicBezTo>
                  <a:lnTo>
                    <a:pt x="516" y="1071"/>
                  </a:lnTo>
                  <a:cubicBezTo>
                    <a:pt x="465" y="1174"/>
                    <a:pt x="413" y="1278"/>
                    <a:pt x="465" y="1381"/>
                  </a:cubicBezTo>
                  <a:lnTo>
                    <a:pt x="413" y="1484"/>
                  </a:lnTo>
                  <a:cubicBezTo>
                    <a:pt x="310" y="1587"/>
                    <a:pt x="258" y="1639"/>
                    <a:pt x="207" y="1742"/>
                  </a:cubicBezTo>
                  <a:cubicBezTo>
                    <a:pt x="104" y="1845"/>
                    <a:pt x="52" y="1948"/>
                    <a:pt x="52" y="2103"/>
                  </a:cubicBezTo>
                  <a:cubicBezTo>
                    <a:pt x="1" y="2258"/>
                    <a:pt x="52" y="2464"/>
                    <a:pt x="207" y="2567"/>
                  </a:cubicBezTo>
                  <a:cubicBezTo>
                    <a:pt x="280" y="2604"/>
                    <a:pt x="353" y="2621"/>
                    <a:pt x="422" y="2621"/>
                  </a:cubicBezTo>
                  <a:cubicBezTo>
                    <a:pt x="547" y="2621"/>
                    <a:pt x="656" y="2564"/>
                    <a:pt x="723" y="2464"/>
                  </a:cubicBezTo>
                  <a:cubicBezTo>
                    <a:pt x="774" y="2464"/>
                    <a:pt x="774" y="2413"/>
                    <a:pt x="826" y="2361"/>
                  </a:cubicBezTo>
                  <a:cubicBezTo>
                    <a:pt x="826" y="2361"/>
                    <a:pt x="826" y="2361"/>
                    <a:pt x="826" y="2309"/>
                  </a:cubicBezTo>
                  <a:lnTo>
                    <a:pt x="929" y="2258"/>
                  </a:lnTo>
                  <a:cubicBezTo>
                    <a:pt x="981" y="2155"/>
                    <a:pt x="1084" y="2051"/>
                    <a:pt x="1135" y="1948"/>
                  </a:cubicBezTo>
                  <a:cubicBezTo>
                    <a:pt x="1187" y="1897"/>
                    <a:pt x="1239" y="1845"/>
                    <a:pt x="1290" y="1742"/>
                  </a:cubicBezTo>
                  <a:lnTo>
                    <a:pt x="1393" y="1639"/>
                  </a:lnTo>
                  <a:lnTo>
                    <a:pt x="1393" y="1587"/>
                  </a:lnTo>
                  <a:cubicBezTo>
                    <a:pt x="1497" y="1432"/>
                    <a:pt x="1651" y="1278"/>
                    <a:pt x="1755" y="1071"/>
                  </a:cubicBezTo>
                  <a:cubicBezTo>
                    <a:pt x="1858" y="865"/>
                    <a:pt x="1961" y="659"/>
                    <a:pt x="2012" y="401"/>
                  </a:cubicBezTo>
                  <a:cubicBezTo>
                    <a:pt x="2012" y="349"/>
                    <a:pt x="1961" y="297"/>
                    <a:pt x="1961" y="246"/>
                  </a:cubicBezTo>
                  <a:cubicBezTo>
                    <a:pt x="1909" y="143"/>
                    <a:pt x="1858" y="40"/>
                    <a:pt x="1755" y="40"/>
                  </a:cubicBezTo>
                  <a:cubicBezTo>
                    <a:pt x="1703" y="14"/>
                    <a:pt x="1651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-1630894" y="27453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>
              <a:off x="-1272712" y="2355350"/>
              <a:ext cx="53942" cy="32757"/>
            </a:xfrm>
            <a:custGeom>
              <a:avLst/>
              <a:gdLst/>
              <a:ahLst/>
              <a:cxnLst/>
              <a:rect l="l" t="t" r="r" b="b"/>
              <a:pathLst>
                <a:path w="2890" h="1755" extrusionOk="0">
                  <a:moveTo>
                    <a:pt x="2528" y="1"/>
                  </a:moveTo>
                  <a:cubicBezTo>
                    <a:pt x="2322" y="1"/>
                    <a:pt x="2167" y="52"/>
                    <a:pt x="2012" y="156"/>
                  </a:cubicBezTo>
                  <a:lnTo>
                    <a:pt x="1909" y="207"/>
                  </a:lnTo>
                  <a:lnTo>
                    <a:pt x="1857" y="207"/>
                  </a:lnTo>
                  <a:cubicBezTo>
                    <a:pt x="1703" y="310"/>
                    <a:pt x="1599" y="362"/>
                    <a:pt x="1445" y="465"/>
                  </a:cubicBezTo>
                  <a:lnTo>
                    <a:pt x="1290" y="465"/>
                  </a:lnTo>
                  <a:cubicBezTo>
                    <a:pt x="1135" y="517"/>
                    <a:pt x="929" y="568"/>
                    <a:pt x="774" y="672"/>
                  </a:cubicBezTo>
                  <a:cubicBezTo>
                    <a:pt x="722" y="723"/>
                    <a:pt x="619" y="826"/>
                    <a:pt x="619" y="878"/>
                  </a:cubicBezTo>
                  <a:lnTo>
                    <a:pt x="464" y="878"/>
                  </a:lnTo>
                  <a:cubicBezTo>
                    <a:pt x="361" y="878"/>
                    <a:pt x="258" y="929"/>
                    <a:pt x="206" y="981"/>
                  </a:cubicBezTo>
                  <a:cubicBezTo>
                    <a:pt x="52" y="1084"/>
                    <a:pt x="0" y="1239"/>
                    <a:pt x="52" y="1394"/>
                  </a:cubicBezTo>
                  <a:cubicBezTo>
                    <a:pt x="103" y="1549"/>
                    <a:pt x="206" y="1703"/>
                    <a:pt x="361" y="1755"/>
                  </a:cubicBezTo>
                  <a:lnTo>
                    <a:pt x="619" y="1755"/>
                  </a:lnTo>
                  <a:cubicBezTo>
                    <a:pt x="980" y="1703"/>
                    <a:pt x="1341" y="1652"/>
                    <a:pt x="1651" y="1497"/>
                  </a:cubicBezTo>
                  <a:cubicBezTo>
                    <a:pt x="1960" y="1342"/>
                    <a:pt x="2218" y="1136"/>
                    <a:pt x="2476" y="929"/>
                  </a:cubicBezTo>
                  <a:lnTo>
                    <a:pt x="2476" y="878"/>
                  </a:lnTo>
                  <a:cubicBezTo>
                    <a:pt x="2580" y="775"/>
                    <a:pt x="2683" y="672"/>
                    <a:pt x="2786" y="620"/>
                  </a:cubicBezTo>
                  <a:cubicBezTo>
                    <a:pt x="2889" y="517"/>
                    <a:pt x="2889" y="362"/>
                    <a:pt x="2889" y="259"/>
                  </a:cubicBezTo>
                  <a:cubicBezTo>
                    <a:pt x="2837" y="104"/>
                    <a:pt x="2683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-1343957" y="2313223"/>
              <a:ext cx="23126" cy="35408"/>
            </a:xfrm>
            <a:custGeom>
              <a:avLst/>
              <a:gdLst/>
              <a:ahLst/>
              <a:cxnLst/>
              <a:rect l="l" t="t" r="r" b="b"/>
              <a:pathLst>
                <a:path w="1239" h="1897" extrusionOk="0">
                  <a:moveTo>
                    <a:pt x="748" y="1"/>
                  </a:moveTo>
                  <a:cubicBezTo>
                    <a:pt x="684" y="1"/>
                    <a:pt x="619" y="14"/>
                    <a:pt x="568" y="40"/>
                  </a:cubicBezTo>
                  <a:cubicBezTo>
                    <a:pt x="413" y="40"/>
                    <a:pt x="310" y="143"/>
                    <a:pt x="258" y="246"/>
                  </a:cubicBezTo>
                  <a:cubicBezTo>
                    <a:pt x="258" y="298"/>
                    <a:pt x="207" y="349"/>
                    <a:pt x="207" y="349"/>
                  </a:cubicBezTo>
                  <a:cubicBezTo>
                    <a:pt x="207" y="401"/>
                    <a:pt x="207" y="401"/>
                    <a:pt x="207" y="452"/>
                  </a:cubicBezTo>
                  <a:lnTo>
                    <a:pt x="207" y="504"/>
                  </a:lnTo>
                  <a:cubicBezTo>
                    <a:pt x="207" y="659"/>
                    <a:pt x="155" y="813"/>
                    <a:pt x="52" y="917"/>
                  </a:cubicBezTo>
                  <a:cubicBezTo>
                    <a:pt x="52" y="1020"/>
                    <a:pt x="0" y="1123"/>
                    <a:pt x="0" y="1278"/>
                  </a:cubicBezTo>
                  <a:cubicBezTo>
                    <a:pt x="0" y="1432"/>
                    <a:pt x="52" y="1536"/>
                    <a:pt x="155" y="1690"/>
                  </a:cubicBezTo>
                  <a:cubicBezTo>
                    <a:pt x="258" y="1845"/>
                    <a:pt x="413" y="1897"/>
                    <a:pt x="568" y="1897"/>
                  </a:cubicBezTo>
                  <a:cubicBezTo>
                    <a:pt x="826" y="1794"/>
                    <a:pt x="1032" y="1639"/>
                    <a:pt x="1135" y="1381"/>
                  </a:cubicBezTo>
                  <a:lnTo>
                    <a:pt x="1135" y="1123"/>
                  </a:lnTo>
                  <a:cubicBezTo>
                    <a:pt x="1239" y="865"/>
                    <a:pt x="1239" y="607"/>
                    <a:pt x="1187" y="349"/>
                  </a:cubicBezTo>
                  <a:cubicBezTo>
                    <a:pt x="1135" y="246"/>
                    <a:pt x="1084" y="143"/>
                    <a:pt x="929" y="40"/>
                  </a:cubicBezTo>
                  <a:cubicBezTo>
                    <a:pt x="877" y="14"/>
                    <a:pt x="81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-1080127" y="2094414"/>
              <a:ext cx="56835" cy="65738"/>
            </a:xfrm>
            <a:custGeom>
              <a:avLst/>
              <a:gdLst/>
              <a:ahLst/>
              <a:cxnLst/>
              <a:rect l="l" t="t" r="r" b="b"/>
              <a:pathLst>
                <a:path w="3045" h="3522" extrusionOk="0">
                  <a:moveTo>
                    <a:pt x="1806" y="1"/>
                  </a:moveTo>
                  <a:cubicBezTo>
                    <a:pt x="1548" y="1"/>
                    <a:pt x="1290" y="52"/>
                    <a:pt x="1033" y="155"/>
                  </a:cubicBezTo>
                  <a:lnTo>
                    <a:pt x="775" y="207"/>
                  </a:lnTo>
                  <a:lnTo>
                    <a:pt x="723" y="207"/>
                  </a:lnTo>
                  <a:cubicBezTo>
                    <a:pt x="671" y="207"/>
                    <a:pt x="620" y="258"/>
                    <a:pt x="568" y="258"/>
                  </a:cubicBezTo>
                  <a:lnTo>
                    <a:pt x="362" y="258"/>
                  </a:lnTo>
                  <a:cubicBezTo>
                    <a:pt x="156" y="258"/>
                    <a:pt x="1" y="413"/>
                    <a:pt x="1" y="671"/>
                  </a:cubicBezTo>
                  <a:cubicBezTo>
                    <a:pt x="1" y="878"/>
                    <a:pt x="156" y="1032"/>
                    <a:pt x="362" y="1032"/>
                  </a:cubicBezTo>
                  <a:lnTo>
                    <a:pt x="620" y="1032"/>
                  </a:lnTo>
                  <a:cubicBezTo>
                    <a:pt x="723" y="1045"/>
                    <a:pt x="826" y="1052"/>
                    <a:pt x="929" y="1052"/>
                  </a:cubicBezTo>
                  <a:cubicBezTo>
                    <a:pt x="1236" y="1052"/>
                    <a:pt x="1536" y="994"/>
                    <a:pt x="1806" y="878"/>
                  </a:cubicBezTo>
                  <a:lnTo>
                    <a:pt x="2309" y="827"/>
                  </a:lnTo>
                  <a:lnTo>
                    <a:pt x="2309" y="827"/>
                  </a:lnTo>
                  <a:cubicBezTo>
                    <a:pt x="2271" y="836"/>
                    <a:pt x="2271" y="882"/>
                    <a:pt x="2271" y="929"/>
                  </a:cubicBezTo>
                  <a:cubicBezTo>
                    <a:pt x="2219" y="1032"/>
                    <a:pt x="2167" y="1084"/>
                    <a:pt x="2167" y="1187"/>
                  </a:cubicBezTo>
                  <a:cubicBezTo>
                    <a:pt x="1961" y="1393"/>
                    <a:pt x="1858" y="1703"/>
                    <a:pt x="1806" y="1961"/>
                  </a:cubicBezTo>
                  <a:cubicBezTo>
                    <a:pt x="1755" y="2012"/>
                    <a:pt x="1755" y="2064"/>
                    <a:pt x="1755" y="2116"/>
                  </a:cubicBezTo>
                  <a:cubicBezTo>
                    <a:pt x="1703" y="2270"/>
                    <a:pt x="1806" y="2374"/>
                    <a:pt x="1910" y="2374"/>
                  </a:cubicBezTo>
                  <a:lnTo>
                    <a:pt x="1910" y="2477"/>
                  </a:lnTo>
                  <a:cubicBezTo>
                    <a:pt x="1755" y="2683"/>
                    <a:pt x="1703" y="2993"/>
                    <a:pt x="1755" y="3251"/>
                  </a:cubicBezTo>
                  <a:cubicBezTo>
                    <a:pt x="1798" y="3422"/>
                    <a:pt x="1946" y="3522"/>
                    <a:pt x="2114" y="3522"/>
                  </a:cubicBezTo>
                  <a:cubicBezTo>
                    <a:pt x="2148" y="3522"/>
                    <a:pt x="2184" y="3517"/>
                    <a:pt x="2219" y="3509"/>
                  </a:cubicBezTo>
                  <a:cubicBezTo>
                    <a:pt x="2374" y="3457"/>
                    <a:pt x="2477" y="3302"/>
                    <a:pt x="2529" y="3147"/>
                  </a:cubicBezTo>
                  <a:cubicBezTo>
                    <a:pt x="2529" y="3096"/>
                    <a:pt x="2529" y="3096"/>
                    <a:pt x="2529" y="3044"/>
                  </a:cubicBezTo>
                  <a:lnTo>
                    <a:pt x="2529" y="2993"/>
                  </a:lnTo>
                  <a:lnTo>
                    <a:pt x="2529" y="2941"/>
                  </a:lnTo>
                  <a:lnTo>
                    <a:pt x="2529" y="2889"/>
                  </a:lnTo>
                  <a:cubicBezTo>
                    <a:pt x="2529" y="2838"/>
                    <a:pt x="2529" y="2838"/>
                    <a:pt x="2580" y="2786"/>
                  </a:cubicBezTo>
                  <a:cubicBezTo>
                    <a:pt x="2683" y="2580"/>
                    <a:pt x="2787" y="2374"/>
                    <a:pt x="2838" y="2167"/>
                  </a:cubicBezTo>
                  <a:cubicBezTo>
                    <a:pt x="2993" y="1755"/>
                    <a:pt x="3044" y="1342"/>
                    <a:pt x="3044" y="878"/>
                  </a:cubicBezTo>
                  <a:cubicBezTo>
                    <a:pt x="3044" y="723"/>
                    <a:pt x="2941" y="568"/>
                    <a:pt x="2787" y="516"/>
                  </a:cubicBezTo>
                  <a:cubicBezTo>
                    <a:pt x="2761" y="491"/>
                    <a:pt x="2735" y="478"/>
                    <a:pt x="2703" y="478"/>
                  </a:cubicBezTo>
                  <a:cubicBezTo>
                    <a:pt x="2670" y="478"/>
                    <a:pt x="2632" y="491"/>
                    <a:pt x="2580" y="516"/>
                  </a:cubicBezTo>
                  <a:cubicBezTo>
                    <a:pt x="2580" y="465"/>
                    <a:pt x="2529" y="465"/>
                    <a:pt x="2477" y="465"/>
                  </a:cubicBezTo>
                  <a:lnTo>
                    <a:pt x="2219" y="465"/>
                  </a:lnTo>
                  <a:lnTo>
                    <a:pt x="2219" y="362"/>
                  </a:lnTo>
                  <a:cubicBezTo>
                    <a:pt x="2219" y="155"/>
                    <a:pt x="2013" y="52"/>
                    <a:pt x="1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flipH="1">
              <a:off x="-1188925" y="2060705"/>
              <a:ext cx="21203" cy="52990"/>
            </a:xfrm>
            <a:custGeom>
              <a:avLst/>
              <a:gdLst/>
              <a:ahLst/>
              <a:cxnLst/>
              <a:rect l="l" t="t" r="r" b="b"/>
              <a:pathLst>
                <a:path w="1136" h="2839" extrusionOk="0">
                  <a:moveTo>
                    <a:pt x="517" y="1"/>
                  </a:moveTo>
                  <a:cubicBezTo>
                    <a:pt x="310" y="1"/>
                    <a:pt x="207" y="156"/>
                    <a:pt x="207" y="362"/>
                  </a:cubicBezTo>
                  <a:cubicBezTo>
                    <a:pt x="156" y="672"/>
                    <a:pt x="156" y="1033"/>
                    <a:pt x="104" y="1342"/>
                  </a:cubicBezTo>
                  <a:lnTo>
                    <a:pt x="1" y="1755"/>
                  </a:lnTo>
                  <a:cubicBezTo>
                    <a:pt x="1" y="1807"/>
                    <a:pt x="1" y="1910"/>
                    <a:pt x="1" y="1961"/>
                  </a:cubicBezTo>
                  <a:cubicBezTo>
                    <a:pt x="1" y="2116"/>
                    <a:pt x="1" y="2271"/>
                    <a:pt x="1" y="2477"/>
                  </a:cubicBezTo>
                  <a:cubicBezTo>
                    <a:pt x="1" y="2632"/>
                    <a:pt x="156" y="2838"/>
                    <a:pt x="362" y="2838"/>
                  </a:cubicBezTo>
                  <a:cubicBezTo>
                    <a:pt x="568" y="2838"/>
                    <a:pt x="723" y="2632"/>
                    <a:pt x="723" y="2426"/>
                  </a:cubicBezTo>
                  <a:cubicBezTo>
                    <a:pt x="723" y="2271"/>
                    <a:pt x="723" y="2064"/>
                    <a:pt x="723" y="1910"/>
                  </a:cubicBezTo>
                  <a:cubicBezTo>
                    <a:pt x="723" y="1807"/>
                    <a:pt x="723" y="1703"/>
                    <a:pt x="775" y="1600"/>
                  </a:cubicBezTo>
                  <a:lnTo>
                    <a:pt x="775" y="1497"/>
                  </a:lnTo>
                  <a:cubicBezTo>
                    <a:pt x="775" y="1445"/>
                    <a:pt x="826" y="1394"/>
                    <a:pt x="826" y="1291"/>
                  </a:cubicBezTo>
                  <a:cubicBezTo>
                    <a:pt x="826" y="1187"/>
                    <a:pt x="826" y="1084"/>
                    <a:pt x="878" y="930"/>
                  </a:cubicBezTo>
                  <a:lnTo>
                    <a:pt x="930" y="878"/>
                  </a:lnTo>
                  <a:lnTo>
                    <a:pt x="930" y="826"/>
                  </a:lnTo>
                  <a:cubicBezTo>
                    <a:pt x="1136" y="775"/>
                    <a:pt x="1136" y="517"/>
                    <a:pt x="930" y="517"/>
                  </a:cubicBezTo>
                  <a:lnTo>
                    <a:pt x="878" y="517"/>
                  </a:lnTo>
                  <a:lnTo>
                    <a:pt x="878" y="362"/>
                  </a:lnTo>
                  <a:cubicBezTo>
                    <a:pt x="878" y="156"/>
                    <a:pt x="723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flipH="1">
              <a:off x="-873113" y="2120656"/>
              <a:ext cx="43359" cy="42164"/>
            </a:xfrm>
            <a:custGeom>
              <a:avLst/>
              <a:gdLst/>
              <a:ahLst/>
              <a:cxnLst/>
              <a:rect l="l" t="t" r="r" b="b"/>
              <a:pathLst>
                <a:path w="2323" h="2259" extrusionOk="0">
                  <a:moveTo>
                    <a:pt x="2096" y="0"/>
                  </a:moveTo>
                  <a:cubicBezTo>
                    <a:pt x="2038" y="0"/>
                    <a:pt x="1987" y="13"/>
                    <a:pt x="1961" y="39"/>
                  </a:cubicBezTo>
                  <a:cubicBezTo>
                    <a:pt x="1806" y="142"/>
                    <a:pt x="1703" y="245"/>
                    <a:pt x="1548" y="297"/>
                  </a:cubicBezTo>
                  <a:lnTo>
                    <a:pt x="1497" y="297"/>
                  </a:lnTo>
                  <a:lnTo>
                    <a:pt x="1394" y="400"/>
                  </a:lnTo>
                  <a:cubicBezTo>
                    <a:pt x="1136" y="503"/>
                    <a:pt x="929" y="658"/>
                    <a:pt x="774" y="813"/>
                  </a:cubicBezTo>
                  <a:lnTo>
                    <a:pt x="723" y="864"/>
                  </a:lnTo>
                  <a:cubicBezTo>
                    <a:pt x="671" y="864"/>
                    <a:pt x="620" y="916"/>
                    <a:pt x="568" y="968"/>
                  </a:cubicBezTo>
                  <a:cubicBezTo>
                    <a:pt x="517" y="1019"/>
                    <a:pt x="413" y="1071"/>
                    <a:pt x="310" y="1174"/>
                  </a:cubicBezTo>
                  <a:cubicBezTo>
                    <a:pt x="155" y="1277"/>
                    <a:pt x="1" y="1535"/>
                    <a:pt x="1" y="1741"/>
                  </a:cubicBezTo>
                  <a:cubicBezTo>
                    <a:pt x="1" y="1793"/>
                    <a:pt x="1" y="1845"/>
                    <a:pt x="52" y="1896"/>
                  </a:cubicBezTo>
                  <a:cubicBezTo>
                    <a:pt x="13" y="2093"/>
                    <a:pt x="153" y="2259"/>
                    <a:pt x="336" y="2259"/>
                  </a:cubicBezTo>
                  <a:cubicBezTo>
                    <a:pt x="393" y="2259"/>
                    <a:pt x="455" y="2243"/>
                    <a:pt x="517" y="2206"/>
                  </a:cubicBezTo>
                  <a:cubicBezTo>
                    <a:pt x="671" y="2103"/>
                    <a:pt x="826" y="1999"/>
                    <a:pt x="929" y="1845"/>
                  </a:cubicBezTo>
                  <a:cubicBezTo>
                    <a:pt x="1084" y="1741"/>
                    <a:pt x="1187" y="1638"/>
                    <a:pt x="1342" y="1535"/>
                  </a:cubicBezTo>
                  <a:cubicBezTo>
                    <a:pt x="1600" y="1277"/>
                    <a:pt x="1806" y="968"/>
                    <a:pt x="2013" y="761"/>
                  </a:cubicBezTo>
                  <a:cubicBezTo>
                    <a:pt x="2064" y="658"/>
                    <a:pt x="2064" y="606"/>
                    <a:pt x="2064" y="503"/>
                  </a:cubicBezTo>
                  <a:cubicBezTo>
                    <a:pt x="2116" y="452"/>
                    <a:pt x="2167" y="400"/>
                    <a:pt x="2219" y="349"/>
                  </a:cubicBezTo>
                  <a:cubicBezTo>
                    <a:pt x="2322" y="297"/>
                    <a:pt x="2322" y="142"/>
                    <a:pt x="2271" y="39"/>
                  </a:cubicBezTo>
                  <a:cubicBezTo>
                    <a:pt x="2219" y="13"/>
                    <a:pt x="215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-1471065" y="1962732"/>
              <a:ext cx="24097" cy="71524"/>
            </a:xfrm>
            <a:custGeom>
              <a:avLst/>
              <a:gdLst/>
              <a:ahLst/>
              <a:cxnLst/>
              <a:rect l="l" t="t" r="r" b="b"/>
              <a:pathLst>
                <a:path w="1291" h="3832" extrusionOk="0">
                  <a:moveTo>
                    <a:pt x="516" y="1"/>
                  </a:moveTo>
                  <a:cubicBezTo>
                    <a:pt x="323" y="1"/>
                    <a:pt x="129" y="117"/>
                    <a:pt x="104" y="349"/>
                  </a:cubicBezTo>
                  <a:lnTo>
                    <a:pt x="104" y="452"/>
                  </a:lnTo>
                  <a:cubicBezTo>
                    <a:pt x="104" y="555"/>
                    <a:pt x="104" y="607"/>
                    <a:pt x="104" y="710"/>
                  </a:cubicBezTo>
                  <a:lnTo>
                    <a:pt x="104" y="1123"/>
                  </a:lnTo>
                  <a:lnTo>
                    <a:pt x="104" y="1897"/>
                  </a:lnTo>
                  <a:lnTo>
                    <a:pt x="104" y="2722"/>
                  </a:lnTo>
                  <a:cubicBezTo>
                    <a:pt x="104" y="2774"/>
                    <a:pt x="104" y="2877"/>
                    <a:pt x="52" y="2980"/>
                  </a:cubicBezTo>
                  <a:cubicBezTo>
                    <a:pt x="52" y="3135"/>
                    <a:pt x="0" y="3290"/>
                    <a:pt x="0" y="3444"/>
                  </a:cubicBezTo>
                  <a:cubicBezTo>
                    <a:pt x="0" y="3548"/>
                    <a:pt x="52" y="3702"/>
                    <a:pt x="207" y="3754"/>
                  </a:cubicBezTo>
                  <a:cubicBezTo>
                    <a:pt x="258" y="3806"/>
                    <a:pt x="323" y="3831"/>
                    <a:pt x="394" y="3831"/>
                  </a:cubicBezTo>
                  <a:cubicBezTo>
                    <a:pt x="465" y="3831"/>
                    <a:pt x="542" y="3806"/>
                    <a:pt x="619" y="3754"/>
                  </a:cubicBezTo>
                  <a:cubicBezTo>
                    <a:pt x="826" y="3548"/>
                    <a:pt x="981" y="3238"/>
                    <a:pt x="1032" y="2929"/>
                  </a:cubicBezTo>
                  <a:cubicBezTo>
                    <a:pt x="1084" y="2619"/>
                    <a:pt x="1135" y="2309"/>
                    <a:pt x="1135" y="2000"/>
                  </a:cubicBezTo>
                  <a:lnTo>
                    <a:pt x="1135" y="1897"/>
                  </a:lnTo>
                  <a:cubicBezTo>
                    <a:pt x="1135" y="1845"/>
                    <a:pt x="1135" y="1794"/>
                    <a:pt x="1135" y="1794"/>
                  </a:cubicBezTo>
                  <a:lnTo>
                    <a:pt x="1135" y="1587"/>
                  </a:lnTo>
                  <a:lnTo>
                    <a:pt x="1135" y="1329"/>
                  </a:lnTo>
                  <a:cubicBezTo>
                    <a:pt x="1135" y="1278"/>
                    <a:pt x="1135" y="1226"/>
                    <a:pt x="1135" y="1123"/>
                  </a:cubicBezTo>
                  <a:cubicBezTo>
                    <a:pt x="1290" y="968"/>
                    <a:pt x="1239" y="659"/>
                    <a:pt x="981" y="607"/>
                  </a:cubicBezTo>
                  <a:cubicBezTo>
                    <a:pt x="981" y="555"/>
                    <a:pt x="981" y="555"/>
                    <a:pt x="981" y="504"/>
                  </a:cubicBezTo>
                  <a:cubicBezTo>
                    <a:pt x="981" y="401"/>
                    <a:pt x="929" y="401"/>
                    <a:pt x="929" y="349"/>
                  </a:cubicBezTo>
                  <a:cubicBezTo>
                    <a:pt x="903" y="117"/>
                    <a:pt x="710" y="1"/>
                    <a:pt x="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flipH="1">
              <a:off x="-1274635" y="1714842"/>
              <a:ext cx="65495" cy="40652"/>
            </a:xfrm>
            <a:custGeom>
              <a:avLst/>
              <a:gdLst/>
              <a:ahLst/>
              <a:cxnLst/>
              <a:rect l="l" t="t" r="r" b="b"/>
              <a:pathLst>
                <a:path w="3509" h="2178" extrusionOk="0">
                  <a:moveTo>
                    <a:pt x="2939" y="1"/>
                  </a:moveTo>
                  <a:cubicBezTo>
                    <a:pt x="2905" y="1"/>
                    <a:pt x="2871" y="4"/>
                    <a:pt x="2838" y="11"/>
                  </a:cubicBezTo>
                  <a:cubicBezTo>
                    <a:pt x="2683" y="63"/>
                    <a:pt x="2528" y="166"/>
                    <a:pt x="2322" y="217"/>
                  </a:cubicBezTo>
                  <a:cubicBezTo>
                    <a:pt x="2219" y="269"/>
                    <a:pt x="2115" y="269"/>
                    <a:pt x="2012" y="320"/>
                  </a:cubicBezTo>
                  <a:cubicBezTo>
                    <a:pt x="1961" y="372"/>
                    <a:pt x="1754" y="424"/>
                    <a:pt x="1599" y="527"/>
                  </a:cubicBezTo>
                  <a:lnTo>
                    <a:pt x="1496" y="527"/>
                  </a:lnTo>
                  <a:lnTo>
                    <a:pt x="1393" y="578"/>
                  </a:lnTo>
                  <a:cubicBezTo>
                    <a:pt x="1084" y="630"/>
                    <a:pt x="774" y="785"/>
                    <a:pt x="516" y="940"/>
                  </a:cubicBezTo>
                  <a:cubicBezTo>
                    <a:pt x="258" y="940"/>
                    <a:pt x="0" y="1146"/>
                    <a:pt x="0" y="1455"/>
                  </a:cubicBezTo>
                  <a:cubicBezTo>
                    <a:pt x="0" y="1507"/>
                    <a:pt x="0" y="1559"/>
                    <a:pt x="52" y="1610"/>
                  </a:cubicBezTo>
                  <a:cubicBezTo>
                    <a:pt x="52" y="1713"/>
                    <a:pt x="52" y="1816"/>
                    <a:pt x="103" y="1868"/>
                  </a:cubicBezTo>
                  <a:cubicBezTo>
                    <a:pt x="207" y="2023"/>
                    <a:pt x="361" y="2126"/>
                    <a:pt x="568" y="2178"/>
                  </a:cubicBezTo>
                  <a:cubicBezTo>
                    <a:pt x="980" y="2126"/>
                    <a:pt x="1393" y="2023"/>
                    <a:pt x="1754" y="1816"/>
                  </a:cubicBezTo>
                  <a:cubicBezTo>
                    <a:pt x="2064" y="1662"/>
                    <a:pt x="2373" y="1507"/>
                    <a:pt x="2683" y="1352"/>
                  </a:cubicBezTo>
                  <a:cubicBezTo>
                    <a:pt x="2786" y="1249"/>
                    <a:pt x="2838" y="1197"/>
                    <a:pt x="2889" y="1094"/>
                  </a:cubicBezTo>
                  <a:lnTo>
                    <a:pt x="3250" y="888"/>
                  </a:lnTo>
                  <a:cubicBezTo>
                    <a:pt x="3457" y="785"/>
                    <a:pt x="3508" y="527"/>
                    <a:pt x="3457" y="320"/>
                  </a:cubicBezTo>
                  <a:cubicBezTo>
                    <a:pt x="3367" y="141"/>
                    <a:pt x="3161" y="1"/>
                    <a:pt x="2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flipH="1">
              <a:off x="-1583709" y="1693433"/>
              <a:ext cx="50078" cy="56630"/>
            </a:xfrm>
            <a:custGeom>
              <a:avLst/>
              <a:gdLst/>
              <a:ahLst/>
              <a:cxnLst/>
              <a:rect l="l" t="t" r="r" b="b"/>
              <a:pathLst>
                <a:path w="2683" h="3034" extrusionOk="0">
                  <a:moveTo>
                    <a:pt x="2196" y="0"/>
                  </a:moveTo>
                  <a:cubicBezTo>
                    <a:pt x="2035" y="0"/>
                    <a:pt x="1875" y="92"/>
                    <a:pt x="1806" y="229"/>
                  </a:cubicBezTo>
                  <a:lnTo>
                    <a:pt x="1703" y="384"/>
                  </a:lnTo>
                  <a:lnTo>
                    <a:pt x="1600" y="539"/>
                  </a:lnTo>
                  <a:lnTo>
                    <a:pt x="1342" y="797"/>
                  </a:lnTo>
                  <a:lnTo>
                    <a:pt x="1290" y="952"/>
                  </a:lnTo>
                  <a:lnTo>
                    <a:pt x="1238" y="1003"/>
                  </a:lnTo>
                  <a:cubicBezTo>
                    <a:pt x="1135" y="1055"/>
                    <a:pt x="1032" y="1158"/>
                    <a:pt x="980" y="1261"/>
                  </a:cubicBezTo>
                  <a:cubicBezTo>
                    <a:pt x="619" y="1519"/>
                    <a:pt x="361" y="1829"/>
                    <a:pt x="155" y="2190"/>
                  </a:cubicBezTo>
                  <a:cubicBezTo>
                    <a:pt x="103" y="2241"/>
                    <a:pt x="103" y="2293"/>
                    <a:pt x="52" y="2344"/>
                  </a:cubicBezTo>
                  <a:cubicBezTo>
                    <a:pt x="0" y="2654"/>
                    <a:pt x="155" y="2963"/>
                    <a:pt x="465" y="3015"/>
                  </a:cubicBezTo>
                  <a:cubicBezTo>
                    <a:pt x="525" y="3027"/>
                    <a:pt x="584" y="3034"/>
                    <a:pt x="639" y="3034"/>
                  </a:cubicBezTo>
                  <a:cubicBezTo>
                    <a:pt x="817" y="3034"/>
                    <a:pt x="965" y="2966"/>
                    <a:pt x="1084" y="2809"/>
                  </a:cubicBezTo>
                  <a:cubicBezTo>
                    <a:pt x="1135" y="2706"/>
                    <a:pt x="1187" y="2654"/>
                    <a:pt x="1238" y="2602"/>
                  </a:cubicBezTo>
                  <a:lnTo>
                    <a:pt x="1342" y="2448"/>
                  </a:lnTo>
                  <a:cubicBezTo>
                    <a:pt x="1445" y="2344"/>
                    <a:pt x="1600" y="2190"/>
                    <a:pt x="1754" y="2035"/>
                  </a:cubicBezTo>
                  <a:cubicBezTo>
                    <a:pt x="1909" y="1829"/>
                    <a:pt x="2115" y="1622"/>
                    <a:pt x="2219" y="1364"/>
                  </a:cubicBezTo>
                  <a:cubicBezTo>
                    <a:pt x="2322" y="1158"/>
                    <a:pt x="2425" y="952"/>
                    <a:pt x="2528" y="745"/>
                  </a:cubicBezTo>
                  <a:cubicBezTo>
                    <a:pt x="2683" y="539"/>
                    <a:pt x="2631" y="229"/>
                    <a:pt x="2425" y="75"/>
                  </a:cubicBezTo>
                  <a:cubicBezTo>
                    <a:pt x="2356" y="23"/>
                    <a:pt x="2276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flipH="1">
              <a:off x="-1568310" y="1696737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52"/>
                  </a:moveTo>
                  <a:lnTo>
                    <a:pt x="1" y="52"/>
                  </a:lnTo>
                  <a:cubicBezTo>
                    <a:pt x="1" y="52"/>
                    <a:pt x="52" y="1"/>
                    <a:pt x="1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flipH="1">
              <a:off x="-1554834" y="1744893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2" y="0"/>
                  </a:moveTo>
                  <a:lnTo>
                    <a:pt x="1" y="52"/>
                  </a:lnTo>
                  <a:lnTo>
                    <a:pt x="1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flipH="1">
              <a:off x="-1554834" y="1745845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flipH="1">
              <a:off x="-1230343" y="1437947"/>
              <a:ext cx="28912" cy="46009"/>
            </a:xfrm>
            <a:custGeom>
              <a:avLst/>
              <a:gdLst/>
              <a:ahLst/>
              <a:cxnLst/>
              <a:rect l="l" t="t" r="r" b="b"/>
              <a:pathLst>
                <a:path w="1549" h="2465" extrusionOk="0">
                  <a:moveTo>
                    <a:pt x="547" y="0"/>
                  </a:moveTo>
                  <a:cubicBezTo>
                    <a:pt x="359" y="0"/>
                    <a:pt x="187" y="125"/>
                    <a:pt x="155" y="350"/>
                  </a:cubicBezTo>
                  <a:cubicBezTo>
                    <a:pt x="104" y="504"/>
                    <a:pt x="52" y="659"/>
                    <a:pt x="52" y="814"/>
                  </a:cubicBezTo>
                  <a:cubicBezTo>
                    <a:pt x="52" y="1020"/>
                    <a:pt x="52" y="1175"/>
                    <a:pt x="52" y="1381"/>
                  </a:cubicBezTo>
                  <a:cubicBezTo>
                    <a:pt x="1" y="1485"/>
                    <a:pt x="1" y="1639"/>
                    <a:pt x="52" y="1743"/>
                  </a:cubicBezTo>
                  <a:cubicBezTo>
                    <a:pt x="52" y="1846"/>
                    <a:pt x="104" y="1949"/>
                    <a:pt x="155" y="2052"/>
                  </a:cubicBezTo>
                  <a:cubicBezTo>
                    <a:pt x="207" y="2310"/>
                    <a:pt x="465" y="2465"/>
                    <a:pt x="723" y="2465"/>
                  </a:cubicBezTo>
                  <a:cubicBezTo>
                    <a:pt x="826" y="2465"/>
                    <a:pt x="929" y="2413"/>
                    <a:pt x="981" y="2310"/>
                  </a:cubicBezTo>
                  <a:cubicBezTo>
                    <a:pt x="1084" y="2310"/>
                    <a:pt x="1187" y="2258"/>
                    <a:pt x="1239" y="2155"/>
                  </a:cubicBezTo>
                  <a:cubicBezTo>
                    <a:pt x="1497" y="1846"/>
                    <a:pt x="1548" y="1433"/>
                    <a:pt x="1445" y="1020"/>
                  </a:cubicBezTo>
                  <a:cubicBezTo>
                    <a:pt x="1342" y="711"/>
                    <a:pt x="1135" y="401"/>
                    <a:pt x="878" y="143"/>
                  </a:cubicBezTo>
                  <a:cubicBezTo>
                    <a:pt x="780" y="46"/>
                    <a:pt x="661" y="0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flipH="1">
              <a:off x="-1128264" y="2650201"/>
              <a:ext cx="56816" cy="43153"/>
            </a:xfrm>
            <a:custGeom>
              <a:avLst/>
              <a:gdLst/>
              <a:ahLst/>
              <a:cxnLst/>
              <a:rect l="l" t="t" r="r" b="b"/>
              <a:pathLst>
                <a:path w="3044" h="2312" extrusionOk="0">
                  <a:moveTo>
                    <a:pt x="2475" y="1"/>
                  </a:moveTo>
                  <a:cubicBezTo>
                    <a:pt x="2408" y="1"/>
                    <a:pt x="2339" y="14"/>
                    <a:pt x="2270" y="41"/>
                  </a:cubicBezTo>
                  <a:cubicBezTo>
                    <a:pt x="2012" y="248"/>
                    <a:pt x="1806" y="402"/>
                    <a:pt x="1548" y="557"/>
                  </a:cubicBezTo>
                  <a:cubicBezTo>
                    <a:pt x="1445" y="557"/>
                    <a:pt x="1341" y="609"/>
                    <a:pt x="1238" y="660"/>
                  </a:cubicBezTo>
                  <a:cubicBezTo>
                    <a:pt x="1135" y="712"/>
                    <a:pt x="1032" y="764"/>
                    <a:pt x="929" y="867"/>
                  </a:cubicBezTo>
                  <a:cubicBezTo>
                    <a:pt x="826" y="918"/>
                    <a:pt x="722" y="970"/>
                    <a:pt x="619" y="1022"/>
                  </a:cubicBezTo>
                  <a:cubicBezTo>
                    <a:pt x="464" y="1073"/>
                    <a:pt x="413" y="1228"/>
                    <a:pt x="361" y="1383"/>
                  </a:cubicBezTo>
                  <a:cubicBezTo>
                    <a:pt x="155" y="1434"/>
                    <a:pt x="0" y="1692"/>
                    <a:pt x="103" y="1950"/>
                  </a:cubicBezTo>
                  <a:cubicBezTo>
                    <a:pt x="155" y="2156"/>
                    <a:pt x="361" y="2311"/>
                    <a:pt x="568" y="2311"/>
                  </a:cubicBezTo>
                  <a:lnTo>
                    <a:pt x="722" y="2311"/>
                  </a:lnTo>
                  <a:cubicBezTo>
                    <a:pt x="1341" y="2156"/>
                    <a:pt x="1909" y="1795"/>
                    <a:pt x="2322" y="1331"/>
                  </a:cubicBezTo>
                  <a:cubicBezTo>
                    <a:pt x="2425" y="1279"/>
                    <a:pt x="2476" y="1176"/>
                    <a:pt x="2476" y="1073"/>
                  </a:cubicBezTo>
                  <a:lnTo>
                    <a:pt x="2734" y="918"/>
                  </a:lnTo>
                  <a:cubicBezTo>
                    <a:pt x="2941" y="764"/>
                    <a:pt x="3044" y="454"/>
                    <a:pt x="2941" y="248"/>
                  </a:cubicBezTo>
                  <a:cubicBezTo>
                    <a:pt x="2827" y="97"/>
                    <a:pt x="2659" y="1"/>
                    <a:pt x="2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>
            <a:off x="-217648" y="3402049"/>
            <a:ext cx="11742747" cy="1864529"/>
            <a:chOff x="-217648" y="3402049"/>
            <a:chExt cx="11742747" cy="1864529"/>
          </a:xfrm>
        </p:grpSpPr>
        <p:sp>
          <p:nvSpPr>
            <p:cNvPr id="116" name="Google Shape;116;p3"/>
            <p:cNvSpPr/>
            <p:nvPr/>
          </p:nvSpPr>
          <p:spPr>
            <a:xfrm flipH="1">
              <a:off x="-217648" y="3402049"/>
              <a:ext cx="11742747" cy="1759310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3"/>
            <p:cNvGrpSpPr/>
            <p:nvPr/>
          </p:nvGrpSpPr>
          <p:grpSpPr>
            <a:xfrm>
              <a:off x="5400218" y="4189690"/>
              <a:ext cx="3911722" cy="1076888"/>
              <a:chOff x="1845625" y="2597550"/>
              <a:chExt cx="4028550" cy="1109050"/>
            </a:xfrm>
          </p:grpSpPr>
          <p:sp>
            <p:nvSpPr>
              <p:cNvPr id="118" name="Google Shape;118;p3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avLst/>
                <a:gdLst/>
                <a:ahLst/>
                <a:cxnLst/>
                <a:rect l="l" t="t" r="r" b="b"/>
                <a:pathLst>
                  <a:path w="161142" h="44362" extrusionOk="0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3253" h="16318" extrusionOk="0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5232BDF-AB02-46A4-97FE-8333246B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679" y="1293170"/>
            <a:ext cx="4840641" cy="1741455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endParaRPr lang="ru-UA" dirty="0"/>
          </a:p>
        </p:txBody>
      </p:sp>
      <p:sp>
        <p:nvSpPr>
          <p:cNvPr id="53" name="Google Shape;251;p7">
            <a:extLst>
              <a:ext uri="{FF2B5EF4-FFF2-40B4-BE49-F238E27FC236}">
                <a16:creationId xmlns:a16="http://schemas.microsoft.com/office/drawing/2014/main" id="{BA029C35-FE12-4034-A69A-01C2F6F23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51678" y="3051251"/>
            <a:ext cx="4840641" cy="90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93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8" name="Google Shape;1488;p39"/>
          <p:cNvGrpSpPr/>
          <p:nvPr/>
        </p:nvGrpSpPr>
        <p:grpSpPr>
          <a:xfrm>
            <a:off x="-533885" y="2846219"/>
            <a:ext cx="10029600" cy="2947144"/>
            <a:chOff x="-533885" y="2846219"/>
            <a:chExt cx="10029600" cy="2947144"/>
          </a:xfrm>
        </p:grpSpPr>
        <p:sp>
          <p:nvSpPr>
            <p:cNvPr id="1489" name="Google Shape;1489;p39"/>
            <p:cNvSpPr/>
            <p:nvPr/>
          </p:nvSpPr>
          <p:spPr>
            <a:xfrm flipH="1">
              <a:off x="-533885" y="3960800"/>
              <a:ext cx="7753510" cy="1280394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0" name="Google Shape;1490;p39"/>
            <p:cNvGrpSpPr/>
            <p:nvPr/>
          </p:nvGrpSpPr>
          <p:grpSpPr>
            <a:xfrm>
              <a:off x="4384291" y="4386312"/>
              <a:ext cx="5111424" cy="1407052"/>
              <a:chOff x="1845625" y="2597550"/>
              <a:chExt cx="4028550" cy="1109050"/>
            </a:xfrm>
          </p:grpSpPr>
          <p:sp>
            <p:nvSpPr>
              <p:cNvPr id="1491" name="Google Shape;1491;p39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avLst/>
                <a:gdLst/>
                <a:ahLst/>
                <a:cxnLst/>
                <a:rect l="l" t="t" r="r" b="b"/>
                <a:pathLst>
                  <a:path w="161142" h="44362" extrusionOk="0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9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3253" h="16318" extrusionOk="0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" name="Google Shape;1493;p39"/>
            <p:cNvGrpSpPr/>
            <p:nvPr/>
          </p:nvGrpSpPr>
          <p:grpSpPr>
            <a:xfrm rot="-10065098">
              <a:off x="7832746" y="2977936"/>
              <a:ext cx="1398570" cy="1461993"/>
              <a:chOff x="-2180709" y="-168438"/>
              <a:chExt cx="1193029" cy="1247027"/>
            </a:xfrm>
          </p:grpSpPr>
          <p:sp>
            <p:nvSpPr>
              <p:cNvPr id="1494" name="Google Shape;1494;p39"/>
              <p:cNvSpPr/>
              <p:nvPr/>
            </p:nvSpPr>
            <p:spPr>
              <a:xfrm flipH="1">
                <a:off x="-2180709" y="-156380"/>
                <a:ext cx="1081338" cy="868109"/>
              </a:xfrm>
              <a:custGeom>
                <a:avLst/>
                <a:gdLst/>
                <a:ahLst/>
                <a:cxnLst/>
                <a:rect l="l" t="t" r="r" b="b"/>
                <a:pathLst>
                  <a:path w="57934" h="46510" extrusionOk="0">
                    <a:moveTo>
                      <a:pt x="47874" y="12474"/>
                    </a:moveTo>
                    <a:cubicBezTo>
                      <a:pt x="47912" y="12474"/>
                      <a:pt x="47925" y="12513"/>
                      <a:pt x="47925" y="12616"/>
                    </a:cubicBezTo>
                    <a:cubicBezTo>
                      <a:pt x="47513" y="13287"/>
                      <a:pt x="47100" y="13957"/>
                      <a:pt x="46636" y="14576"/>
                    </a:cubicBezTo>
                    <a:cubicBezTo>
                      <a:pt x="46636" y="14164"/>
                      <a:pt x="46739" y="13803"/>
                      <a:pt x="46945" y="13442"/>
                    </a:cubicBezTo>
                    <a:cubicBezTo>
                      <a:pt x="47100" y="13080"/>
                      <a:pt x="47358" y="12771"/>
                      <a:pt x="47667" y="12565"/>
                    </a:cubicBezTo>
                    <a:cubicBezTo>
                      <a:pt x="47770" y="12513"/>
                      <a:pt x="47835" y="12474"/>
                      <a:pt x="47874" y="12474"/>
                    </a:cubicBezTo>
                    <a:close/>
                    <a:moveTo>
                      <a:pt x="45140" y="22779"/>
                    </a:moveTo>
                    <a:cubicBezTo>
                      <a:pt x="45140" y="23295"/>
                      <a:pt x="45088" y="23811"/>
                      <a:pt x="44985" y="24378"/>
                    </a:cubicBezTo>
                    <a:cubicBezTo>
                      <a:pt x="44727" y="25410"/>
                      <a:pt x="44005" y="25823"/>
                      <a:pt x="43179" y="26338"/>
                    </a:cubicBezTo>
                    <a:cubicBezTo>
                      <a:pt x="43282" y="26184"/>
                      <a:pt x="43386" y="26029"/>
                      <a:pt x="43437" y="25874"/>
                    </a:cubicBezTo>
                    <a:cubicBezTo>
                      <a:pt x="44056" y="24894"/>
                      <a:pt x="44572" y="23811"/>
                      <a:pt x="45140" y="22779"/>
                    </a:cubicBezTo>
                    <a:close/>
                    <a:moveTo>
                      <a:pt x="36362" y="33323"/>
                    </a:moveTo>
                    <a:cubicBezTo>
                      <a:pt x="36588" y="33323"/>
                      <a:pt x="36814" y="33333"/>
                      <a:pt x="37040" y="33354"/>
                    </a:cubicBezTo>
                    <a:cubicBezTo>
                      <a:pt x="37298" y="33354"/>
                      <a:pt x="37556" y="33406"/>
                      <a:pt x="37711" y="33406"/>
                    </a:cubicBezTo>
                    <a:cubicBezTo>
                      <a:pt x="37197" y="33777"/>
                      <a:pt x="36445" y="33880"/>
                      <a:pt x="35711" y="33880"/>
                    </a:cubicBezTo>
                    <a:cubicBezTo>
                      <a:pt x="35119" y="33880"/>
                      <a:pt x="34537" y="33813"/>
                      <a:pt x="34100" y="33767"/>
                    </a:cubicBezTo>
                    <a:lnTo>
                      <a:pt x="33842" y="33716"/>
                    </a:lnTo>
                    <a:cubicBezTo>
                      <a:pt x="34658" y="33471"/>
                      <a:pt x="35507" y="33323"/>
                      <a:pt x="36362" y="33323"/>
                    </a:cubicBezTo>
                    <a:close/>
                    <a:moveTo>
                      <a:pt x="56285" y="0"/>
                    </a:moveTo>
                    <a:cubicBezTo>
                      <a:pt x="56122" y="0"/>
                      <a:pt x="55963" y="26"/>
                      <a:pt x="55818" y="80"/>
                    </a:cubicBezTo>
                    <a:cubicBezTo>
                      <a:pt x="55096" y="441"/>
                      <a:pt x="54528" y="1009"/>
                      <a:pt x="54167" y="1731"/>
                    </a:cubicBezTo>
                    <a:cubicBezTo>
                      <a:pt x="54013" y="1886"/>
                      <a:pt x="53858" y="2092"/>
                      <a:pt x="53755" y="2299"/>
                    </a:cubicBezTo>
                    <a:cubicBezTo>
                      <a:pt x="53342" y="3124"/>
                      <a:pt x="52878" y="3898"/>
                      <a:pt x="52362" y="4672"/>
                    </a:cubicBezTo>
                    <a:cubicBezTo>
                      <a:pt x="51846" y="5445"/>
                      <a:pt x="51278" y="6168"/>
                      <a:pt x="50763" y="6941"/>
                    </a:cubicBezTo>
                    <a:cubicBezTo>
                      <a:pt x="50556" y="7096"/>
                      <a:pt x="50401" y="7251"/>
                      <a:pt x="50195" y="7354"/>
                    </a:cubicBezTo>
                    <a:cubicBezTo>
                      <a:pt x="49163" y="8076"/>
                      <a:pt x="48596" y="9160"/>
                      <a:pt x="47616" y="9934"/>
                    </a:cubicBezTo>
                    <a:cubicBezTo>
                      <a:pt x="46739" y="10501"/>
                      <a:pt x="45965" y="11223"/>
                      <a:pt x="45294" y="12049"/>
                    </a:cubicBezTo>
                    <a:cubicBezTo>
                      <a:pt x="43643" y="12358"/>
                      <a:pt x="42663" y="13287"/>
                      <a:pt x="41270" y="14164"/>
                    </a:cubicBezTo>
                    <a:cubicBezTo>
                      <a:pt x="40530" y="14707"/>
                      <a:pt x="39789" y="15250"/>
                      <a:pt x="38821" y="15250"/>
                    </a:cubicBezTo>
                    <a:cubicBezTo>
                      <a:pt x="38778" y="15250"/>
                      <a:pt x="38735" y="15249"/>
                      <a:pt x="38691" y="15247"/>
                    </a:cubicBezTo>
                    <a:cubicBezTo>
                      <a:pt x="37917" y="15247"/>
                      <a:pt x="37195" y="15299"/>
                      <a:pt x="36421" y="15402"/>
                    </a:cubicBezTo>
                    <a:cubicBezTo>
                      <a:pt x="36386" y="15403"/>
                      <a:pt x="36350" y="15404"/>
                      <a:pt x="36314" y="15404"/>
                    </a:cubicBezTo>
                    <a:cubicBezTo>
                      <a:pt x="35163" y="15404"/>
                      <a:pt x="34016" y="14616"/>
                      <a:pt x="32965" y="14215"/>
                    </a:cubicBezTo>
                    <a:cubicBezTo>
                      <a:pt x="32191" y="13854"/>
                      <a:pt x="31366" y="13545"/>
                      <a:pt x="30540" y="13287"/>
                    </a:cubicBezTo>
                    <a:cubicBezTo>
                      <a:pt x="30011" y="13211"/>
                      <a:pt x="29455" y="13163"/>
                      <a:pt x="28912" y="13163"/>
                    </a:cubicBezTo>
                    <a:cubicBezTo>
                      <a:pt x="28713" y="13163"/>
                      <a:pt x="28515" y="13170"/>
                      <a:pt x="28322" y="13184"/>
                    </a:cubicBezTo>
                    <a:cubicBezTo>
                      <a:pt x="27393" y="13184"/>
                      <a:pt x="26620" y="12719"/>
                      <a:pt x="25743" y="12616"/>
                    </a:cubicBezTo>
                    <a:cubicBezTo>
                      <a:pt x="25682" y="12611"/>
                      <a:pt x="25622" y="12609"/>
                      <a:pt x="25563" y="12609"/>
                    </a:cubicBezTo>
                    <a:cubicBezTo>
                      <a:pt x="24361" y="12609"/>
                      <a:pt x="23424" y="13576"/>
                      <a:pt x="22441" y="14215"/>
                    </a:cubicBezTo>
                    <a:cubicBezTo>
                      <a:pt x="21770" y="14680"/>
                      <a:pt x="20893" y="14834"/>
                      <a:pt x="20171" y="15299"/>
                    </a:cubicBezTo>
                    <a:cubicBezTo>
                      <a:pt x="19500" y="15763"/>
                      <a:pt x="18881" y="16537"/>
                      <a:pt x="17953" y="16846"/>
                    </a:cubicBezTo>
                    <a:cubicBezTo>
                      <a:pt x="17850" y="16898"/>
                      <a:pt x="17901" y="17104"/>
                      <a:pt x="18056" y="17104"/>
                    </a:cubicBezTo>
                    <a:cubicBezTo>
                      <a:pt x="19191" y="16846"/>
                      <a:pt x="19965" y="15711"/>
                      <a:pt x="21048" y="15247"/>
                    </a:cubicBezTo>
                    <a:cubicBezTo>
                      <a:pt x="21667" y="15041"/>
                      <a:pt x="22235" y="14731"/>
                      <a:pt x="22802" y="14422"/>
                    </a:cubicBezTo>
                    <a:cubicBezTo>
                      <a:pt x="23421" y="13854"/>
                      <a:pt x="24092" y="13442"/>
                      <a:pt x="24814" y="13132"/>
                    </a:cubicBezTo>
                    <a:cubicBezTo>
                      <a:pt x="25033" y="13063"/>
                      <a:pt x="25242" y="13035"/>
                      <a:pt x="25443" y="13035"/>
                    </a:cubicBezTo>
                    <a:cubicBezTo>
                      <a:pt x="26000" y="13035"/>
                      <a:pt x="26502" y="13252"/>
                      <a:pt x="27032" y="13442"/>
                    </a:cubicBezTo>
                    <a:cubicBezTo>
                      <a:pt x="27806" y="13545"/>
                      <a:pt x="28580" y="13648"/>
                      <a:pt x="29354" y="13699"/>
                    </a:cubicBezTo>
                    <a:cubicBezTo>
                      <a:pt x="31159" y="13906"/>
                      <a:pt x="33016" y="15041"/>
                      <a:pt x="34616" y="15866"/>
                    </a:cubicBezTo>
                    <a:cubicBezTo>
                      <a:pt x="35957" y="16485"/>
                      <a:pt x="37298" y="16279"/>
                      <a:pt x="38691" y="16640"/>
                    </a:cubicBezTo>
                    <a:cubicBezTo>
                      <a:pt x="38906" y="16687"/>
                      <a:pt x="39115" y="16708"/>
                      <a:pt x="39320" y="16708"/>
                    </a:cubicBezTo>
                    <a:cubicBezTo>
                      <a:pt x="40249" y="16708"/>
                      <a:pt x="41087" y="16270"/>
                      <a:pt x="41889" y="15763"/>
                    </a:cubicBezTo>
                    <a:cubicBezTo>
                      <a:pt x="42921" y="15092"/>
                      <a:pt x="43643" y="14473"/>
                      <a:pt x="44572" y="13906"/>
                    </a:cubicBezTo>
                    <a:lnTo>
                      <a:pt x="44572" y="13906"/>
                    </a:lnTo>
                    <a:cubicBezTo>
                      <a:pt x="44469" y="14731"/>
                      <a:pt x="44469" y="15505"/>
                      <a:pt x="44624" y="16330"/>
                    </a:cubicBezTo>
                    <a:cubicBezTo>
                      <a:pt x="44985" y="17775"/>
                      <a:pt x="44727" y="19323"/>
                      <a:pt x="44005" y="20664"/>
                    </a:cubicBezTo>
                    <a:cubicBezTo>
                      <a:pt x="43282" y="22108"/>
                      <a:pt x="42612" y="23656"/>
                      <a:pt x="41786" y="25100"/>
                    </a:cubicBezTo>
                    <a:cubicBezTo>
                      <a:pt x="41425" y="25668"/>
                      <a:pt x="41012" y="26184"/>
                      <a:pt x="40600" y="26700"/>
                    </a:cubicBezTo>
                    <a:cubicBezTo>
                      <a:pt x="40290" y="27215"/>
                      <a:pt x="40084" y="27783"/>
                      <a:pt x="40032" y="28350"/>
                    </a:cubicBezTo>
                    <a:cubicBezTo>
                      <a:pt x="39981" y="28557"/>
                      <a:pt x="39878" y="28712"/>
                      <a:pt x="39826" y="28918"/>
                    </a:cubicBezTo>
                    <a:cubicBezTo>
                      <a:pt x="39413" y="29589"/>
                      <a:pt x="39104" y="30259"/>
                      <a:pt x="38846" y="30981"/>
                    </a:cubicBezTo>
                    <a:cubicBezTo>
                      <a:pt x="38846" y="31033"/>
                      <a:pt x="38794" y="31136"/>
                      <a:pt x="38743" y="31188"/>
                    </a:cubicBezTo>
                    <a:cubicBezTo>
                      <a:pt x="38435" y="31584"/>
                      <a:pt x="37977" y="31829"/>
                      <a:pt x="37497" y="31829"/>
                    </a:cubicBezTo>
                    <a:cubicBezTo>
                      <a:pt x="37414" y="31829"/>
                      <a:pt x="37330" y="31822"/>
                      <a:pt x="37247" y="31807"/>
                    </a:cubicBezTo>
                    <a:cubicBezTo>
                      <a:pt x="37035" y="31791"/>
                      <a:pt x="36821" y="31783"/>
                      <a:pt x="36605" y="31783"/>
                    </a:cubicBezTo>
                    <a:cubicBezTo>
                      <a:pt x="34770" y="31783"/>
                      <a:pt x="32799" y="32342"/>
                      <a:pt x="30953" y="32942"/>
                    </a:cubicBezTo>
                    <a:cubicBezTo>
                      <a:pt x="30798" y="32839"/>
                      <a:pt x="30643" y="32787"/>
                      <a:pt x="30540" y="32684"/>
                    </a:cubicBezTo>
                    <a:cubicBezTo>
                      <a:pt x="28786" y="31704"/>
                      <a:pt x="26465" y="31394"/>
                      <a:pt x="24504" y="31188"/>
                    </a:cubicBezTo>
                    <a:cubicBezTo>
                      <a:pt x="24352" y="31176"/>
                      <a:pt x="24206" y="31170"/>
                      <a:pt x="24066" y="31170"/>
                    </a:cubicBezTo>
                    <a:cubicBezTo>
                      <a:pt x="22358" y="31170"/>
                      <a:pt x="21533" y="32031"/>
                      <a:pt x="20532" y="33509"/>
                    </a:cubicBezTo>
                    <a:cubicBezTo>
                      <a:pt x="19907" y="34412"/>
                      <a:pt x="19328" y="34801"/>
                      <a:pt x="18576" y="34801"/>
                    </a:cubicBezTo>
                    <a:cubicBezTo>
                      <a:pt x="18211" y="34801"/>
                      <a:pt x="17806" y="34709"/>
                      <a:pt x="17334" y="34541"/>
                    </a:cubicBezTo>
                    <a:cubicBezTo>
                      <a:pt x="16354" y="34283"/>
                      <a:pt x="15425" y="34077"/>
                      <a:pt x="14445" y="34025"/>
                    </a:cubicBezTo>
                    <a:cubicBezTo>
                      <a:pt x="14238" y="34025"/>
                      <a:pt x="14187" y="34283"/>
                      <a:pt x="14342" y="34335"/>
                    </a:cubicBezTo>
                    <a:cubicBezTo>
                      <a:pt x="15270" y="34541"/>
                      <a:pt x="16147" y="34850"/>
                      <a:pt x="17024" y="35212"/>
                    </a:cubicBezTo>
                    <a:cubicBezTo>
                      <a:pt x="17540" y="35521"/>
                      <a:pt x="18211" y="35727"/>
                      <a:pt x="18830" y="35779"/>
                    </a:cubicBezTo>
                    <a:cubicBezTo>
                      <a:pt x="20119" y="35676"/>
                      <a:pt x="20893" y="34644"/>
                      <a:pt x="21512" y="33612"/>
                    </a:cubicBezTo>
                    <a:cubicBezTo>
                      <a:pt x="22155" y="32673"/>
                      <a:pt x="22750" y="32113"/>
                      <a:pt x="23887" y="32113"/>
                    </a:cubicBezTo>
                    <a:cubicBezTo>
                      <a:pt x="23937" y="32113"/>
                      <a:pt x="23988" y="32114"/>
                      <a:pt x="24040" y="32116"/>
                    </a:cubicBezTo>
                    <a:cubicBezTo>
                      <a:pt x="24917" y="32219"/>
                      <a:pt x="25846" y="32374"/>
                      <a:pt x="26774" y="32581"/>
                    </a:cubicBezTo>
                    <a:cubicBezTo>
                      <a:pt x="27754" y="32684"/>
                      <a:pt x="28683" y="32890"/>
                      <a:pt x="29612" y="33251"/>
                    </a:cubicBezTo>
                    <a:lnTo>
                      <a:pt x="29766" y="33354"/>
                    </a:lnTo>
                    <a:lnTo>
                      <a:pt x="28889" y="33612"/>
                    </a:lnTo>
                    <a:cubicBezTo>
                      <a:pt x="27858" y="33973"/>
                      <a:pt x="26774" y="34283"/>
                      <a:pt x="26052" y="35212"/>
                    </a:cubicBezTo>
                    <a:cubicBezTo>
                      <a:pt x="25846" y="35521"/>
                      <a:pt x="25639" y="35934"/>
                      <a:pt x="25485" y="36295"/>
                    </a:cubicBezTo>
                    <a:cubicBezTo>
                      <a:pt x="25072" y="37017"/>
                      <a:pt x="24556" y="37636"/>
                      <a:pt x="23937" y="38152"/>
                    </a:cubicBezTo>
                    <a:cubicBezTo>
                      <a:pt x="22905" y="39235"/>
                      <a:pt x="22905" y="40731"/>
                      <a:pt x="21358" y="41351"/>
                    </a:cubicBezTo>
                    <a:cubicBezTo>
                      <a:pt x="20875" y="41544"/>
                      <a:pt x="20382" y="41611"/>
                      <a:pt x="19883" y="41611"/>
                    </a:cubicBezTo>
                    <a:cubicBezTo>
                      <a:pt x="18785" y="41611"/>
                      <a:pt x="17660" y="41283"/>
                      <a:pt x="16560" y="41247"/>
                    </a:cubicBezTo>
                    <a:cubicBezTo>
                      <a:pt x="16097" y="41198"/>
                      <a:pt x="15629" y="41175"/>
                      <a:pt x="15158" y="41175"/>
                    </a:cubicBezTo>
                    <a:cubicBezTo>
                      <a:pt x="14162" y="41175"/>
                      <a:pt x="13156" y="41278"/>
                      <a:pt x="12175" y="41454"/>
                    </a:cubicBezTo>
                    <a:cubicBezTo>
                      <a:pt x="11453" y="41660"/>
                      <a:pt x="10730" y="41970"/>
                      <a:pt x="10008" y="42331"/>
                    </a:cubicBezTo>
                    <a:cubicBezTo>
                      <a:pt x="9389" y="42537"/>
                      <a:pt x="8770" y="42485"/>
                      <a:pt x="8151" y="42692"/>
                    </a:cubicBezTo>
                    <a:cubicBezTo>
                      <a:pt x="7274" y="43001"/>
                      <a:pt x="6449" y="43259"/>
                      <a:pt x="5572" y="43466"/>
                    </a:cubicBezTo>
                    <a:cubicBezTo>
                      <a:pt x="4901" y="43569"/>
                      <a:pt x="4282" y="43775"/>
                      <a:pt x="3715" y="44085"/>
                    </a:cubicBezTo>
                    <a:cubicBezTo>
                      <a:pt x="2373" y="44755"/>
                      <a:pt x="1135" y="45581"/>
                      <a:pt x="0" y="46509"/>
                    </a:cubicBezTo>
                    <a:cubicBezTo>
                      <a:pt x="1084" y="45736"/>
                      <a:pt x="2270" y="45065"/>
                      <a:pt x="3508" y="44497"/>
                    </a:cubicBezTo>
                    <a:cubicBezTo>
                      <a:pt x="4849" y="43724"/>
                      <a:pt x="6449" y="43672"/>
                      <a:pt x="7893" y="43208"/>
                    </a:cubicBezTo>
                    <a:cubicBezTo>
                      <a:pt x="8512" y="42950"/>
                      <a:pt x="9183" y="43001"/>
                      <a:pt x="9802" y="42847"/>
                    </a:cubicBezTo>
                    <a:cubicBezTo>
                      <a:pt x="10369" y="42640"/>
                      <a:pt x="10885" y="42382"/>
                      <a:pt x="11401" y="42124"/>
                    </a:cubicBezTo>
                    <a:cubicBezTo>
                      <a:pt x="12288" y="41792"/>
                      <a:pt x="13206" y="41697"/>
                      <a:pt x="14129" y="41697"/>
                    </a:cubicBezTo>
                    <a:cubicBezTo>
                      <a:pt x="14923" y="41697"/>
                      <a:pt x="15721" y="41767"/>
                      <a:pt x="16508" y="41815"/>
                    </a:cubicBezTo>
                    <a:cubicBezTo>
                      <a:pt x="17616" y="41869"/>
                      <a:pt x="18909" y="42178"/>
                      <a:pt x="20125" y="42178"/>
                    </a:cubicBezTo>
                    <a:cubicBezTo>
                      <a:pt x="21231" y="42178"/>
                      <a:pt x="22274" y="41923"/>
                      <a:pt x="23060" y="40989"/>
                    </a:cubicBezTo>
                    <a:cubicBezTo>
                      <a:pt x="23369" y="40577"/>
                      <a:pt x="23576" y="40164"/>
                      <a:pt x="23782" y="39700"/>
                    </a:cubicBezTo>
                    <a:cubicBezTo>
                      <a:pt x="24143" y="39029"/>
                      <a:pt x="24659" y="38410"/>
                      <a:pt x="25278" y="37946"/>
                    </a:cubicBezTo>
                    <a:cubicBezTo>
                      <a:pt x="26104" y="37172"/>
                      <a:pt x="26620" y="35934"/>
                      <a:pt x="27651" y="35418"/>
                    </a:cubicBezTo>
                    <a:cubicBezTo>
                      <a:pt x="28941" y="34902"/>
                      <a:pt x="30282" y="34541"/>
                      <a:pt x="31624" y="34283"/>
                    </a:cubicBezTo>
                    <a:lnTo>
                      <a:pt x="31675" y="34283"/>
                    </a:lnTo>
                    <a:cubicBezTo>
                      <a:pt x="33007" y="34687"/>
                      <a:pt x="34370" y="34901"/>
                      <a:pt x="35741" y="34901"/>
                    </a:cubicBezTo>
                    <a:cubicBezTo>
                      <a:pt x="36122" y="34901"/>
                      <a:pt x="36504" y="34884"/>
                      <a:pt x="36885" y="34850"/>
                    </a:cubicBezTo>
                    <a:cubicBezTo>
                      <a:pt x="38124" y="34747"/>
                      <a:pt x="38846" y="34438"/>
                      <a:pt x="39362" y="33561"/>
                    </a:cubicBezTo>
                    <a:lnTo>
                      <a:pt x="39362" y="33561"/>
                    </a:lnTo>
                    <a:cubicBezTo>
                      <a:pt x="39362" y="33664"/>
                      <a:pt x="39310" y="33767"/>
                      <a:pt x="39259" y="33870"/>
                    </a:cubicBezTo>
                    <a:cubicBezTo>
                      <a:pt x="38949" y="35573"/>
                      <a:pt x="39259" y="38049"/>
                      <a:pt x="38072" y="39390"/>
                    </a:cubicBezTo>
                    <a:cubicBezTo>
                      <a:pt x="37556" y="39906"/>
                      <a:pt x="37092" y="40474"/>
                      <a:pt x="36679" y="41093"/>
                    </a:cubicBezTo>
                    <a:cubicBezTo>
                      <a:pt x="36163" y="41815"/>
                      <a:pt x="35493" y="42331"/>
                      <a:pt x="34719" y="42743"/>
                    </a:cubicBezTo>
                    <a:cubicBezTo>
                      <a:pt x="33584" y="43414"/>
                      <a:pt x="32655" y="44497"/>
                      <a:pt x="32139" y="45787"/>
                    </a:cubicBezTo>
                    <a:cubicBezTo>
                      <a:pt x="32065" y="45899"/>
                      <a:pt x="32151" y="45983"/>
                      <a:pt x="32244" y="45983"/>
                    </a:cubicBezTo>
                    <a:cubicBezTo>
                      <a:pt x="32280" y="45983"/>
                      <a:pt x="32317" y="45971"/>
                      <a:pt x="32346" y="45942"/>
                    </a:cubicBezTo>
                    <a:cubicBezTo>
                      <a:pt x="32862" y="45271"/>
                      <a:pt x="33378" y="44601"/>
                      <a:pt x="33945" y="43982"/>
                    </a:cubicBezTo>
                    <a:cubicBezTo>
                      <a:pt x="34512" y="43517"/>
                      <a:pt x="35131" y="43105"/>
                      <a:pt x="35802" y="42795"/>
                    </a:cubicBezTo>
                    <a:cubicBezTo>
                      <a:pt x="36421" y="42434"/>
                      <a:pt x="36885" y="41918"/>
                      <a:pt x="37247" y="41299"/>
                    </a:cubicBezTo>
                    <a:cubicBezTo>
                      <a:pt x="37659" y="40577"/>
                      <a:pt x="38382" y="40112"/>
                      <a:pt x="38794" y="39390"/>
                    </a:cubicBezTo>
                    <a:cubicBezTo>
                      <a:pt x="39671" y="38101"/>
                      <a:pt x="39516" y="36089"/>
                      <a:pt x="39723" y="34541"/>
                    </a:cubicBezTo>
                    <a:cubicBezTo>
                      <a:pt x="39929" y="33045"/>
                      <a:pt x="40806" y="31652"/>
                      <a:pt x="41167" y="30208"/>
                    </a:cubicBezTo>
                    <a:cubicBezTo>
                      <a:pt x="41528" y="29692"/>
                      <a:pt x="41993" y="29279"/>
                      <a:pt x="42560" y="29021"/>
                    </a:cubicBezTo>
                    <a:cubicBezTo>
                      <a:pt x="43334" y="28557"/>
                      <a:pt x="44056" y="27989"/>
                      <a:pt x="44830" y="27473"/>
                    </a:cubicBezTo>
                    <a:cubicBezTo>
                      <a:pt x="45449" y="27164"/>
                      <a:pt x="45913" y="26700"/>
                      <a:pt x="46223" y="26081"/>
                    </a:cubicBezTo>
                    <a:cubicBezTo>
                      <a:pt x="46894" y="24636"/>
                      <a:pt x="46274" y="23192"/>
                      <a:pt x="46223" y="21747"/>
                    </a:cubicBezTo>
                    <a:cubicBezTo>
                      <a:pt x="46223" y="21592"/>
                      <a:pt x="46223" y="21489"/>
                      <a:pt x="46274" y="21386"/>
                    </a:cubicBezTo>
                    <a:cubicBezTo>
                      <a:pt x="46408" y="21520"/>
                      <a:pt x="46585" y="21583"/>
                      <a:pt x="46761" y="21583"/>
                    </a:cubicBezTo>
                    <a:cubicBezTo>
                      <a:pt x="47062" y="21583"/>
                      <a:pt x="47364" y="21401"/>
                      <a:pt x="47461" y="21077"/>
                    </a:cubicBezTo>
                    <a:cubicBezTo>
                      <a:pt x="47770" y="20200"/>
                      <a:pt x="47616" y="19374"/>
                      <a:pt x="47977" y="18549"/>
                    </a:cubicBezTo>
                    <a:cubicBezTo>
                      <a:pt x="48338" y="17672"/>
                      <a:pt x="48802" y="16846"/>
                      <a:pt x="49370" y="16124"/>
                    </a:cubicBezTo>
                    <a:cubicBezTo>
                      <a:pt x="50556" y="14422"/>
                      <a:pt x="51588" y="12616"/>
                      <a:pt x="52362" y="10759"/>
                    </a:cubicBezTo>
                    <a:cubicBezTo>
                      <a:pt x="53239" y="8747"/>
                      <a:pt x="54580" y="7199"/>
                      <a:pt x="55715" y="5342"/>
                    </a:cubicBezTo>
                    <a:cubicBezTo>
                      <a:pt x="56025" y="4672"/>
                      <a:pt x="56437" y="4053"/>
                      <a:pt x="56953" y="3537"/>
                    </a:cubicBezTo>
                    <a:cubicBezTo>
                      <a:pt x="57572" y="3021"/>
                      <a:pt x="57933" y="2247"/>
                      <a:pt x="57933" y="1422"/>
                    </a:cubicBezTo>
                    <a:cubicBezTo>
                      <a:pt x="57933" y="571"/>
                      <a:pt x="57056" y="0"/>
                      <a:pt x="56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9"/>
              <p:cNvSpPr/>
              <p:nvPr/>
            </p:nvSpPr>
            <p:spPr>
              <a:xfrm flipH="1">
                <a:off x="-1836955" y="615418"/>
                <a:ext cx="48156" cy="45281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426" extrusionOk="0">
                    <a:moveTo>
                      <a:pt x="464" y="1"/>
                    </a:moveTo>
                    <a:cubicBezTo>
                      <a:pt x="310" y="1"/>
                      <a:pt x="155" y="104"/>
                      <a:pt x="103" y="207"/>
                    </a:cubicBezTo>
                    <a:cubicBezTo>
                      <a:pt x="52" y="258"/>
                      <a:pt x="52" y="310"/>
                      <a:pt x="0" y="413"/>
                    </a:cubicBezTo>
                    <a:cubicBezTo>
                      <a:pt x="0" y="516"/>
                      <a:pt x="0" y="620"/>
                      <a:pt x="0" y="774"/>
                    </a:cubicBezTo>
                    <a:cubicBezTo>
                      <a:pt x="0" y="878"/>
                      <a:pt x="0" y="1032"/>
                      <a:pt x="52" y="1135"/>
                    </a:cubicBezTo>
                    <a:cubicBezTo>
                      <a:pt x="206" y="1393"/>
                      <a:pt x="464" y="1548"/>
                      <a:pt x="774" y="1600"/>
                    </a:cubicBezTo>
                    <a:lnTo>
                      <a:pt x="877" y="1651"/>
                    </a:lnTo>
                    <a:lnTo>
                      <a:pt x="980" y="1755"/>
                    </a:lnTo>
                    <a:lnTo>
                      <a:pt x="1032" y="1755"/>
                    </a:lnTo>
                    <a:cubicBezTo>
                      <a:pt x="1135" y="1806"/>
                      <a:pt x="1187" y="1858"/>
                      <a:pt x="1238" y="1909"/>
                    </a:cubicBezTo>
                    <a:cubicBezTo>
                      <a:pt x="1290" y="2012"/>
                      <a:pt x="1393" y="2064"/>
                      <a:pt x="1496" y="2167"/>
                    </a:cubicBezTo>
                    <a:cubicBezTo>
                      <a:pt x="1548" y="2219"/>
                      <a:pt x="1651" y="2270"/>
                      <a:pt x="1702" y="2322"/>
                    </a:cubicBezTo>
                    <a:cubicBezTo>
                      <a:pt x="1806" y="2374"/>
                      <a:pt x="1960" y="2425"/>
                      <a:pt x="2064" y="2425"/>
                    </a:cubicBezTo>
                    <a:lnTo>
                      <a:pt x="1909" y="2374"/>
                    </a:lnTo>
                    <a:lnTo>
                      <a:pt x="1909" y="2374"/>
                    </a:lnTo>
                    <a:cubicBezTo>
                      <a:pt x="1973" y="2395"/>
                      <a:pt x="2037" y="2407"/>
                      <a:pt x="2101" y="2407"/>
                    </a:cubicBezTo>
                    <a:cubicBezTo>
                      <a:pt x="2192" y="2407"/>
                      <a:pt x="2282" y="2382"/>
                      <a:pt x="2373" y="2322"/>
                    </a:cubicBezTo>
                    <a:cubicBezTo>
                      <a:pt x="2528" y="2219"/>
                      <a:pt x="2579" y="2012"/>
                      <a:pt x="2528" y="1858"/>
                    </a:cubicBezTo>
                    <a:cubicBezTo>
                      <a:pt x="2476" y="1548"/>
                      <a:pt x="2270" y="1290"/>
                      <a:pt x="2064" y="1135"/>
                    </a:cubicBezTo>
                    <a:lnTo>
                      <a:pt x="1960" y="1084"/>
                    </a:lnTo>
                    <a:lnTo>
                      <a:pt x="1960" y="981"/>
                    </a:lnTo>
                    <a:cubicBezTo>
                      <a:pt x="1960" y="826"/>
                      <a:pt x="1857" y="620"/>
                      <a:pt x="1754" y="516"/>
                    </a:cubicBezTo>
                    <a:cubicBezTo>
                      <a:pt x="1651" y="413"/>
                      <a:pt x="1548" y="362"/>
                      <a:pt x="1445" y="310"/>
                    </a:cubicBezTo>
                    <a:lnTo>
                      <a:pt x="1290" y="258"/>
                    </a:lnTo>
                    <a:lnTo>
                      <a:pt x="1238" y="258"/>
                    </a:lnTo>
                    <a:cubicBezTo>
                      <a:pt x="1135" y="207"/>
                      <a:pt x="1083" y="207"/>
                      <a:pt x="1032" y="155"/>
                    </a:cubicBezTo>
                    <a:cubicBezTo>
                      <a:pt x="929" y="104"/>
                      <a:pt x="825" y="52"/>
                      <a:pt x="722" y="52"/>
                    </a:cubicBezTo>
                    <a:lnTo>
                      <a:pt x="671" y="52"/>
                    </a:lnTo>
                    <a:cubicBezTo>
                      <a:pt x="619" y="1"/>
                      <a:pt x="516" y="1"/>
                      <a:pt x="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9"/>
              <p:cNvSpPr/>
              <p:nvPr/>
            </p:nvSpPr>
            <p:spPr>
              <a:xfrm flipH="1">
                <a:off x="-1696371" y="830140"/>
                <a:ext cx="23126" cy="53942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2890" extrusionOk="0">
                    <a:moveTo>
                      <a:pt x="723" y="1"/>
                    </a:moveTo>
                    <a:cubicBezTo>
                      <a:pt x="620" y="1"/>
                      <a:pt x="516" y="52"/>
                      <a:pt x="413" y="104"/>
                    </a:cubicBezTo>
                    <a:cubicBezTo>
                      <a:pt x="258" y="207"/>
                      <a:pt x="207" y="362"/>
                      <a:pt x="207" y="517"/>
                    </a:cubicBezTo>
                    <a:cubicBezTo>
                      <a:pt x="104" y="620"/>
                      <a:pt x="1" y="723"/>
                      <a:pt x="1" y="878"/>
                    </a:cubicBezTo>
                    <a:cubicBezTo>
                      <a:pt x="1" y="1187"/>
                      <a:pt x="52" y="1445"/>
                      <a:pt x="104" y="1755"/>
                    </a:cubicBezTo>
                    <a:lnTo>
                      <a:pt x="207" y="2064"/>
                    </a:lnTo>
                    <a:lnTo>
                      <a:pt x="207" y="2167"/>
                    </a:lnTo>
                    <a:cubicBezTo>
                      <a:pt x="207" y="2167"/>
                      <a:pt x="207" y="2219"/>
                      <a:pt x="207" y="2219"/>
                    </a:cubicBezTo>
                    <a:cubicBezTo>
                      <a:pt x="207" y="2271"/>
                      <a:pt x="207" y="2322"/>
                      <a:pt x="207" y="2322"/>
                    </a:cubicBezTo>
                    <a:cubicBezTo>
                      <a:pt x="207" y="2477"/>
                      <a:pt x="258" y="2632"/>
                      <a:pt x="413" y="2735"/>
                    </a:cubicBezTo>
                    <a:cubicBezTo>
                      <a:pt x="465" y="2838"/>
                      <a:pt x="568" y="2890"/>
                      <a:pt x="723" y="2890"/>
                    </a:cubicBezTo>
                    <a:cubicBezTo>
                      <a:pt x="774" y="2890"/>
                      <a:pt x="774" y="2890"/>
                      <a:pt x="826" y="2838"/>
                    </a:cubicBezTo>
                    <a:lnTo>
                      <a:pt x="929" y="2786"/>
                    </a:lnTo>
                    <a:lnTo>
                      <a:pt x="1032" y="2735"/>
                    </a:lnTo>
                    <a:cubicBezTo>
                      <a:pt x="1135" y="2632"/>
                      <a:pt x="1187" y="2477"/>
                      <a:pt x="1239" y="2322"/>
                    </a:cubicBezTo>
                    <a:lnTo>
                      <a:pt x="1239" y="2271"/>
                    </a:lnTo>
                    <a:cubicBezTo>
                      <a:pt x="1187" y="2219"/>
                      <a:pt x="1187" y="2167"/>
                      <a:pt x="1239" y="2167"/>
                    </a:cubicBezTo>
                    <a:lnTo>
                      <a:pt x="1239" y="1961"/>
                    </a:lnTo>
                    <a:cubicBezTo>
                      <a:pt x="1239" y="1806"/>
                      <a:pt x="1239" y="1651"/>
                      <a:pt x="1239" y="1497"/>
                    </a:cubicBezTo>
                    <a:lnTo>
                      <a:pt x="1239" y="1084"/>
                    </a:lnTo>
                    <a:cubicBezTo>
                      <a:pt x="1239" y="929"/>
                      <a:pt x="1239" y="826"/>
                      <a:pt x="1239" y="723"/>
                    </a:cubicBezTo>
                    <a:lnTo>
                      <a:pt x="1239" y="517"/>
                    </a:lnTo>
                    <a:cubicBezTo>
                      <a:pt x="1239" y="310"/>
                      <a:pt x="1187" y="155"/>
                      <a:pt x="1032" y="104"/>
                    </a:cubicBezTo>
                    <a:cubicBezTo>
                      <a:pt x="929" y="1"/>
                      <a:pt x="826" y="1"/>
                      <a:pt x="7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9"/>
              <p:cNvSpPr/>
              <p:nvPr/>
            </p:nvSpPr>
            <p:spPr>
              <a:xfrm flipH="1">
                <a:off x="-1578893" y="809926"/>
                <a:ext cx="28893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2013" extrusionOk="0">
                    <a:moveTo>
                      <a:pt x="877" y="0"/>
                    </a:moveTo>
                    <a:cubicBezTo>
                      <a:pt x="826" y="0"/>
                      <a:pt x="723" y="52"/>
                      <a:pt x="671" y="103"/>
                    </a:cubicBezTo>
                    <a:cubicBezTo>
                      <a:pt x="619" y="103"/>
                      <a:pt x="568" y="155"/>
                      <a:pt x="516" y="207"/>
                    </a:cubicBezTo>
                    <a:cubicBezTo>
                      <a:pt x="465" y="258"/>
                      <a:pt x="465" y="310"/>
                      <a:pt x="465" y="361"/>
                    </a:cubicBezTo>
                    <a:lnTo>
                      <a:pt x="465" y="310"/>
                    </a:lnTo>
                    <a:lnTo>
                      <a:pt x="413" y="361"/>
                    </a:lnTo>
                    <a:cubicBezTo>
                      <a:pt x="361" y="413"/>
                      <a:pt x="310" y="413"/>
                      <a:pt x="258" y="465"/>
                    </a:cubicBezTo>
                    <a:cubicBezTo>
                      <a:pt x="207" y="568"/>
                      <a:pt x="155" y="671"/>
                      <a:pt x="155" y="774"/>
                    </a:cubicBezTo>
                    <a:lnTo>
                      <a:pt x="155" y="826"/>
                    </a:lnTo>
                    <a:cubicBezTo>
                      <a:pt x="103" y="877"/>
                      <a:pt x="103" y="929"/>
                      <a:pt x="52" y="980"/>
                    </a:cubicBezTo>
                    <a:cubicBezTo>
                      <a:pt x="52" y="1032"/>
                      <a:pt x="0" y="1135"/>
                      <a:pt x="0" y="1238"/>
                    </a:cubicBezTo>
                    <a:lnTo>
                      <a:pt x="0" y="1290"/>
                    </a:lnTo>
                    <a:cubicBezTo>
                      <a:pt x="0" y="1342"/>
                      <a:pt x="0" y="1393"/>
                      <a:pt x="0" y="1445"/>
                    </a:cubicBezTo>
                    <a:cubicBezTo>
                      <a:pt x="0" y="1496"/>
                      <a:pt x="0" y="1600"/>
                      <a:pt x="52" y="1651"/>
                    </a:cubicBezTo>
                    <a:cubicBezTo>
                      <a:pt x="52" y="1754"/>
                      <a:pt x="103" y="1806"/>
                      <a:pt x="155" y="1857"/>
                    </a:cubicBezTo>
                    <a:lnTo>
                      <a:pt x="310" y="1961"/>
                    </a:lnTo>
                    <a:cubicBezTo>
                      <a:pt x="361" y="2012"/>
                      <a:pt x="413" y="2012"/>
                      <a:pt x="516" y="2012"/>
                    </a:cubicBezTo>
                    <a:lnTo>
                      <a:pt x="671" y="2012"/>
                    </a:lnTo>
                    <a:cubicBezTo>
                      <a:pt x="774" y="2012"/>
                      <a:pt x="826" y="2012"/>
                      <a:pt x="877" y="1961"/>
                    </a:cubicBezTo>
                    <a:cubicBezTo>
                      <a:pt x="980" y="1857"/>
                      <a:pt x="1084" y="1754"/>
                      <a:pt x="1135" y="1651"/>
                    </a:cubicBezTo>
                    <a:cubicBezTo>
                      <a:pt x="1187" y="1496"/>
                      <a:pt x="1290" y="1342"/>
                      <a:pt x="1393" y="1238"/>
                    </a:cubicBezTo>
                    <a:cubicBezTo>
                      <a:pt x="1445" y="1084"/>
                      <a:pt x="1496" y="980"/>
                      <a:pt x="1548" y="877"/>
                    </a:cubicBezTo>
                    <a:cubicBezTo>
                      <a:pt x="1548" y="826"/>
                      <a:pt x="1548" y="774"/>
                      <a:pt x="1548" y="723"/>
                    </a:cubicBezTo>
                    <a:cubicBezTo>
                      <a:pt x="1548" y="671"/>
                      <a:pt x="1548" y="671"/>
                      <a:pt x="1548" y="619"/>
                    </a:cubicBezTo>
                    <a:lnTo>
                      <a:pt x="1548" y="568"/>
                    </a:lnTo>
                    <a:lnTo>
                      <a:pt x="1548" y="516"/>
                    </a:lnTo>
                    <a:cubicBezTo>
                      <a:pt x="1548" y="465"/>
                      <a:pt x="1496" y="413"/>
                      <a:pt x="1496" y="361"/>
                    </a:cubicBezTo>
                    <a:cubicBezTo>
                      <a:pt x="1445" y="258"/>
                      <a:pt x="1393" y="207"/>
                      <a:pt x="1342" y="155"/>
                    </a:cubicBezTo>
                    <a:lnTo>
                      <a:pt x="1238" y="103"/>
                    </a:lnTo>
                    <a:cubicBezTo>
                      <a:pt x="1187" y="52"/>
                      <a:pt x="1135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9"/>
              <p:cNvSpPr/>
              <p:nvPr/>
            </p:nvSpPr>
            <p:spPr>
              <a:xfrm flipH="1">
                <a:off x="-1574077" y="1004172"/>
                <a:ext cx="33709" cy="74417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3987" extrusionOk="0">
                    <a:moveTo>
                      <a:pt x="574" y="1"/>
                    </a:moveTo>
                    <a:cubicBezTo>
                      <a:pt x="538" y="1"/>
                      <a:pt x="501" y="5"/>
                      <a:pt x="465" y="14"/>
                    </a:cubicBezTo>
                    <a:cubicBezTo>
                      <a:pt x="207" y="66"/>
                      <a:pt x="52" y="272"/>
                      <a:pt x="52" y="530"/>
                    </a:cubicBezTo>
                    <a:cubicBezTo>
                      <a:pt x="0" y="891"/>
                      <a:pt x="0" y="1252"/>
                      <a:pt x="52" y="1613"/>
                    </a:cubicBezTo>
                    <a:cubicBezTo>
                      <a:pt x="52" y="1871"/>
                      <a:pt x="155" y="2129"/>
                      <a:pt x="155" y="2387"/>
                    </a:cubicBezTo>
                    <a:cubicBezTo>
                      <a:pt x="207" y="2645"/>
                      <a:pt x="258" y="2851"/>
                      <a:pt x="310" y="3109"/>
                    </a:cubicBezTo>
                    <a:cubicBezTo>
                      <a:pt x="362" y="3367"/>
                      <a:pt x="516" y="3625"/>
                      <a:pt x="671" y="3780"/>
                    </a:cubicBezTo>
                    <a:cubicBezTo>
                      <a:pt x="826" y="3935"/>
                      <a:pt x="981" y="3986"/>
                      <a:pt x="1187" y="3986"/>
                    </a:cubicBezTo>
                    <a:cubicBezTo>
                      <a:pt x="1342" y="3935"/>
                      <a:pt x="1496" y="3832"/>
                      <a:pt x="1600" y="3677"/>
                    </a:cubicBezTo>
                    <a:cubicBezTo>
                      <a:pt x="1754" y="3213"/>
                      <a:pt x="1806" y="2748"/>
                      <a:pt x="1703" y="2284"/>
                    </a:cubicBezTo>
                    <a:cubicBezTo>
                      <a:pt x="1703" y="2026"/>
                      <a:pt x="1651" y="1768"/>
                      <a:pt x="1600" y="1510"/>
                    </a:cubicBezTo>
                    <a:cubicBezTo>
                      <a:pt x="1600" y="1407"/>
                      <a:pt x="1548" y="1304"/>
                      <a:pt x="1548" y="1201"/>
                    </a:cubicBezTo>
                    <a:lnTo>
                      <a:pt x="1496" y="1046"/>
                    </a:lnTo>
                    <a:cubicBezTo>
                      <a:pt x="1496" y="994"/>
                      <a:pt x="1445" y="943"/>
                      <a:pt x="1393" y="943"/>
                    </a:cubicBezTo>
                    <a:cubicBezTo>
                      <a:pt x="1393" y="685"/>
                      <a:pt x="1342" y="478"/>
                      <a:pt x="1290" y="272"/>
                    </a:cubicBezTo>
                    <a:lnTo>
                      <a:pt x="1290" y="220"/>
                    </a:lnTo>
                    <a:cubicBezTo>
                      <a:pt x="1239" y="220"/>
                      <a:pt x="1239" y="169"/>
                      <a:pt x="1187" y="169"/>
                    </a:cubicBezTo>
                    <a:lnTo>
                      <a:pt x="1032" y="169"/>
                    </a:lnTo>
                    <a:cubicBezTo>
                      <a:pt x="1032" y="169"/>
                      <a:pt x="981" y="220"/>
                      <a:pt x="981" y="220"/>
                    </a:cubicBezTo>
                    <a:cubicBezTo>
                      <a:pt x="896" y="93"/>
                      <a:pt x="741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9"/>
              <p:cNvSpPr/>
              <p:nvPr/>
            </p:nvSpPr>
            <p:spPr>
              <a:xfrm flipH="1">
                <a:off x="-1462386" y="928355"/>
                <a:ext cx="43340" cy="46663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2500" extrusionOk="0">
                    <a:moveTo>
                      <a:pt x="1961" y="1"/>
                    </a:moveTo>
                    <a:cubicBezTo>
                      <a:pt x="1703" y="1"/>
                      <a:pt x="1496" y="259"/>
                      <a:pt x="1290" y="413"/>
                    </a:cubicBezTo>
                    <a:cubicBezTo>
                      <a:pt x="1135" y="568"/>
                      <a:pt x="1084" y="620"/>
                      <a:pt x="929" y="774"/>
                    </a:cubicBezTo>
                    <a:lnTo>
                      <a:pt x="619" y="1136"/>
                    </a:lnTo>
                    <a:cubicBezTo>
                      <a:pt x="465" y="1239"/>
                      <a:pt x="361" y="1342"/>
                      <a:pt x="207" y="1445"/>
                    </a:cubicBezTo>
                    <a:cubicBezTo>
                      <a:pt x="0" y="1703"/>
                      <a:pt x="0" y="2013"/>
                      <a:pt x="207" y="2270"/>
                    </a:cubicBezTo>
                    <a:cubicBezTo>
                      <a:pt x="310" y="2408"/>
                      <a:pt x="482" y="2500"/>
                      <a:pt x="661" y="2500"/>
                    </a:cubicBezTo>
                    <a:cubicBezTo>
                      <a:pt x="751" y="2500"/>
                      <a:pt x="843" y="2477"/>
                      <a:pt x="929" y="2425"/>
                    </a:cubicBezTo>
                    <a:cubicBezTo>
                      <a:pt x="1084" y="2322"/>
                      <a:pt x="1290" y="2219"/>
                      <a:pt x="1393" y="2116"/>
                    </a:cubicBezTo>
                    <a:cubicBezTo>
                      <a:pt x="1548" y="2013"/>
                      <a:pt x="1651" y="1961"/>
                      <a:pt x="1754" y="1858"/>
                    </a:cubicBezTo>
                    <a:cubicBezTo>
                      <a:pt x="1806" y="1755"/>
                      <a:pt x="1858" y="1703"/>
                      <a:pt x="1909" y="1651"/>
                    </a:cubicBezTo>
                    <a:cubicBezTo>
                      <a:pt x="1961" y="1548"/>
                      <a:pt x="2012" y="1445"/>
                      <a:pt x="2012" y="1342"/>
                    </a:cubicBezTo>
                    <a:cubicBezTo>
                      <a:pt x="2012" y="1290"/>
                      <a:pt x="2012" y="1239"/>
                      <a:pt x="2012" y="1187"/>
                    </a:cubicBezTo>
                    <a:lnTo>
                      <a:pt x="2012" y="1084"/>
                    </a:lnTo>
                    <a:cubicBezTo>
                      <a:pt x="2064" y="981"/>
                      <a:pt x="2115" y="929"/>
                      <a:pt x="2167" y="826"/>
                    </a:cubicBezTo>
                    <a:lnTo>
                      <a:pt x="2167" y="826"/>
                    </a:lnTo>
                    <a:lnTo>
                      <a:pt x="2115" y="929"/>
                    </a:lnTo>
                    <a:cubicBezTo>
                      <a:pt x="2219" y="774"/>
                      <a:pt x="2322" y="620"/>
                      <a:pt x="2322" y="413"/>
                    </a:cubicBezTo>
                    <a:cubicBezTo>
                      <a:pt x="2322" y="207"/>
                      <a:pt x="2167" y="52"/>
                      <a:pt x="1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9"/>
              <p:cNvSpPr/>
              <p:nvPr/>
            </p:nvSpPr>
            <p:spPr>
              <a:xfrm flipH="1">
                <a:off x="-1428696" y="609762"/>
                <a:ext cx="27942" cy="8535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4573" extrusionOk="0">
                    <a:moveTo>
                      <a:pt x="351" y="0"/>
                    </a:moveTo>
                    <a:cubicBezTo>
                      <a:pt x="209" y="0"/>
                      <a:pt x="77" y="78"/>
                      <a:pt x="52" y="252"/>
                    </a:cubicBezTo>
                    <a:cubicBezTo>
                      <a:pt x="0" y="613"/>
                      <a:pt x="0" y="974"/>
                      <a:pt x="52" y="1335"/>
                    </a:cubicBezTo>
                    <a:cubicBezTo>
                      <a:pt x="52" y="1645"/>
                      <a:pt x="52" y="1954"/>
                      <a:pt x="52" y="2264"/>
                    </a:cubicBezTo>
                    <a:cubicBezTo>
                      <a:pt x="52" y="2677"/>
                      <a:pt x="155" y="3089"/>
                      <a:pt x="361" y="3450"/>
                    </a:cubicBezTo>
                    <a:cubicBezTo>
                      <a:pt x="413" y="3657"/>
                      <a:pt x="464" y="3863"/>
                      <a:pt x="516" y="4069"/>
                    </a:cubicBezTo>
                    <a:cubicBezTo>
                      <a:pt x="516" y="4405"/>
                      <a:pt x="761" y="4572"/>
                      <a:pt x="1006" y="4572"/>
                    </a:cubicBezTo>
                    <a:cubicBezTo>
                      <a:pt x="1251" y="4572"/>
                      <a:pt x="1496" y="4405"/>
                      <a:pt x="1496" y="4069"/>
                    </a:cubicBezTo>
                    <a:cubicBezTo>
                      <a:pt x="1496" y="3863"/>
                      <a:pt x="1445" y="3657"/>
                      <a:pt x="1393" y="3450"/>
                    </a:cubicBezTo>
                    <a:cubicBezTo>
                      <a:pt x="1393" y="3141"/>
                      <a:pt x="1290" y="2831"/>
                      <a:pt x="1238" y="2522"/>
                    </a:cubicBezTo>
                    <a:lnTo>
                      <a:pt x="1187" y="2109"/>
                    </a:lnTo>
                    <a:cubicBezTo>
                      <a:pt x="1187" y="2006"/>
                      <a:pt x="1187" y="1903"/>
                      <a:pt x="1135" y="1748"/>
                    </a:cubicBezTo>
                    <a:cubicBezTo>
                      <a:pt x="1084" y="1593"/>
                      <a:pt x="1135" y="1387"/>
                      <a:pt x="1084" y="1181"/>
                    </a:cubicBezTo>
                    <a:cubicBezTo>
                      <a:pt x="1084" y="1026"/>
                      <a:pt x="980" y="819"/>
                      <a:pt x="826" y="768"/>
                    </a:cubicBezTo>
                    <a:cubicBezTo>
                      <a:pt x="774" y="561"/>
                      <a:pt x="722" y="407"/>
                      <a:pt x="722" y="252"/>
                    </a:cubicBezTo>
                    <a:cubicBezTo>
                      <a:pt x="669" y="91"/>
                      <a:pt x="50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9"/>
              <p:cNvSpPr/>
              <p:nvPr/>
            </p:nvSpPr>
            <p:spPr>
              <a:xfrm flipH="1">
                <a:off x="-1325665" y="636565"/>
                <a:ext cx="81865" cy="63424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3398" extrusionOk="0">
                    <a:moveTo>
                      <a:pt x="1440" y="1"/>
                    </a:moveTo>
                    <a:cubicBezTo>
                      <a:pt x="1263" y="1"/>
                      <a:pt x="1084" y="167"/>
                      <a:pt x="1084" y="364"/>
                    </a:cubicBezTo>
                    <a:cubicBezTo>
                      <a:pt x="970" y="288"/>
                      <a:pt x="857" y="240"/>
                      <a:pt x="744" y="240"/>
                    </a:cubicBezTo>
                    <a:cubicBezTo>
                      <a:pt x="702" y="240"/>
                      <a:pt x="661" y="247"/>
                      <a:pt x="619" y="260"/>
                    </a:cubicBezTo>
                    <a:cubicBezTo>
                      <a:pt x="104" y="364"/>
                      <a:pt x="104" y="879"/>
                      <a:pt x="104" y="1292"/>
                    </a:cubicBezTo>
                    <a:cubicBezTo>
                      <a:pt x="104" y="1808"/>
                      <a:pt x="52" y="2324"/>
                      <a:pt x="0" y="2840"/>
                    </a:cubicBezTo>
                    <a:cubicBezTo>
                      <a:pt x="70" y="3190"/>
                      <a:pt x="355" y="3398"/>
                      <a:pt x="660" y="3398"/>
                    </a:cubicBezTo>
                    <a:cubicBezTo>
                      <a:pt x="803" y="3398"/>
                      <a:pt x="951" y="3352"/>
                      <a:pt x="1084" y="3253"/>
                    </a:cubicBezTo>
                    <a:cubicBezTo>
                      <a:pt x="1135" y="3201"/>
                      <a:pt x="1187" y="3098"/>
                      <a:pt x="1239" y="2995"/>
                    </a:cubicBezTo>
                    <a:cubicBezTo>
                      <a:pt x="1290" y="2943"/>
                      <a:pt x="1342" y="2840"/>
                      <a:pt x="1393" y="2737"/>
                    </a:cubicBezTo>
                    <a:cubicBezTo>
                      <a:pt x="1445" y="2530"/>
                      <a:pt x="1496" y="2324"/>
                      <a:pt x="1496" y="2118"/>
                    </a:cubicBezTo>
                    <a:cubicBezTo>
                      <a:pt x="1496" y="1808"/>
                      <a:pt x="1445" y="1499"/>
                      <a:pt x="1445" y="1241"/>
                    </a:cubicBezTo>
                    <a:cubicBezTo>
                      <a:pt x="1445" y="1086"/>
                      <a:pt x="1393" y="931"/>
                      <a:pt x="1290" y="828"/>
                    </a:cubicBezTo>
                    <a:cubicBezTo>
                      <a:pt x="1290" y="776"/>
                      <a:pt x="1290" y="725"/>
                      <a:pt x="1290" y="673"/>
                    </a:cubicBezTo>
                    <a:lnTo>
                      <a:pt x="1496" y="879"/>
                    </a:lnTo>
                    <a:cubicBezTo>
                      <a:pt x="1496" y="983"/>
                      <a:pt x="1600" y="1034"/>
                      <a:pt x="1651" y="1086"/>
                    </a:cubicBezTo>
                    <a:cubicBezTo>
                      <a:pt x="1703" y="1137"/>
                      <a:pt x="1754" y="1137"/>
                      <a:pt x="1806" y="1189"/>
                    </a:cubicBezTo>
                    <a:lnTo>
                      <a:pt x="1858" y="1189"/>
                    </a:lnTo>
                    <a:cubicBezTo>
                      <a:pt x="1909" y="1241"/>
                      <a:pt x="1961" y="1292"/>
                      <a:pt x="2012" y="1292"/>
                    </a:cubicBezTo>
                    <a:cubicBezTo>
                      <a:pt x="2322" y="1602"/>
                      <a:pt x="2735" y="1808"/>
                      <a:pt x="3147" y="1860"/>
                    </a:cubicBezTo>
                    <a:lnTo>
                      <a:pt x="3250" y="1860"/>
                    </a:lnTo>
                    <a:cubicBezTo>
                      <a:pt x="3405" y="1860"/>
                      <a:pt x="3508" y="1911"/>
                      <a:pt x="3612" y="1911"/>
                    </a:cubicBezTo>
                    <a:cubicBezTo>
                      <a:pt x="3663" y="1924"/>
                      <a:pt x="3718" y="1931"/>
                      <a:pt x="3774" y="1931"/>
                    </a:cubicBezTo>
                    <a:cubicBezTo>
                      <a:pt x="3940" y="1931"/>
                      <a:pt x="4115" y="1873"/>
                      <a:pt x="4231" y="1756"/>
                    </a:cubicBezTo>
                    <a:cubicBezTo>
                      <a:pt x="4334" y="1653"/>
                      <a:pt x="4385" y="1499"/>
                      <a:pt x="4334" y="1344"/>
                    </a:cubicBezTo>
                    <a:cubicBezTo>
                      <a:pt x="4231" y="1189"/>
                      <a:pt x="4076" y="1086"/>
                      <a:pt x="3921" y="1086"/>
                    </a:cubicBezTo>
                    <a:lnTo>
                      <a:pt x="3766" y="1086"/>
                    </a:lnTo>
                    <a:cubicBezTo>
                      <a:pt x="3663" y="1086"/>
                      <a:pt x="3612" y="1086"/>
                      <a:pt x="3508" y="1034"/>
                    </a:cubicBezTo>
                    <a:lnTo>
                      <a:pt x="3405" y="983"/>
                    </a:lnTo>
                    <a:lnTo>
                      <a:pt x="3147" y="828"/>
                    </a:lnTo>
                    <a:lnTo>
                      <a:pt x="2631" y="570"/>
                    </a:lnTo>
                    <a:lnTo>
                      <a:pt x="2373" y="415"/>
                    </a:lnTo>
                    <a:cubicBezTo>
                      <a:pt x="2322" y="415"/>
                      <a:pt x="2219" y="364"/>
                      <a:pt x="2167" y="364"/>
                    </a:cubicBezTo>
                    <a:cubicBezTo>
                      <a:pt x="2167" y="364"/>
                      <a:pt x="2111" y="345"/>
                      <a:pt x="2089" y="341"/>
                    </a:cubicBezTo>
                    <a:lnTo>
                      <a:pt x="2089" y="341"/>
                    </a:lnTo>
                    <a:cubicBezTo>
                      <a:pt x="2046" y="312"/>
                      <a:pt x="2003" y="312"/>
                      <a:pt x="1961" y="312"/>
                    </a:cubicBezTo>
                    <a:cubicBezTo>
                      <a:pt x="1858" y="209"/>
                      <a:pt x="1703" y="106"/>
                      <a:pt x="1600" y="54"/>
                    </a:cubicBezTo>
                    <a:cubicBezTo>
                      <a:pt x="1550" y="17"/>
                      <a:pt x="1495" y="1"/>
                      <a:pt x="14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9"/>
              <p:cNvSpPr/>
              <p:nvPr/>
            </p:nvSpPr>
            <p:spPr>
              <a:xfrm flipH="1">
                <a:off x="-1038728" y="882383"/>
                <a:ext cx="43359" cy="55267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961" extrusionOk="0">
                    <a:moveTo>
                      <a:pt x="1507" y="1"/>
                    </a:moveTo>
                    <a:cubicBezTo>
                      <a:pt x="1399" y="1"/>
                      <a:pt x="1289" y="30"/>
                      <a:pt x="1187" y="91"/>
                    </a:cubicBezTo>
                    <a:cubicBezTo>
                      <a:pt x="878" y="245"/>
                      <a:pt x="671" y="503"/>
                      <a:pt x="568" y="813"/>
                    </a:cubicBezTo>
                    <a:cubicBezTo>
                      <a:pt x="517" y="968"/>
                      <a:pt x="465" y="1122"/>
                      <a:pt x="413" y="1277"/>
                    </a:cubicBezTo>
                    <a:cubicBezTo>
                      <a:pt x="413" y="1277"/>
                      <a:pt x="413" y="1277"/>
                      <a:pt x="413" y="1329"/>
                    </a:cubicBezTo>
                    <a:cubicBezTo>
                      <a:pt x="207" y="1432"/>
                      <a:pt x="104" y="1638"/>
                      <a:pt x="104" y="1896"/>
                    </a:cubicBezTo>
                    <a:cubicBezTo>
                      <a:pt x="52" y="1999"/>
                      <a:pt x="1" y="2154"/>
                      <a:pt x="1" y="2309"/>
                    </a:cubicBezTo>
                    <a:lnTo>
                      <a:pt x="1" y="2515"/>
                    </a:lnTo>
                    <a:cubicBezTo>
                      <a:pt x="1" y="2567"/>
                      <a:pt x="52" y="2670"/>
                      <a:pt x="104" y="2722"/>
                    </a:cubicBezTo>
                    <a:cubicBezTo>
                      <a:pt x="207" y="2825"/>
                      <a:pt x="310" y="2928"/>
                      <a:pt x="465" y="2928"/>
                    </a:cubicBezTo>
                    <a:cubicBezTo>
                      <a:pt x="522" y="2951"/>
                      <a:pt x="581" y="2961"/>
                      <a:pt x="640" y="2961"/>
                    </a:cubicBezTo>
                    <a:cubicBezTo>
                      <a:pt x="851" y="2961"/>
                      <a:pt x="1066" y="2831"/>
                      <a:pt x="1187" y="2670"/>
                    </a:cubicBezTo>
                    <a:cubicBezTo>
                      <a:pt x="1239" y="2567"/>
                      <a:pt x="1290" y="2515"/>
                      <a:pt x="1290" y="2464"/>
                    </a:cubicBezTo>
                    <a:cubicBezTo>
                      <a:pt x="1342" y="2412"/>
                      <a:pt x="1342" y="2360"/>
                      <a:pt x="1342" y="2360"/>
                    </a:cubicBezTo>
                    <a:cubicBezTo>
                      <a:pt x="1445" y="2206"/>
                      <a:pt x="1497" y="2103"/>
                      <a:pt x="1600" y="1999"/>
                    </a:cubicBezTo>
                    <a:cubicBezTo>
                      <a:pt x="1703" y="1741"/>
                      <a:pt x="1806" y="1535"/>
                      <a:pt x="1858" y="1277"/>
                    </a:cubicBezTo>
                    <a:cubicBezTo>
                      <a:pt x="1909" y="1174"/>
                      <a:pt x="2013" y="1019"/>
                      <a:pt x="2064" y="916"/>
                    </a:cubicBezTo>
                    <a:lnTo>
                      <a:pt x="2167" y="864"/>
                    </a:lnTo>
                    <a:cubicBezTo>
                      <a:pt x="2271" y="813"/>
                      <a:pt x="2322" y="658"/>
                      <a:pt x="2271" y="503"/>
                    </a:cubicBezTo>
                    <a:cubicBezTo>
                      <a:pt x="2271" y="400"/>
                      <a:pt x="2167" y="349"/>
                      <a:pt x="2116" y="349"/>
                    </a:cubicBezTo>
                    <a:cubicBezTo>
                      <a:pt x="2064" y="297"/>
                      <a:pt x="2013" y="245"/>
                      <a:pt x="1961" y="194"/>
                    </a:cubicBezTo>
                    <a:cubicBezTo>
                      <a:pt x="1836" y="69"/>
                      <a:pt x="1673" y="1"/>
                      <a:pt x="15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9"/>
              <p:cNvSpPr/>
              <p:nvPr/>
            </p:nvSpPr>
            <p:spPr>
              <a:xfrm flipH="1">
                <a:off x="-1054127" y="687632"/>
                <a:ext cx="66447" cy="26019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1394" extrusionOk="0">
                    <a:moveTo>
                      <a:pt x="980" y="1"/>
                    </a:moveTo>
                    <a:cubicBezTo>
                      <a:pt x="774" y="1"/>
                      <a:pt x="568" y="104"/>
                      <a:pt x="464" y="259"/>
                    </a:cubicBezTo>
                    <a:cubicBezTo>
                      <a:pt x="464" y="310"/>
                      <a:pt x="413" y="362"/>
                      <a:pt x="413" y="413"/>
                    </a:cubicBezTo>
                    <a:cubicBezTo>
                      <a:pt x="206" y="465"/>
                      <a:pt x="0" y="671"/>
                      <a:pt x="0" y="878"/>
                    </a:cubicBezTo>
                    <a:cubicBezTo>
                      <a:pt x="52" y="1187"/>
                      <a:pt x="258" y="1394"/>
                      <a:pt x="516" y="1394"/>
                    </a:cubicBezTo>
                    <a:lnTo>
                      <a:pt x="2889" y="1394"/>
                    </a:lnTo>
                    <a:cubicBezTo>
                      <a:pt x="3456" y="1342"/>
                      <a:pt x="3560" y="568"/>
                      <a:pt x="3044" y="413"/>
                    </a:cubicBezTo>
                    <a:cubicBezTo>
                      <a:pt x="2683" y="362"/>
                      <a:pt x="2321" y="259"/>
                      <a:pt x="1909" y="155"/>
                    </a:cubicBezTo>
                    <a:cubicBezTo>
                      <a:pt x="1702" y="52"/>
                      <a:pt x="1496" y="52"/>
                      <a:pt x="12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9"/>
              <p:cNvSpPr/>
              <p:nvPr/>
            </p:nvSpPr>
            <p:spPr>
              <a:xfrm flipH="1">
                <a:off x="-1057972" y="785848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9"/>
              <p:cNvSpPr/>
              <p:nvPr/>
            </p:nvSpPr>
            <p:spPr>
              <a:xfrm flipH="1">
                <a:off x="-1070552" y="739558"/>
                <a:ext cx="30891" cy="49201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2636" extrusionOk="0">
                    <a:moveTo>
                      <a:pt x="1209" y="0"/>
                    </a:moveTo>
                    <a:cubicBezTo>
                      <a:pt x="1151" y="0"/>
                      <a:pt x="1091" y="17"/>
                      <a:pt x="1033" y="56"/>
                    </a:cubicBezTo>
                    <a:cubicBezTo>
                      <a:pt x="1033" y="56"/>
                      <a:pt x="981" y="56"/>
                      <a:pt x="981" y="108"/>
                    </a:cubicBezTo>
                    <a:lnTo>
                      <a:pt x="878" y="108"/>
                    </a:lnTo>
                    <a:cubicBezTo>
                      <a:pt x="844" y="101"/>
                      <a:pt x="812" y="98"/>
                      <a:pt x="781" y="98"/>
                    </a:cubicBezTo>
                    <a:cubicBezTo>
                      <a:pt x="568" y="98"/>
                      <a:pt x="400" y="244"/>
                      <a:pt x="310" y="469"/>
                    </a:cubicBezTo>
                    <a:lnTo>
                      <a:pt x="310" y="572"/>
                    </a:lnTo>
                    <a:cubicBezTo>
                      <a:pt x="310" y="623"/>
                      <a:pt x="310" y="623"/>
                      <a:pt x="310" y="623"/>
                    </a:cubicBezTo>
                    <a:cubicBezTo>
                      <a:pt x="310" y="778"/>
                      <a:pt x="310" y="881"/>
                      <a:pt x="310" y="985"/>
                    </a:cubicBezTo>
                    <a:lnTo>
                      <a:pt x="310" y="1346"/>
                    </a:lnTo>
                    <a:cubicBezTo>
                      <a:pt x="259" y="1707"/>
                      <a:pt x="1" y="2016"/>
                      <a:pt x="259" y="2377"/>
                    </a:cubicBezTo>
                    <a:cubicBezTo>
                      <a:pt x="310" y="2532"/>
                      <a:pt x="465" y="2584"/>
                      <a:pt x="620" y="2635"/>
                    </a:cubicBezTo>
                    <a:cubicBezTo>
                      <a:pt x="723" y="2635"/>
                      <a:pt x="878" y="2584"/>
                      <a:pt x="981" y="2532"/>
                    </a:cubicBezTo>
                    <a:cubicBezTo>
                      <a:pt x="1033" y="2481"/>
                      <a:pt x="1084" y="2429"/>
                      <a:pt x="1084" y="2429"/>
                    </a:cubicBezTo>
                    <a:cubicBezTo>
                      <a:pt x="1239" y="2326"/>
                      <a:pt x="1290" y="2171"/>
                      <a:pt x="1342" y="2016"/>
                    </a:cubicBezTo>
                    <a:lnTo>
                      <a:pt x="1342" y="1913"/>
                    </a:lnTo>
                    <a:cubicBezTo>
                      <a:pt x="1394" y="1758"/>
                      <a:pt x="1394" y="1604"/>
                      <a:pt x="1445" y="1449"/>
                    </a:cubicBezTo>
                    <a:cubicBezTo>
                      <a:pt x="1445" y="1243"/>
                      <a:pt x="1445" y="1036"/>
                      <a:pt x="1445" y="830"/>
                    </a:cubicBezTo>
                    <a:cubicBezTo>
                      <a:pt x="1445" y="778"/>
                      <a:pt x="1445" y="778"/>
                      <a:pt x="1445" y="778"/>
                    </a:cubicBezTo>
                    <a:lnTo>
                      <a:pt x="1445" y="675"/>
                    </a:lnTo>
                    <a:cubicBezTo>
                      <a:pt x="1445" y="675"/>
                      <a:pt x="1445" y="623"/>
                      <a:pt x="1445" y="623"/>
                    </a:cubicBezTo>
                    <a:lnTo>
                      <a:pt x="1445" y="572"/>
                    </a:lnTo>
                    <a:lnTo>
                      <a:pt x="1445" y="520"/>
                    </a:lnTo>
                    <a:cubicBezTo>
                      <a:pt x="1654" y="311"/>
                      <a:pt x="1456" y="0"/>
                      <a:pt x="12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9"/>
              <p:cNvSpPr/>
              <p:nvPr/>
            </p:nvSpPr>
            <p:spPr>
              <a:xfrm flipH="1">
                <a:off x="-1057020" y="785848"/>
                <a:ext cx="989" cy="989"/>
              </a:xfrm>
              <a:custGeom>
                <a:avLst/>
                <a:gdLst/>
                <a:ahLst/>
                <a:cxnLst/>
                <a:rect l="l" t="t" r="r" b="b"/>
                <a:pathLst>
                  <a:path w="53" h="53" extrusionOk="0">
                    <a:moveTo>
                      <a:pt x="52" y="1"/>
                    </a:moveTo>
                    <a:lnTo>
                      <a:pt x="52" y="1"/>
                    </a:lnTo>
                    <a:cubicBezTo>
                      <a:pt x="52" y="1"/>
                      <a:pt x="1" y="52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9"/>
              <p:cNvSpPr/>
              <p:nvPr/>
            </p:nvSpPr>
            <p:spPr>
              <a:xfrm flipH="1">
                <a:off x="-1370909" y="482541"/>
                <a:ext cx="971" cy="989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52"/>
                    </a:moveTo>
                    <a:lnTo>
                      <a:pt x="0" y="52"/>
                    </a:lnTo>
                    <a:cubicBezTo>
                      <a:pt x="0" y="52"/>
                      <a:pt x="52" y="0"/>
                      <a:pt x="0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9"/>
              <p:cNvSpPr/>
              <p:nvPr/>
            </p:nvSpPr>
            <p:spPr>
              <a:xfrm flipH="1">
                <a:off x="-1387278" y="463615"/>
                <a:ext cx="58739" cy="31861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707" extrusionOk="0">
                    <a:moveTo>
                      <a:pt x="2665" y="0"/>
                    </a:moveTo>
                    <a:cubicBezTo>
                      <a:pt x="2529" y="0"/>
                      <a:pt x="2391" y="25"/>
                      <a:pt x="2270" y="86"/>
                    </a:cubicBezTo>
                    <a:cubicBezTo>
                      <a:pt x="2167" y="86"/>
                      <a:pt x="2115" y="137"/>
                      <a:pt x="2012" y="189"/>
                    </a:cubicBezTo>
                    <a:cubicBezTo>
                      <a:pt x="1904" y="124"/>
                      <a:pt x="1796" y="96"/>
                      <a:pt x="1692" y="96"/>
                    </a:cubicBezTo>
                    <a:cubicBezTo>
                      <a:pt x="1547" y="96"/>
                      <a:pt x="1410" y="151"/>
                      <a:pt x="1290" y="241"/>
                    </a:cubicBezTo>
                    <a:lnTo>
                      <a:pt x="1238" y="241"/>
                    </a:lnTo>
                    <a:lnTo>
                      <a:pt x="1135" y="292"/>
                    </a:lnTo>
                    <a:lnTo>
                      <a:pt x="929" y="395"/>
                    </a:lnTo>
                    <a:lnTo>
                      <a:pt x="774" y="395"/>
                    </a:lnTo>
                    <a:cubicBezTo>
                      <a:pt x="722" y="447"/>
                      <a:pt x="619" y="499"/>
                      <a:pt x="516" y="499"/>
                    </a:cubicBezTo>
                    <a:cubicBezTo>
                      <a:pt x="206" y="602"/>
                      <a:pt x="0" y="911"/>
                      <a:pt x="103" y="1272"/>
                    </a:cubicBezTo>
                    <a:cubicBezTo>
                      <a:pt x="155" y="1427"/>
                      <a:pt x="258" y="1530"/>
                      <a:pt x="361" y="1633"/>
                    </a:cubicBezTo>
                    <a:cubicBezTo>
                      <a:pt x="471" y="1670"/>
                      <a:pt x="580" y="1706"/>
                      <a:pt x="708" y="1706"/>
                    </a:cubicBezTo>
                    <a:cubicBezTo>
                      <a:pt x="761" y="1706"/>
                      <a:pt x="817" y="1700"/>
                      <a:pt x="877" y="1685"/>
                    </a:cubicBezTo>
                    <a:cubicBezTo>
                      <a:pt x="929" y="1685"/>
                      <a:pt x="929" y="1685"/>
                      <a:pt x="980" y="1633"/>
                    </a:cubicBezTo>
                    <a:lnTo>
                      <a:pt x="1135" y="1582"/>
                    </a:lnTo>
                    <a:lnTo>
                      <a:pt x="1187" y="1582"/>
                    </a:lnTo>
                    <a:cubicBezTo>
                      <a:pt x="1341" y="1582"/>
                      <a:pt x="1496" y="1530"/>
                      <a:pt x="1599" y="1427"/>
                    </a:cubicBezTo>
                    <a:cubicBezTo>
                      <a:pt x="1754" y="1376"/>
                      <a:pt x="1857" y="1272"/>
                      <a:pt x="1960" y="1169"/>
                    </a:cubicBezTo>
                    <a:lnTo>
                      <a:pt x="2115" y="1014"/>
                    </a:lnTo>
                    <a:lnTo>
                      <a:pt x="2167" y="963"/>
                    </a:lnTo>
                    <a:cubicBezTo>
                      <a:pt x="2270" y="911"/>
                      <a:pt x="2373" y="860"/>
                      <a:pt x="2425" y="808"/>
                    </a:cubicBezTo>
                    <a:cubicBezTo>
                      <a:pt x="2476" y="756"/>
                      <a:pt x="2528" y="756"/>
                      <a:pt x="2528" y="756"/>
                    </a:cubicBezTo>
                    <a:lnTo>
                      <a:pt x="2631" y="756"/>
                    </a:lnTo>
                    <a:cubicBezTo>
                      <a:pt x="2683" y="705"/>
                      <a:pt x="2786" y="653"/>
                      <a:pt x="2889" y="653"/>
                    </a:cubicBezTo>
                    <a:cubicBezTo>
                      <a:pt x="3044" y="602"/>
                      <a:pt x="3147" y="499"/>
                      <a:pt x="3147" y="344"/>
                    </a:cubicBezTo>
                    <a:cubicBezTo>
                      <a:pt x="3147" y="189"/>
                      <a:pt x="3044" y="86"/>
                      <a:pt x="2941" y="34"/>
                    </a:cubicBezTo>
                    <a:cubicBezTo>
                      <a:pt x="2855" y="13"/>
                      <a:pt x="2761" y="0"/>
                      <a:pt x="26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9"/>
              <p:cNvSpPr/>
              <p:nvPr/>
            </p:nvSpPr>
            <p:spPr>
              <a:xfrm flipH="1">
                <a:off x="-1335296" y="142633"/>
                <a:ext cx="43359" cy="4746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543" extrusionOk="0">
                    <a:moveTo>
                      <a:pt x="1858" y="1"/>
                    </a:moveTo>
                    <a:cubicBezTo>
                      <a:pt x="1755" y="1"/>
                      <a:pt x="1652" y="1"/>
                      <a:pt x="1600" y="52"/>
                    </a:cubicBezTo>
                    <a:cubicBezTo>
                      <a:pt x="1342" y="207"/>
                      <a:pt x="1136" y="362"/>
                      <a:pt x="981" y="620"/>
                    </a:cubicBezTo>
                    <a:cubicBezTo>
                      <a:pt x="878" y="723"/>
                      <a:pt x="826" y="826"/>
                      <a:pt x="723" y="981"/>
                    </a:cubicBezTo>
                    <a:lnTo>
                      <a:pt x="620" y="981"/>
                    </a:lnTo>
                    <a:cubicBezTo>
                      <a:pt x="465" y="981"/>
                      <a:pt x="310" y="1084"/>
                      <a:pt x="259" y="1239"/>
                    </a:cubicBezTo>
                    <a:cubicBezTo>
                      <a:pt x="207" y="1291"/>
                      <a:pt x="207" y="1342"/>
                      <a:pt x="156" y="1394"/>
                    </a:cubicBezTo>
                    <a:cubicBezTo>
                      <a:pt x="156" y="1394"/>
                      <a:pt x="156" y="1445"/>
                      <a:pt x="104" y="1445"/>
                    </a:cubicBezTo>
                    <a:cubicBezTo>
                      <a:pt x="52" y="1600"/>
                      <a:pt x="1" y="1755"/>
                      <a:pt x="52" y="1910"/>
                    </a:cubicBezTo>
                    <a:cubicBezTo>
                      <a:pt x="104" y="2064"/>
                      <a:pt x="104" y="2168"/>
                      <a:pt x="156" y="2271"/>
                    </a:cubicBezTo>
                    <a:cubicBezTo>
                      <a:pt x="259" y="2426"/>
                      <a:pt x="413" y="2529"/>
                      <a:pt x="620" y="2529"/>
                    </a:cubicBezTo>
                    <a:cubicBezTo>
                      <a:pt x="648" y="2538"/>
                      <a:pt x="678" y="2542"/>
                      <a:pt x="709" y="2542"/>
                    </a:cubicBezTo>
                    <a:cubicBezTo>
                      <a:pt x="847" y="2542"/>
                      <a:pt x="1000" y="2458"/>
                      <a:pt x="1084" y="2374"/>
                    </a:cubicBezTo>
                    <a:cubicBezTo>
                      <a:pt x="1084" y="2322"/>
                      <a:pt x="1136" y="2322"/>
                      <a:pt x="1136" y="2271"/>
                    </a:cubicBezTo>
                    <a:cubicBezTo>
                      <a:pt x="1445" y="2116"/>
                      <a:pt x="1652" y="1858"/>
                      <a:pt x="1858" y="1549"/>
                    </a:cubicBezTo>
                    <a:cubicBezTo>
                      <a:pt x="2013" y="1239"/>
                      <a:pt x="2167" y="929"/>
                      <a:pt x="2271" y="620"/>
                    </a:cubicBezTo>
                    <a:cubicBezTo>
                      <a:pt x="2322" y="517"/>
                      <a:pt x="2322" y="465"/>
                      <a:pt x="2271" y="362"/>
                    </a:cubicBezTo>
                    <a:cubicBezTo>
                      <a:pt x="2271" y="259"/>
                      <a:pt x="2167" y="156"/>
                      <a:pt x="2116" y="104"/>
                    </a:cubicBezTo>
                    <a:cubicBezTo>
                      <a:pt x="2064" y="52"/>
                      <a:pt x="1961" y="52"/>
                      <a:pt x="18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9"/>
              <p:cNvSpPr/>
              <p:nvPr/>
            </p:nvSpPr>
            <p:spPr>
              <a:xfrm flipH="1">
                <a:off x="-1311218" y="153235"/>
                <a:ext cx="989" cy="971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53" y="0"/>
                    </a:moveTo>
                    <a:lnTo>
                      <a:pt x="53" y="0"/>
                    </a:lnTo>
                    <a:cubicBezTo>
                      <a:pt x="53" y="0"/>
                      <a:pt x="1" y="0"/>
                      <a:pt x="1" y="52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9"/>
              <p:cNvSpPr/>
              <p:nvPr/>
            </p:nvSpPr>
            <p:spPr>
              <a:xfrm flipH="1">
                <a:off x="-1549048" y="-168438"/>
                <a:ext cx="31077" cy="7523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4031" extrusionOk="0">
                    <a:moveTo>
                      <a:pt x="564" y="1"/>
                    </a:moveTo>
                    <a:cubicBezTo>
                      <a:pt x="244" y="1"/>
                      <a:pt x="0" y="338"/>
                      <a:pt x="169" y="675"/>
                    </a:cubicBezTo>
                    <a:lnTo>
                      <a:pt x="220" y="829"/>
                    </a:lnTo>
                    <a:lnTo>
                      <a:pt x="272" y="881"/>
                    </a:lnTo>
                    <a:lnTo>
                      <a:pt x="272" y="984"/>
                    </a:lnTo>
                    <a:lnTo>
                      <a:pt x="272" y="1036"/>
                    </a:lnTo>
                    <a:cubicBezTo>
                      <a:pt x="272" y="1036"/>
                      <a:pt x="272" y="1087"/>
                      <a:pt x="272" y="1139"/>
                    </a:cubicBezTo>
                    <a:lnTo>
                      <a:pt x="272" y="1294"/>
                    </a:lnTo>
                    <a:cubicBezTo>
                      <a:pt x="272" y="1603"/>
                      <a:pt x="323" y="1913"/>
                      <a:pt x="427" y="2222"/>
                    </a:cubicBezTo>
                    <a:cubicBezTo>
                      <a:pt x="427" y="2274"/>
                      <a:pt x="478" y="2325"/>
                      <a:pt x="530" y="2377"/>
                    </a:cubicBezTo>
                    <a:cubicBezTo>
                      <a:pt x="530" y="2635"/>
                      <a:pt x="581" y="2893"/>
                      <a:pt x="633" y="3202"/>
                    </a:cubicBezTo>
                    <a:cubicBezTo>
                      <a:pt x="685" y="3306"/>
                      <a:pt x="685" y="3460"/>
                      <a:pt x="788" y="3564"/>
                    </a:cubicBezTo>
                    <a:cubicBezTo>
                      <a:pt x="839" y="3770"/>
                      <a:pt x="942" y="3873"/>
                      <a:pt x="1097" y="3976"/>
                    </a:cubicBezTo>
                    <a:cubicBezTo>
                      <a:pt x="1148" y="4014"/>
                      <a:pt x="1204" y="4030"/>
                      <a:pt x="1261" y="4030"/>
                    </a:cubicBezTo>
                    <a:cubicBezTo>
                      <a:pt x="1436" y="4030"/>
                      <a:pt x="1613" y="3874"/>
                      <a:pt x="1613" y="3718"/>
                    </a:cubicBezTo>
                    <a:cubicBezTo>
                      <a:pt x="1613" y="3564"/>
                      <a:pt x="1613" y="3409"/>
                      <a:pt x="1613" y="3254"/>
                    </a:cubicBezTo>
                    <a:cubicBezTo>
                      <a:pt x="1613" y="3151"/>
                      <a:pt x="1562" y="3048"/>
                      <a:pt x="1562" y="2945"/>
                    </a:cubicBezTo>
                    <a:lnTo>
                      <a:pt x="1562" y="2171"/>
                    </a:lnTo>
                    <a:lnTo>
                      <a:pt x="1562" y="2068"/>
                    </a:lnTo>
                    <a:cubicBezTo>
                      <a:pt x="1562" y="2068"/>
                      <a:pt x="1562" y="2016"/>
                      <a:pt x="1562" y="2016"/>
                    </a:cubicBezTo>
                    <a:cubicBezTo>
                      <a:pt x="1665" y="1603"/>
                      <a:pt x="1665" y="1242"/>
                      <a:pt x="1613" y="829"/>
                    </a:cubicBezTo>
                    <a:cubicBezTo>
                      <a:pt x="1665" y="623"/>
                      <a:pt x="1665" y="365"/>
                      <a:pt x="1562" y="210"/>
                    </a:cubicBezTo>
                    <a:cubicBezTo>
                      <a:pt x="1495" y="110"/>
                      <a:pt x="1385" y="54"/>
                      <a:pt x="1274" y="54"/>
                    </a:cubicBezTo>
                    <a:cubicBezTo>
                      <a:pt x="1213" y="54"/>
                      <a:pt x="1152" y="71"/>
                      <a:pt x="1097" y="107"/>
                    </a:cubicBezTo>
                    <a:cubicBezTo>
                      <a:pt x="1046" y="107"/>
                      <a:pt x="942" y="107"/>
                      <a:pt x="891" y="159"/>
                    </a:cubicBezTo>
                    <a:cubicBezTo>
                      <a:pt x="839" y="107"/>
                      <a:pt x="839" y="56"/>
                      <a:pt x="788" y="56"/>
                    </a:cubicBezTo>
                    <a:cubicBezTo>
                      <a:pt x="712" y="18"/>
                      <a:pt x="636" y="1"/>
                      <a:pt x="5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9"/>
              <p:cNvSpPr/>
              <p:nvPr/>
            </p:nvSpPr>
            <p:spPr>
              <a:xfrm flipH="1">
                <a:off x="-1661710" y="-46331"/>
                <a:ext cx="48156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748" extrusionOk="0">
                    <a:moveTo>
                      <a:pt x="1801" y="0"/>
                    </a:moveTo>
                    <a:cubicBezTo>
                      <a:pt x="1560" y="0"/>
                      <a:pt x="1347" y="93"/>
                      <a:pt x="1135" y="220"/>
                    </a:cubicBezTo>
                    <a:cubicBezTo>
                      <a:pt x="877" y="426"/>
                      <a:pt x="619" y="736"/>
                      <a:pt x="464" y="1045"/>
                    </a:cubicBezTo>
                    <a:cubicBezTo>
                      <a:pt x="361" y="1149"/>
                      <a:pt x="310" y="1303"/>
                      <a:pt x="258" y="1407"/>
                    </a:cubicBezTo>
                    <a:cubicBezTo>
                      <a:pt x="206" y="1561"/>
                      <a:pt x="155" y="1664"/>
                      <a:pt x="103" y="1768"/>
                    </a:cubicBezTo>
                    <a:lnTo>
                      <a:pt x="103" y="1819"/>
                    </a:lnTo>
                    <a:cubicBezTo>
                      <a:pt x="52" y="1871"/>
                      <a:pt x="52" y="1922"/>
                      <a:pt x="52" y="1922"/>
                    </a:cubicBezTo>
                    <a:cubicBezTo>
                      <a:pt x="0" y="2026"/>
                      <a:pt x="0" y="2180"/>
                      <a:pt x="52" y="2284"/>
                    </a:cubicBezTo>
                    <a:cubicBezTo>
                      <a:pt x="52" y="2387"/>
                      <a:pt x="155" y="2541"/>
                      <a:pt x="258" y="2593"/>
                    </a:cubicBezTo>
                    <a:cubicBezTo>
                      <a:pt x="361" y="2696"/>
                      <a:pt x="516" y="2748"/>
                      <a:pt x="671" y="2748"/>
                    </a:cubicBezTo>
                    <a:cubicBezTo>
                      <a:pt x="825" y="2748"/>
                      <a:pt x="980" y="2696"/>
                      <a:pt x="1083" y="2541"/>
                    </a:cubicBezTo>
                    <a:cubicBezTo>
                      <a:pt x="1187" y="2490"/>
                      <a:pt x="1238" y="2387"/>
                      <a:pt x="1290" y="2335"/>
                    </a:cubicBezTo>
                    <a:cubicBezTo>
                      <a:pt x="1290" y="2284"/>
                      <a:pt x="1290" y="2232"/>
                      <a:pt x="1341" y="2180"/>
                    </a:cubicBezTo>
                    <a:cubicBezTo>
                      <a:pt x="1393" y="2129"/>
                      <a:pt x="1496" y="2077"/>
                      <a:pt x="1599" y="2026"/>
                    </a:cubicBezTo>
                    <a:cubicBezTo>
                      <a:pt x="1702" y="1974"/>
                      <a:pt x="1754" y="1922"/>
                      <a:pt x="1857" y="1871"/>
                    </a:cubicBezTo>
                    <a:cubicBezTo>
                      <a:pt x="1960" y="1819"/>
                      <a:pt x="2115" y="1716"/>
                      <a:pt x="2167" y="1613"/>
                    </a:cubicBezTo>
                    <a:cubicBezTo>
                      <a:pt x="2322" y="1561"/>
                      <a:pt x="2373" y="1407"/>
                      <a:pt x="2476" y="1303"/>
                    </a:cubicBezTo>
                    <a:cubicBezTo>
                      <a:pt x="2579" y="1097"/>
                      <a:pt x="2579" y="839"/>
                      <a:pt x="2528" y="581"/>
                    </a:cubicBezTo>
                    <a:cubicBezTo>
                      <a:pt x="2425" y="323"/>
                      <a:pt x="2218" y="117"/>
                      <a:pt x="1960" y="14"/>
                    </a:cubicBezTo>
                    <a:cubicBezTo>
                      <a:pt x="1906" y="5"/>
                      <a:pt x="1852" y="0"/>
                      <a:pt x="18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9"/>
              <p:cNvSpPr/>
              <p:nvPr/>
            </p:nvSpPr>
            <p:spPr>
              <a:xfrm flipH="1">
                <a:off x="-1682110" y="292550"/>
                <a:ext cx="50265" cy="49798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2668" extrusionOk="0">
                    <a:moveTo>
                      <a:pt x="1944" y="0"/>
                    </a:moveTo>
                    <a:cubicBezTo>
                      <a:pt x="1773" y="0"/>
                      <a:pt x="1617" y="50"/>
                      <a:pt x="1496" y="171"/>
                    </a:cubicBezTo>
                    <a:cubicBezTo>
                      <a:pt x="1393" y="171"/>
                      <a:pt x="1342" y="223"/>
                      <a:pt x="1290" y="326"/>
                    </a:cubicBezTo>
                    <a:cubicBezTo>
                      <a:pt x="1084" y="326"/>
                      <a:pt x="877" y="429"/>
                      <a:pt x="774" y="584"/>
                    </a:cubicBezTo>
                    <a:cubicBezTo>
                      <a:pt x="619" y="790"/>
                      <a:pt x="516" y="997"/>
                      <a:pt x="361" y="1203"/>
                    </a:cubicBezTo>
                    <a:cubicBezTo>
                      <a:pt x="258" y="1409"/>
                      <a:pt x="258" y="1461"/>
                      <a:pt x="207" y="1616"/>
                    </a:cubicBezTo>
                    <a:cubicBezTo>
                      <a:pt x="155" y="1667"/>
                      <a:pt x="155" y="1719"/>
                      <a:pt x="103" y="1771"/>
                    </a:cubicBezTo>
                    <a:cubicBezTo>
                      <a:pt x="103" y="1822"/>
                      <a:pt x="52" y="1874"/>
                      <a:pt x="52" y="1925"/>
                    </a:cubicBezTo>
                    <a:cubicBezTo>
                      <a:pt x="0" y="2235"/>
                      <a:pt x="155" y="2544"/>
                      <a:pt x="465" y="2648"/>
                    </a:cubicBezTo>
                    <a:cubicBezTo>
                      <a:pt x="520" y="2661"/>
                      <a:pt x="571" y="2668"/>
                      <a:pt x="620" y="2668"/>
                    </a:cubicBezTo>
                    <a:cubicBezTo>
                      <a:pt x="754" y="2668"/>
                      <a:pt x="867" y="2620"/>
                      <a:pt x="980" y="2544"/>
                    </a:cubicBezTo>
                    <a:lnTo>
                      <a:pt x="1084" y="2544"/>
                    </a:lnTo>
                    <a:cubicBezTo>
                      <a:pt x="1187" y="2493"/>
                      <a:pt x="1290" y="2390"/>
                      <a:pt x="1342" y="2338"/>
                    </a:cubicBezTo>
                    <a:cubicBezTo>
                      <a:pt x="1393" y="2235"/>
                      <a:pt x="1445" y="2183"/>
                      <a:pt x="1445" y="2132"/>
                    </a:cubicBezTo>
                    <a:cubicBezTo>
                      <a:pt x="1548" y="1977"/>
                      <a:pt x="1599" y="1874"/>
                      <a:pt x="1651" y="1719"/>
                    </a:cubicBezTo>
                    <a:cubicBezTo>
                      <a:pt x="1754" y="1513"/>
                      <a:pt x="1806" y="1306"/>
                      <a:pt x="1857" y="1100"/>
                    </a:cubicBezTo>
                    <a:cubicBezTo>
                      <a:pt x="1909" y="997"/>
                      <a:pt x="1909" y="945"/>
                      <a:pt x="1857" y="894"/>
                    </a:cubicBezTo>
                    <a:lnTo>
                      <a:pt x="1857" y="842"/>
                    </a:lnTo>
                    <a:lnTo>
                      <a:pt x="1961" y="790"/>
                    </a:lnTo>
                    <a:lnTo>
                      <a:pt x="2012" y="739"/>
                    </a:lnTo>
                    <a:lnTo>
                      <a:pt x="2064" y="739"/>
                    </a:lnTo>
                    <a:cubicBezTo>
                      <a:pt x="2111" y="755"/>
                      <a:pt x="2156" y="762"/>
                      <a:pt x="2198" y="762"/>
                    </a:cubicBezTo>
                    <a:cubicBezTo>
                      <a:pt x="2564" y="762"/>
                      <a:pt x="2692" y="207"/>
                      <a:pt x="2322" y="68"/>
                    </a:cubicBezTo>
                    <a:cubicBezTo>
                      <a:pt x="2193" y="25"/>
                      <a:pt x="2065" y="0"/>
                      <a:pt x="1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9"/>
              <p:cNvSpPr/>
              <p:nvPr/>
            </p:nvSpPr>
            <p:spPr>
              <a:xfrm flipH="1">
                <a:off x="-1671341" y="305373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9"/>
              <p:cNvSpPr/>
              <p:nvPr/>
            </p:nvSpPr>
            <p:spPr>
              <a:xfrm flipH="1">
                <a:off x="-1666525" y="309218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9"/>
              <p:cNvSpPr/>
              <p:nvPr/>
            </p:nvSpPr>
            <p:spPr>
              <a:xfrm flipH="1">
                <a:off x="-1635709" y="610117"/>
                <a:ext cx="21203" cy="51534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2761" extrusionOk="0">
                    <a:moveTo>
                      <a:pt x="491" y="1"/>
                    </a:moveTo>
                    <a:cubicBezTo>
                      <a:pt x="259" y="1"/>
                      <a:pt x="26" y="130"/>
                      <a:pt x="52" y="388"/>
                    </a:cubicBezTo>
                    <a:cubicBezTo>
                      <a:pt x="52" y="646"/>
                      <a:pt x="1" y="904"/>
                      <a:pt x="1" y="1213"/>
                    </a:cubicBezTo>
                    <a:cubicBezTo>
                      <a:pt x="1" y="1471"/>
                      <a:pt x="1" y="1729"/>
                      <a:pt x="1" y="2039"/>
                    </a:cubicBezTo>
                    <a:cubicBezTo>
                      <a:pt x="1" y="2245"/>
                      <a:pt x="155" y="2400"/>
                      <a:pt x="362" y="2503"/>
                    </a:cubicBezTo>
                    <a:cubicBezTo>
                      <a:pt x="413" y="2658"/>
                      <a:pt x="568" y="2761"/>
                      <a:pt x="723" y="2761"/>
                    </a:cubicBezTo>
                    <a:cubicBezTo>
                      <a:pt x="929" y="2709"/>
                      <a:pt x="1136" y="2554"/>
                      <a:pt x="1136" y="2348"/>
                    </a:cubicBezTo>
                    <a:cubicBezTo>
                      <a:pt x="1136" y="2193"/>
                      <a:pt x="1136" y="2090"/>
                      <a:pt x="1084" y="1987"/>
                    </a:cubicBezTo>
                    <a:cubicBezTo>
                      <a:pt x="1084" y="1832"/>
                      <a:pt x="1084" y="1626"/>
                      <a:pt x="1032" y="1471"/>
                    </a:cubicBezTo>
                    <a:cubicBezTo>
                      <a:pt x="1032" y="1316"/>
                      <a:pt x="1032" y="1368"/>
                      <a:pt x="1032" y="1265"/>
                    </a:cubicBezTo>
                    <a:cubicBezTo>
                      <a:pt x="1084" y="1162"/>
                      <a:pt x="1084" y="1058"/>
                      <a:pt x="1032" y="955"/>
                    </a:cubicBezTo>
                    <a:cubicBezTo>
                      <a:pt x="1032" y="955"/>
                      <a:pt x="1032" y="904"/>
                      <a:pt x="1032" y="904"/>
                    </a:cubicBezTo>
                    <a:lnTo>
                      <a:pt x="1032" y="852"/>
                    </a:lnTo>
                    <a:cubicBezTo>
                      <a:pt x="981" y="749"/>
                      <a:pt x="981" y="697"/>
                      <a:pt x="929" y="594"/>
                    </a:cubicBezTo>
                    <a:lnTo>
                      <a:pt x="929" y="388"/>
                    </a:lnTo>
                    <a:cubicBezTo>
                      <a:pt x="955" y="130"/>
                      <a:pt x="723" y="1"/>
                      <a:pt x="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7" name="Google Shape;1517;p39"/>
            <p:cNvSpPr/>
            <p:nvPr/>
          </p:nvSpPr>
          <p:spPr>
            <a:xfrm flipH="1">
              <a:off x="-313263" y="3479925"/>
              <a:ext cx="2319167" cy="1882130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1_One column 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7"/>
          <p:cNvGrpSpPr/>
          <p:nvPr/>
        </p:nvGrpSpPr>
        <p:grpSpPr>
          <a:xfrm rot="-10289456">
            <a:off x="7166504" y="1794198"/>
            <a:ext cx="1914523" cy="2271937"/>
            <a:chOff x="-2116240" y="1240210"/>
            <a:chExt cx="1286485" cy="1526349"/>
          </a:xfrm>
        </p:grpSpPr>
        <p:sp>
          <p:nvSpPr>
            <p:cNvPr id="220" name="Google Shape;220;p7"/>
            <p:cNvSpPr/>
            <p:nvPr/>
          </p:nvSpPr>
          <p:spPr>
            <a:xfrm flipH="1">
              <a:off x="-2116240" y="1240210"/>
              <a:ext cx="1041190" cy="1039342"/>
            </a:xfrm>
            <a:custGeom>
              <a:avLst/>
              <a:gdLst/>
              <a:ahLst/>
              <a:cxnLst/>
              <a:rect l="l" t="t" r="r" b="b"/>
              <a:pathLst>
                <a:path w="55783" h="55684" extrusionOk="0">
                  <a:moveTo>
                    <a:pt x="44895" y="13472"/>
                  </a:moveTo>
                  <a:cubicBezTo>
                    <a:pt x="44431" y="14142"/>
                    <a:pt x="43812" y="14761"/>
                    <a:pt x="43141" y="15329"/>
                  </a:cubicBezTo>
                  <a:cubicBezTo>
                    <a:pt x="42367" y="15999"/>
                    <a:pt x="41490" y="16618"/>
                    <a:pt x="40716" y="17392"/>
                  </a:cubicBezTo>
                  <a:cubicBezTo>
                    <a:pt x="40613" y="17495"/>
                    <a:pt x="40510" y="17650"/>
                    <a:pt x="40407" y="17753"/>
                  </a:cubicBezTo>
                  <a:cubicBezTo>
                    <a:pt x="40458" y="17650"/>
                    <a:pt x="40510" y="17599"/>
                    <a:pt x="40562" y="17495"/>
                  </a:cubicBezTo>
                  <a:cubicBezTo>
                    <a:pt x="41490" y="15948"/>
                    <a:pt x="43038" y="15019"/>
                    <a:pt x="44379" y="13884"/>
                  </a:cubicBezTo>
                  <a:cubicBezTo>
                    <a:pt x="44534" y="13729"/>
                    <a:pt x="44689" y="13626"/>
                    <a:pt x="44895" y="13472"/>
                  </a:cubicBezTo>
                  <a:close/>
                  <a:moveTo>
                    <a:pt x="53409" y="1"/>
                  </a:moveTo>
                  <a:cubicBezTo>
                    <a:pt x="53358" y="1"/>
                    <a:pt x="53305" y="3"/>
                    <a:pt x="53252" y="7"/>
                  </a:cubicBezTo>
                  <a:cubicBezTo>
                    <a:pt x="50518" y="678"/>
                    <a:pt x="47887" y="1194"/>
                    <a:pt x="45669" y="2999"/>
                  </a:cubicBezTo>
                  <a:cubicBezTo>
                    <a:pt x="44689" y="3618"/>
                    <a:pt x="44121" y="4702"/>
                    <a:pt x="44121" y="5837"/>
                  </a:cubicBezTo>
                  <a:cubicBezTo>
                    <a:pt x="44173" y="6352"/>
                    <a:pt x="44276" y="6817"/>
                    <a:pt x="44431" y="7281"/>
                  </a:cubicBezTo>
                  <a:cubicBezTo>
                    <a:pt x="44431" y="7900"/>
                    <a:pt x="44585" y="8468"/>
                    <a:pt x="44740" y="9035"/>
                  </a:cubicBezTo>
                  <a:cubicBezTo>
                    <a:pt x="44843" y="9345"/>
                    <a:pt x="45101" y="9654"/>
                    <a:pt x="45256" y="10067"/>
                  </a:cubicBezTo>
                  <a:lnTo>
                    <a:pt x="45256" y="10583"/>
                  </a:lnTo>
                  <a:cubicBezTo>
                    <a:pt x="45256" y="10686"/>
                    <a:pt x="45204" y="10789"/>
                    <a:pt x="45101" y="10892"/>
                  </a:cubicBezTo>
                  <a:cubicBezTo>
                    <a:pt x="44740" y="11356"/>
                    <a:pt x="44276" y="11769"/>
                    <a:pt x="43812" y="12130"/>
                  </a:cubicBezTo>
                  <a:cubicBezTo>
                    <a:pt x="43691" y="12122"/>
                    <a:pt x="43571" y="12117"/>
                    <a:pt x="43451" y="12117"/>
                  </a:cubicBezTo>
                  <a:cubicBezTo>
                    <a:pt x="42850" y="12117"/>
                    <a:pt x="42255" y="12225"/>
                    <a:pt x="41696" y="12440"/>
                  </a:cubicBezTo>
                  <a:cubicBezTo>
                    <a:pt x="40768" y="12904"/>
                    <a:pt x="40923" y="13626"/>
                    <a:pt x="40510" y="14400"/>
                  </a:cubicBezTo>
                  <a:cubicBezTo>
                    <a:pt x="39788" y="15638"/>
                    <a:pt x="38498" y="16670"/>
                    <a:pt x="37518" y="17702"/>
                  </a:cubicBezTo>
                  <a:cubicBezTo>
                    <a:pt x="37260" y="17960"/>
                    <a:pt x="37208" y="18372"/>
                    <a:pt x="37311" y="18682"/>
                  </a:cubicBezTo>
                  <a:cubicBezTo>
                    <a:pt x="37002" y="19095"/>
                    <a:pt x="36641" y="19456"/>
                    <a:pt x="36228" y="19765"/>
                  </a:cubicBezTo>
                  <a:cubicBezTo>
                    <a:pt x="35857" y="20044"/>
                    <a:pt x="35374" y="20100"/>
                    <a:pt x="34869" y="20100"/>
                  </a:cubicBezTo>
                  <a:cubicBezTo>
                    <a:pt x="34532" y="20100"/>
                    <a:pt x="34185" y="20075"/>
                    <a:pt x="33855" y="20075"/>
                  </a:cubicBezTo>
                  <a:lnTo>
                    <a:pt x="31379" y="20075"/>
                  </a:lnTo>
                  <a:cubicBezTo>
                    <a:pt x="31021" y="20096"/>
                    <a:pt x="30663" y="20106"/>
                    <a:pt x="30305" y="20106"/>
                  </a:cubicBezTo>
                  <a:cubicBezTo>
                    <a:pt x="28913" y="20106"/>
                    <a:pt x="27534" y="19949"/>
                    <a:pt x="26220" y="19662"/>
                  </a:cubicBezTo>
                  <a:cubicBezTo>
                    <a:pt x="25395" y="19404"/>
                    <a:pt x="24930" y="18785"/>
                    <a:pt x="24311" y="18321"/>
                  </a:cubicBezTo>
                  <a:cubicBezTo>
                    <a:pt x="23795" y="17960"/>
                    <a:pt x="23280" y="17650"/>
                    <a:pt x="22661" y="17392"/>
                  </a:cubicBezTo>
                  <a:cubicBezTo>
                    <a:pt x="22230" y="17220"/>
                    <a:pt x="21772" y="17138"/>
                    <a:pt x="21310" y="17138"/>
                  </a:cubicBezTo>
                  <a:cubicBezTo>
                    <a:pt x="20665" y="17138"/>
                    <a:pt x="20012" y="17298"/>
                    <a:pt x="19411" y="17599"/>
                  </a:cubicBezTo>
                  <a:cubicBezTo>
                    <a:pt x="18637" y="18011"/>
                    <a:pt x="17811" y="18269"/>
                    <a:pt x="16986" y="18476"/>
                  </a:cubicBezTo>
                  <a:cubicBezTo>
                    <a:pt x="16738" y="18519"/>
                    <a:pt x="16494" y="18534"/>
                    <a:pt x="16253" y="18534"/>
                  </a:cubicBezTo>
                  <a:cubicBezTo>
                    <a:pt x="15741" y="18534"/>
                    <a:pt x="15242" y="18467"/>
                    <a:pt x="14746" y="18467"/>
                  </a:cubicBezTo>
                  <a:cubicBezTo>
                    <a:pt x="14650" y="18467"/>
                    <a:pt x="14554" y="18470"/>
                    <a:pt x="14458" y="18476"/>
                  </a:cubicBezTo>
                  <a:cubicBezTo>
                    <a:pt x="13375" y="18579"/>
                    <a:pt x="12910" y="19198"/>
                    <a:pt x="12291" y="19972"/>
                  </a:cubicBezTo>
                  <a:cubicBezTo>
                    <a:pt x="12217" y="20083"/>
                    <a:pt x="12303" y="20168"/>
                    <a:pt x="12396" y="20168"/>
                  </a:cubicBezTo>
                  <a:cubicBezTo>
                    <a:pt x="12432" y="20168"/>
                    <a:pt x="12469" y="20155"/>
                    <a:pt x="12498" y="20126"/>
                  </a:cubicBezTo>
                  <a:cubicBezTo>
                    <a:pt x="13117" y="19456"/>
                    <a:pt x="13942" y="19043"/>
                    <a:pt x="14871" y="18940"/>
                  </a:cubicBezTo>
                  <a:cubicBezTo>
                    <a:pt x="15352" y="18940"/>
                    <a:pt x="15834" y="19009"/>
                    <a:pt x="16315" y="19009"/>
                  </a:cubicBezTo>
                  <a:cubicBezTo>
                    <a:pt x="16556" y="19009"/>
                    <a:pt x="16797" y="18991"/>
                    <a:pt x="17037" y="18940"/>
                  </a:cubicBezTo>
                  <a:cubicBezTo>
                    <a:pt x="18172" y="18785"/>
                    <a:pt x="19101" y="18114"/>
                    <a:pt x="20184" y="17805"/>
                  </a:cubicBezTo>
                  <a:cubicBezTo>
                    <a:pt x="20503" y="17717"/>
                    <a:pt x="20803" y="17678"/>
                    <a:pt x="21088" y="17678"/>
                  </a:cubicBezTo>
                  <a:cubicBezTo>
                    <a:pt x="22648" y="17678"/>
                    <a:pt x="23745" y="18865"/>
                    <a:pt x="24879" y="19868"/>
                  </a:cubicBezTo>
                  <a:cubicBezTo>
                    <a:pt x="25704" y="20591"/>
                    <a:pt x="26788" y="20694"/>
                    <a:pt x="27768" y="21003"/>
                  </a:cubicBezTo>
                  <a:cubicBezTo>
                    <a:pt x="29212" y="21364"/>
                    <a:pt x="30657" y="21571"/>
                    <a:pt x="32101" y="21571"/>
                  </a:cubicBezTo>
                  <a:cubicBezTo>
                    <a:pt x="32844" y="21571"/>
                    <a:pt x="33717" y="21682"/>
                    <a:pt x="34553" y="21682"/>
                  </a:cubicBezTo>
                  <a:cubicBezTo>
                    <a:pt x="35110" y="21682"/>
                    <a:pt x="35650" y="21633"/>
                    <a:pt x="36125" y="21468"/>
                  </a:cubicBezTo>
                  <a:cubicBezTo>
                    <a:pt x="36899" y="21158"/>
                    <a:pt x="37518" y="20591"/>
                    <a:pt x="37931" y="19868"/>
                  </a:cubicBezTo>
                  <a:lnTo>
                    <a:pt x="37931" y="19868"/>
                  </a:lnTo>
                  <a:cubicBezTo>
                    <a:pt x="37879" y="20023"/>
                    <a:pt x="37827" y="20230"/>
                    <a:pt x="37776" y="20384"/>
                  </a:cubicBezTo>
                  <a:cubicBezTo>
                    <a:pt x="37724" y="20591"/>
                    <a:pt x="37673" y="20797"/>
                    <a:pt x="37621" y="21003"/>
                  </a:cubicBezTo>
                  <a:cubicBezTo>
                    <a:pt x="37311" y="21313"/>
                    <a:pt x="37054" y="21726"/>
                    <a:pt x="36899" y="22138"/>
                  </a:cubicBezTo>
                  <a:cubicBezTo>
                    <a:pt x="36641" y="23015"/>
                    <a:pt x="36899" y="24150"/>
                    <a:pt x="36950" y="25079"/>
                  </a:cubicBezTo>
                  <a:cubicBezTo>
                    <a:pt x="37054" y="26317"/>
                    <a:pt x="37002" y="27555"/>
                    <a:pt x="37054" y="28793"/>
                  </a:cubicBezTo>
                  <a:cubicBezTo>
                    <a:pt x="37157" y="29309"/>
                    <a:pt x="37208" y="29773"/>
                    <a:pt x="37157" y="30289"/>
                  </a:cubicBezTo>
                  <a:cubicBezTo>
                    <a:pt x="37054" y="30960"/>
                    <a:pt x="36538" y="31063"/>
                    <a:pt x="36073" y="31115"/>
                  </a:cubicBezTo>
                  <a:cubicBezTo>
                    <a:pt x="36189" y="30999"/>
                    <a:pt x="36335" y="30940"/>
                    <a:pt x="36487" y="30940"/>
                  </a:cubicBezTo>
                  <a:cubicBezTo>
                    <a:pt x="36538" y="30940"/>
                    <a:pt x="36589" y="30947"/>
                    <a:pt x="36641" y="30960"/>
                  </a:cubicBezTo>
                  <a:cubicBezTo>
                    <a:pt x="36692" y="30960"/>
                    <a:pt x="36744" y="30857"/>
                    <a:pt x="36641" y="30857"/>
                  </a:cubicBezTo>
                  <a:cubicBezTo>
                    <a:pt x="36529" y="30825"/>
                    <a:pt x="36457" y="30813"/>
                    <a:pt x="36401" y="30813"/>
                  </a:cubicBezTo>
                  <a:cubicBezTo>
                    <a:pt x="36277" y="30813"/>
                    <a:pt x="36235" y="30873"/>
                    <a:pt x="36022" y="30908"/>
                  </a:cubicBezTo>
                  <a:cubicBezTo>
                    <a:pt x="35454" y="31063"/>
                    <a:pt x="34887" y="31115"/>
                    <a:pt x="34319" y="31269"/>
                  </a:cubicBezTo>
                  <a:cubicBezTo>
                    <a:pt x="33236" y="31630"/>
                    <a:pt x="32204" y="32095"/>
                    <a:pt x="31224" y="32714"/>
                  </a:cubicBezTo>
                  <a:lnTo>
                    <a:pt x="30966" y="32869"/>
                  </a:lnTo>
                  <a:cubicBezTo>
                    <a:pt x="30502" y="33178"/>
                    <a:pt x="29986" y="33539"/>
                    <a:pt x="29573" y="33952"/>
                  </a:cubicBezTo>
                  <a:cubicBezTo>
                    <a:pt x="29264" y="34158"/>
                    <a:pt x="29006" y="34365"/>
                    <a:pt x="28748" y="34623"/>
                  </a:cubicBezTo>
                  <a:cubicBezTo>
                    <a:pt x="28387" y="35035"/>
                    <a:pt x="27974" y="35448"/>
                    <a:pt x="27561" y="35861"/>
                  </a:cubicBezTo>
                  <a:cubicBezTo>
                    <a:pt x="27065" y="36134"/>
                    <a:pt x="26413" y="36216"/>
                    <a:pt x="25744" y="36216"/>
                  </a:cubicBezTo>
                  <a:cubicBezTo>
                    <a:pt x="25022" y="36216"/>
                    <a:pt x="24281" y="36121"/>
                    <a:pt x="23692" y="36067"/>
                  </a:cubicBezTo>
                  <a:cubicBezTo>
                    <a:pt x="22506" y="35912"/>
                    <a:pt x="21422" y="35448"/>
                    <a:pt x="20288" y="35293"/>
                  </a:cubicBezTo>
                  <a:cubicBezTo>
                    <a:pt x="20056" y="35272"/>
                    <a:pt x="19824" y="35262"/>
                    <a:pt x="19592" y="35262"/>
                  </a:cubicBezTo>
                  <a:cubicBezTo>
                    <a:pt x="18689" y="35262"/>
                    <a:pt x="17786" y="35419"/>
                    <a:pt x="16883" y="35706"/>
                  </a:cubicBezTo>
                  <a:cubicBezTo>
                    <a:pt x="15954" y="35912"/>
                    <a:pt x="14974" y="36222"/>
                    <a:pt x="14045" y="36583"/>
                  </a:cubicBezTo>
                  <a:cubicBezTo>
                    <a:pt x="12962" y="37099"/>
                    <a:pt x="12291" y="38027"/>
                    <a:pt x="11363" y="38698"/>
                  </a:cubicBezTo>
                  <a:cubicBezTo>
                    <a:pt x="10383" y="39369"/>
                    <a:pt x="9248" y="39575"/>
                    <a:pt x="8474" y="40452"/>
                  </a:cubicBezTo>
                  <a:cubicBezTo>
                    <a:pt x="8164" y="40813"/>
                    <a:pt x="7855" y="41277"/>
                    <a:pt x="7649" y="41742"/>
                  </a:cubicBezTo>
                  <a:cubicBezTo>
                    <a:pt x="7236" y="42516"/>
                    <a:pt x="6462" y="43135"/>
                    <a:pt x="5585" y="43393"/>
                  </a:cubicBezTo>
                  <a:cubicBezTo>
                    <a:pt x="4450" y="43805"/>
                    <a:pt x="3728" y="44631"/>
                    <a:pt x="2696" y="45250"/>
                  </a:cubicBezTo>
                  <a:cubicBezTo>
                    <a:pt x="1871" y="45714"/>
                    <a:pt x="787" y="45559"/>
                    <a:pt x="117" y="46333"/>
                  </a:cubicBezTo>
                  <a:cubicBezTo>
                    <a:pt x="1" y="46449"/>
                    <a:pt x="88" y="46594"/>
                    <a:pt x="204" y="46594"/>
                  </a:cubicBezTo>
                  <a:cubicBezTo>
                    <a:pt x="242" y="46594"/>
                    <a:pt x="284" y="46578"/>
                    <a:pt x="323" y="46539"/>
                  </a:cubicBezTo>
                  <a:cubicBezTo>
                    <a:pt x="1045" y="45920"/>
                    <a:pt x="2232" y="46075"/>
                    <a:pt x="3057" y="45508"/>
                  </a:cubicBezTo>
                  <a:cubicBezTo>
                    <a:pt x="3573" y="45198"/>
                    <a:pt x="3986" y="44785"/>
                    <a:pt x="4502" y="44476"/>
                  </a:cubicBezTo>
                  <a:cubicBezTo>
                    <a:pt x="5121" y="44115"/>
                    <a:pt x="5791" y="43805"/>
                    <a:pt x="6462" y="43599"/>
                  </a:cubicBezTo>
                  <a:cubicBezTo>
                    <a:pt x="7184" y="43289"/>
                    <a:pt x="7752" y="42722"/>
                    <a:pt x="8113" y="42000"/>
                  </a:cubicBezTo>
                  <a:cubicBezTo>
                    <a:pt x="8835" y="40555"/>
                    <a:pt x="9815" y="40194"/>
                    <a:pt x="11105" y="39472"/>
                  </a:cubicBezTo>
                  <a:cubicBezTo>
                    <a:pt x="12137" y="38956"/>
                    <a:pt x="12807" y="37924"/>
                    <a:pt x="13787" y="37357"/>
                  </a:cubicBezTo>
                  <a:cubicBezTo>
                    <a:pt x="15026" y="36738"/>
                    <a:pt x="16367" y="36325"/>
                    <a:pt x="17708" y="36067"/>
                  </a:cubicBezTo>
                  <a:cubicBezTo>
                    <a:pt x="18205" y="35948"/>
                    <a:pt x="18703" y="35899"/>
                    <a:pt x="19200" y="35899"/>
                  </a:cubicBezTo>
                  <a:cubicBezTo>
                    <a:pt x="21284" y="35899"/>
                    <a:pt x="23374" y="36748"/>
                    <a:pt x="25498" y="36789"/>
                  </a:cubicBezTo>
                  <a:cubicBezTo>
                    <a:pt x="25608" y="36798"/>
                    <a:pt x="25717" y="36803"/>
                    <a:pt x="25827" y="36803"/>
                  </a:cubicBezTo>
                  <a:cubicBezTo>
                    <a:pt x="26336" y="36803"/>
                    <a:pt x="26846" y="36710"/>
                    <a:pt x="27355" y="36583"/>
                  </a:cubicBezTo>
                  <a:lnTo>
                    <a:pt x="27355" y="36583"/>
                  </a:lnTo>
                  <a:cubicBezTo>
                    <a:pt x="27046" y="37047"/>
                    <a:pt x="26788" y="37511"/>
                    <a:pt x="26633" y="38027"/>
                  </a:cubicBezTo>
                  <a:cubicBezTo>
                    <a:pt x="26426" y="38595"/>
                    <a:pt x="26323" y="39265"/>
                    <a:pt x="26426" y="39885"/>
                  </a:cubicBezTo>
                  <a:cubicBezTo>
                    <a:pt x="26426" y="40555"/>
                    <a:pt x="26323" y="41226"/>
                    <a:pt x="26220" y="41845"/>
                  </a:cubicBezTo>
                  <a:cubicBezTo>
                    <a:pt x="25962" y="42928"/>
                    <a:pt x="26117" y="45095"/>
                    <a:pt x="25085" y="45508"/>
                  </a:cubicBezTo>
                  <a:cubicBezTo>
                    <a:pt x="24569" y="45766"/>
                    <a:pt x="24053" y="45869"/>
                    <a:pt x="23538" y="46075"/>
                  </a:cubicBezTo>
                  <a:cubicBezTo>
                    <a:pt x="23022" y="46281"/>
                    <a:pt x="22609" y="46281"/>
                    <a:pt x="22145" y="46436"/>
                  </a:cubicBezTo>
                  <a:cubicBezTo>
                    <a:pt x="21165" y="46694"/>
                    <a:pt x="20855" y="47829"/>
                    <a:pt x="20184" y="48448"/>
                  </a:cubicBezTo>
                  <a:cubicBezTo>
                    <a:pt x="20105" y="48527"/>
                    <a:pt x="20178" y="48637"/>
                    <a:pt x="20263" y="48637"/>
                  </a:cubicBezTo>
                  <a:cubicBezTo>
                    <a:pt x="20288" y="48637"/>
                    <a:pt x="20315" y="48627"/>
                    <a:pt x="20339" y="48603"/>
                  </a:cubicBezTo>
                  <a:cubicBezTo>
                    <a:pt x="20649" y="48293"/>
                    <a:pt x="20958" y="47932"/>
                    <a:pt x="21165" y="47571"/>
                  </a:cubicBezTo>
                  <a:cubicBezTo>
                    <a:pt x="21371" y="47262"/>
                    <a:pt x="21629" y="46952"/>
                    <a:pt x="21990" y="46746"/>
                  </a:cubicBezTo>
                  <a:cubicBezTo>
                    <a:pt x="22145" y="46694"/>
                    <a:pt x="22351" y="46643"/>
                    <a:pt x="22557" y="46643"/>
                  </a:cubicBezTo>
                  <a:cubicBezTo>
                    <a:pt x="23589" y="46385"/>
                    <a:pt x="24518" y="45766"/>
                    <a:pt x="25653" y="45714"/>
                  </a:cubicBezTo>
                  <a:cubicBezTo>
                    <a:pt x="25704" y="45714"/>
                    <a:pt x="25756" y="45662"/>
                    <a:pt x="25807" y="45559"/>
                  </a:cubicBezTo>
                  <a:cubicBezTo>
                    <a:pt x="26065" y="44012"/>
                    <a:pt x="26530" y="42464"/>
                    <a:pt x="26736" y="40865"/>
                  </a:cubicBezTo>
                  <a:cubicBezTo>
                    <a:pt x="26839" y="39936"/>
                    <a:pt x="26633" y="39059"/>
                    <a:pt x="26994" y="38131"/>
                  </a:cubicBezTo>
                  <a:cubicBezTo>
                    <a:pt x="27252" y="37408"/>
                    <a:pt x="27665" y="36738"/>
                    <a:pt x="28129" y="36119"/>
                  </a:cubicBezTo>
                  <a:cubicBezTo>
                    <a:pt x="28800" y="35551"/>
                    <a:pt x="29419" y="34829"/>
                    <a:pt x="30089" y="34313"/>
                  </a:cubicBezTo>
                  <a:cubicBezTo>
                    <a:pt x="30502" y="33849"/>
                    <a:pt x="31018" y="33488"/>
                    <a:pt x="31534" y="33127"/>
                  </a:cubicBezTo>
                  <a:cubicBezTo>
                    <a:pt x="32101" y="32869"/>
                    <a:pt x="32669" y="32662"/>
                    <a:pt x="33288" y="32456"/>
                  </a:cubicBezTo>
                  <a:cubicBezTo>
                    <a:pt x="33855" y="32198"/>
                    <a:pt x="34371" y="31992"/>
                    <a:pt x="34938" y="31837"/>
                  </a:cubicBezTo>
                  <a:cubicBezTo>
                    <a:pt x="35506" y="31734"/>
                    <a:pt x="36073" y="31682"/>
                    <a:pt x="36641" y="31682"/>
                  </a:cubicBezTo>
                  <a:cubicBezTo>
                    <a:pt x="38498" y="31373"/>
                    <a:pt x="37827" y="28690"/>
                    <a:pt x="37879" y="27349"/>
                  </a:cubicBezTo>
                  <a:lnTo>
                    <a:pt x="37879" y="24047"/>
                  </a:lnTo>
                  <a:cubicBezTo>
                    <a:pt x="37879" y="22603"/>
                    <a:pt x="38704" y="22087"/>
                    <a:pt x="39581" y="21003"/>
                  </a:cubicBezTo>
                  <a:cubicBezTo>
                    <a:pt x="40407" y="19972"/>
                    <a:pt x="41181" y="18579"/>
                    <a:pt x="42264" y="17547"/>
                  </a:cubicBezTo>
                  <a:lnTo>
                    <a:pt x="42677" y="17237"/>
                  </a:lnTo>
                  <a:lnTo>
                    <a:pt x="42677" y="17237"/>
                  </a:lnTo>
                  <a:cubicBezTo>
                    <a:pt x="42264" y="17908"/>
                    <a:pt x="41851" y="18630"/>
                    <a:pt x="41542" y="19404"/>
                  </a:cubicBezTo>
                  <a:cubicBezTo>
                    <a:pt x="41232" y="20281"/>
                    <a:pt x="41696" y="20952"/>
                    <a:pt x="41851" y="21829"/>
                  </a:cubicBezTo>
                  <a:cubicBezTo>
                    <a:pt x="42058" y="23428"/>
                    <a:pt x="42728" y="24924"/>
                    <a:pt x="43812" y="26111"/>
                  </a:cubicBezTo>
                  <a:cubicBezTo>
                    <a:pt x="44018" y="26265"/>
                    <a:pt x="44224" y="26472"/>
                    <a:pt x="44379" y="26626"/>
                  </a:cubicBezTo>
                  <a:cubicBezTo>
                    <a:pt x="44740" y="27245"/>
                    <a:pt x="44843" y="27916"/>
                    <a:pt x="44689" y="28587"/>
                  </a:cubicBezTo>
                  <a:cubicBezTo>
                    <a:pt x="44482" y="29670"/>
                    <a:pt x="44327" y="30753"/>
                    <a:pt x="44224" y="31837"/>
                  </a:cubicBezTo>
                  <a:cubicBezTo>
                    <a:pt x="44173" y="34158"/>
                    <a:pt x="44276" y="36531"/>
                    <a:pt x="44276" y="38904"/>
                  </a:cubicBezTo>
                  <a:cubicBezTo>
                    <a:pt x="44276" y="39988"/>
                    <a:pt x="44327" y="41071"/>
                    <a:pt x="44276" y="42103"/>
                  </a:cubicBezTo>
                  <a:cubicBezTo>
                    <a:pt x="44276" y="43547"/>
                    <a:pt x="43244" y="44373"/>
                    <a:pt x="42006" y="44837"/>
                  </a:cubicBezTo>
                  <a:cubicBezTo>
                    <a:pt x="40974" y="45250"/>
                    <a:pt x="39994" y="45456"/>
                    <a:pt x="39117" y="45920"/>
                  </a:cubicBezTo>
                  <a:cubicBezTo>
                    <a:pt x="39091" y="45895"/>
                    <a:pt x="39065" y="45882"/>
                    <a:pt x="39040" y="45882"/>
                  </a:cubicBezTo>
                  <a:cubicBezTo>
                    <a:pt x="39014" y="45882"/>
                    <a:pt x="38988" y="45895"/>
                    <a:pt x="38962" y="45920"/>
                  </a:cubicBezTo>
                  <a:lnTo>
                    <a:pt x="38911" y="46023"/>
                  </a:lnTo>
                  <a:cubicBezTo>
                    <a:pt x="38601" y="46178"/>
                    <a:pt x="38292" y="46385"/>
                    <a:pt x="37982" y="46591"/>
                  </a:cubicBezTo>
                  <a:cubicBezTo>
                    <a:pt x="36641" y="47726"/>
                    <a:pt x="35506" y="49377"/>
                    <a:pt x="33700" y="49841"/>
                  </a:cubicBezTo>
                  <a:cubicBezTo>
                    <a:pt x="32720" y="50099"/>
                    <a:pt x="32204" y="50047"/>
                    <a:pt x="31430" y="50666"/>
                  </a:cubicBezTo>
                  <a:cubicBezTo>
                    <a:pt x="30605" y="51337"/>
                    <a:pt x="29780" y="51905"/>
                    <a:pt x="28954" y="52472"/>
                  </a:cubicBezTo>
                  <a:cubicBezTo>
                    <a:pt x="27871" y="53194"/>
                    <a:pt x="26530" y="54123"/>
                    <a:pt x="26375" y="55567"/>
                  </a:cubicBezTo>
                  <a:cubicBezTo>
                    <a:pt x="26375" y="55645"/>
                    <a:pt x="26439" y="55683"/>
                    <a:pt x="26510" y="55683"/>
                  </a:cubicBezTo>
                  <a:cubicBezTo>
                    <a:pt x="26581" y="55683"/>
                    <a:pt x="26659" y="55645"/>
                    <a:pt x="26684" y="55567"/>
                  </a:cubicBezTo>
                  <a:cubicBezTo>
                    <a:pt x="26891" y="53658"/>
                    <a:pt x="29212" y="52833"/>
                    <a:pt x="30553" y="51853"/>
                  </a:cubicBezTo>
                  <a:cubicBezTo>
                    <a:pt x="31430" y="51182"/>
                    <a:pt x="32050" y="50563"/>
                    <a:pt x="33184" y="50254"/>
                  </a:cubicBezTo>
                  <a:cubicBezTo>
                    <a:pt x="33958" y="50099"/>
                    <a:pt x="34732" y="49841"/>
                    <a:pt x="35403" y="49377"/>
                  </a:cubicBezTo>
                  <a:cubicBezTo>
                    <a:pt x="36434" y="48654"/>
                    <a:pt x="37311" y="47623"/>
                    <a:pt x="38343" y="46797"/>
                  </a:cubicBezTo>
                  <a:lnTo>
                    <a:pt x="38343" y="46797"/>
                  </a:lnTo>
                  <a:cubicBezTo>
                    <a:pt x="37673" y="47881"/>
                    <a:pt x="37466" y="49170"/>
                    <a:pt x="37776" y="50408"/>
                  </a:cubicBezTo>
                  <a:cubicBezTo>
                    <a:pt x="37879" y="50770"/>
                    <a:pt x="38034" y="51131"/>
                    <a:pt x="38188" y="51492"/>
                  </a:cubicBezTo>
                  <a:cubicBezTo>
                    <a:pt x="38395" y="51905"/>
                    <a:pt x="38395" y="52369"/>
                    <a:pt x="38188" y="52782"/>
                  </a:cubicBezTo>
                  <a:cubicBezTo>
                    <a:pt x="37879" y="53607"/>
                    <a:pt x="37415" y="54381"/>
                    <a:pt x="36899" y="55103"/>
                  </a:cubicBezTo>
                  <a:cubicBezTo>
                    <a:pt x="36826" y="55176"/>
                    <a:pt x="36882" y="55249"/>
                    <a:pt x="36939" y="55249"/>
                  </a:cubicBezTo>
                  <a:cubicBezTo>
                    <a:pt x="36963" y="55249"/>
                    <a:pt x="36987" y="55236"/>
                    <a:pt x="37002" y="55206"/>
                  </a:cubicBezTo>
                  <a:cubicBezTo>
                    <a:pt x="37827" y="54174"/>
                    <a:pt x="39014" y="52730"/>
                    <a:pt x="38343" y="51389"/>
                  </a:cubicBezTo>
                  <a:cubicBezTo>
                    <a:pt x="37931" y="50512"/>
                    <a:pt x="37724" y="49531"/>
                    <a:pt x="37827" y="48603"/>
                  </a:cubicBezTo>
                  <a:cubicBezTo>
                    <a:pt x="37982" y="47829"/>
                    <a:pt x="38292" y="47107"/>
                    <a:pt x="38756" y="46488"/>
                  </a:cubicBezTo>
                  <a:cubicBezTo>
                    <a:pt x="38859" y="46436"/>
                    <a:pt x="38911" y="46333"/>
                    <a:pt x="39014" y="46281"/>
                  </a:cubicBezTo>
                  <a:cubicBezTo>
                    <a:pt x="40510" y="45353"/>
                    <a:pt x="42367" y="45404"/>
                    <a:pt x="43760" y="44270"/>
                  </a:cubicBezTo>
                  <a:cubicBezTo>
                    <a:pt x="44895" y="43289"/>
                    <a:pt x="44689" y="42206"/>
                    <a:pt x="44689" y="40865"/>
                  </a:cubicBezTo>
                  <a:cubicBezTo>
                    <a:pt x="44689" y="38543"/>
                    <a:pt x="44740" y="36222"/>
                    <a:pt x="44689" y="33849"/>
                  </a:cubicBezTo>
                  <a:cubicBezTo>
                    <a:pt x="44585" y="32559"/>
                    <a:pt x="44637" y="31218"/>
                    <a:pt x="44792" y="29928"/>
                  </a:cubicBezTo>
                  <a:cubicBezTo>
                    <a:pt x="44998" y="28999"/>
                    <a:pt x="45101" y="28071"/>
                    <a:pt x="45101" y="27091"/>
                  </a:cubicBezTo>
                  <a:cubicBezTo>
                    <a:pt x="44998" y="25801"/>
                    <a:pt x="43966" y="24976"/>
                    <a:pt x="43554" y="23686"/>
                  </a:cubicBezTo>
                  <a:cubicBezTo>
                    <a:pt x="43244" y="22706"/>
                    <a:pt x="43141" y="21674"/>
                    <a:pt x="42883" y="20642"/>
                  </a:cubicBezTo>
                  <a:cubicBezTo>
                    <a:pt x="42573" y="19610"/>
                    <a:pt x="42780" y="19404"/>
                    <a:pt x="43192" y="18630"/>
                  </a:cubicBezTo>
                  <a:cubicBezTo>
                    <a:pt x="43399" y="18269"/>
                    <a:pt x="43554" y="17857"/>
                    <a:pt x="43657" y="17444"/>
                  </a:cubicBezTo>
                  <a:cubicBezTo>
                    <a:pt x="43915" y="16464"/>
                    <a:pt x="44534" y="15999"/>
                    <a:pt x="44946" y="15174"/>
                  </a:cubicBezTo>
                  <a:lnTo>
                    <a:pt x="45204" y="14968"/>
                  </a:lnTo>
                  <a:cubicBezTo>
                    <a:pt x="45875" y="14297"/>
                    <a:pt x="46339" y="13368"/>
                    <a:pt x="46391" y="12388"/>
                  </a:cubicBezTo>
                  <a:cubicBezTo>
                    <a:pt x="46391" y="12337"/>
                    <a:pt x="46391" y="12285"/>
                    <a:pt x="46391" y="12233"/>
                  </a:cubicBezTo>
                  <a:cubicBezTo>
                    <a:pt x="46597" y="12027"/>
                    <a:pt x="46804" y="11769"/>
                    <a:pt x="46907" y="11460"/>
                  </a:cubicBezTo>
                  <a:cubicBezTo>
                    <a:pt x="47681" y="9706"/>
                    <a:pt x="46443" y="7694"/>
                    <a:pt x="47732" y="6094"/>
                  </a:cubicBezTo>
                  <a:cubicBezTo>
                    <a:pt x="49073" y="4495"/>
                    <a:pt x="52169" y="3876"/>
                    <a:pt x="54078" y="3309"/>
                  </a:cubicBezTo>
                  <a:cubicBezTo>
                    <a:pt x="55783" y="2557"/>
                    <a:pt x="55196" y="1"/>
                    <a:pt x="5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 flipH="1">
              <a:off x="-1010805" y="2614700"/>
              <a:ext cx="46252" cy="41100"/>
            </a:xfrm>
            <a:custGeom>
              <a:avLst/>
              <a:gdLst/>
              <a:ahLst/>
              <a:cxnLst/>
              <a:rect l="l" t="t" r="r" b="b"/>
              <a:pathLst>
                <a:path w="2478" h="2202" extrusionOk="0">
                  <a:moveTo>
                    <a:pt x="1854" y="1"/>
                  </a:moveTo>
                  <a:cubicBezTo>
                    <a:pt x="1798" y="1"/>
                    <a:pt x="1746" y="13"/>
                    <a:pt x="1703" y="35"/>
                  </a:cubicBezTo>
                  <a:cubicBezTo>
                    <a:pt x="1549" y="35"/>
                    <a:pt x="1445" y="86"/>
                    <a:pt x="1342" y="189"/>
                  </a:cubicBezTo>
                  <a:cubicBezTo>
                    <a:pt x="1187" y="293"/>
                    <a:pt x="1033" y="396"/>
                    <a:pt x="930" y="499"/>
                  </a:cubicBezTo>
                  <a:lnTo>
                    <a:pt x="775" y="654"/>
                  </a:lnTo>
                  <a:cubicBezTo>
                    <a:pt x="672" y="705"/>
                    <a:pt x="568" y="757"/>
                    <a:pt x="465" y="808"/>
                  </a:cubicBezTo>
                  <a:cubicBezTo>
                    <a:pt x="414" y="912"/>
                    <a:pt x="362" y="963"/>
                    <a:pt x="362" y="1066"/>
                  </a:cubicBezTo>
                  <a:cubicBezTo>
                    <a:pt x="207" y="1170"/>
                    <a:pt x="104" y="1324"/>
                    <a:pt x="53" y="1479"/>
                  </a:cubicBezTo>
                  <a:lnTo>
                    <a:pt x="53" y="1531"/>
                  </a:lnTo>
                  <a:cubicBezTo>
                    <a:pt x="1" y="1582"/>
                    <a:pt x="1" y="1634"/>
                    <a:pt x="53" y="1685"/>
                  </a:cubicBezTo>
                  <a:cubicBezTo>
                    <a:pt x="53" y="1789"/>
                    <a:pt x="53" y="1892"/>
                    <a:pt x="156" y="1995"/>
                  </a:cubicBezTo>
                  <a:cubicBezTo>
                    <a:pt x="224" y="2133"/>
                    <a:pt x="362" y="2201"/>
                    <a:pt x="507" y="2201"/>
                  </a:cubicBezTo>
                  <a:cubicBezTo>
                    <a:pt x="580" y="2201"/>
                    <a:pt x="654" y="2184"/>
                    <a:pt x="723" y="2150"/>
                  </a:cubicBezTo>
                  <a:cubicBezTo>
                    <a:pt x="775" y="2150"/>
                    <a:pt x="826" y="2150"/>
                    <a:pt x="826" y="2098"/>
                  </a:cubicBezTo>
                  <a:cubicBezTo>
                    <a:pt x="872" y="2113"/>
                    <a:pt x="917" y="2119"/>
                    <a:pt x="961" y="2119"/>
                  </a:cubicBezTo>
                  <a:cubicBezTo>
                    <a:pt x="1067" y="2119"/>
                    <a:pt x="1166" y="2083"/>
                    <a:pt x="1239" y="2047"/>
                  </a:cubicBezTo>
                  <a:cubicBezTo>
                    <a:pt x="1497" y="1892"/>
                    <a:pt x="1755" y="1685"/>
                    <a:pt x="2013" y="1479"/>
                  </a:cubicBezTo>
                  <a:cubicBezTo>
                    <a:pt x="2116" y="1376"/>
                    <a:pt x="2219" y="1221"/>
                    <a:pt x="2322" y="1066"/>
                  </a:cubicBezTo>
                  <a:cubicBezTo>
                    <a:pt x="2374" y="1015"/>
                    <a:pt x="2426" y="912"/>
                    <a:pt x="2426" y="808"/>
                  </a:cubicBezTo>
                  <a:cubicBezTo>
                    <a:pt x="2477" y="654"/>
                    <a:pt x="2426" y="499"/>
                    <a:pt x="2374" y="396"/>
                  </a:cubicBezTo>
                  <a:cubicBezTo>
                    <a:pt x="2322" y="241"/>
                    <a:pt x="2219" y="138"/>
                    <a:pt x="2116" y="86"/>
                  </a:cubicBezTo>
                  <a:cubicBezTo>
                    <a:pt x="2025" y="26"/>
                    <a:pt x="1935" y="1"/>
                    <a:pt x="1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 flipH="1">
              <a:off x="-978067" y="2654811"/>
              <a:ext cx="989" cy="19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5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 flipH="1">
              <a:off x="-978067" y="2654811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 flipH="1">
              <a:off x="-980941" y="2303275"/>
              <a:ext cx="81865" cy="31880"/>
            </a:xfrm>
            <a:custGeom>
              <a:avLst/>
              <a:gdLst/>
              <a:ahLst/>
              <a:cxnLst/>
              <a:rect l="l" t="t" r="r" b="b"/>
              <a:pathLst>
                <a:path w="4386" h="1708" extrusionOk="0">
                  <a:moveTo>
                    <a:pt x="2353" y="0"/>
                  </a:moveTo>
                  <a:cubicBezTo>
                    <a:pt x="2274" y="0"/>
                    <a:pt x="2195" y="17"/>
                    <a:pt x="2116" y="57"/>
                  </a:cubicBezTo>
                  <a:cubicBezTo>
                    <a:pt x="1549" y="57"/>
                    <a:pt x="1033" y="108"/>
                    <a:pt x="465" y="108"/>
                  </a:cubicBezTo>
                  <a:cubicBezTo>
                    <a:pt x="207" y="108"/>
                    <a:pt x="1" y="315"/>
                    <a:pt x="1" y="573"/>
                  </a:cubicBezTo>
                  <a:cubicBezTo>
                    <a:pt x="1" y="831"/>
                    <a:pt x="207" y="1037"/>
                    <a:pt x="465" y="1088"/>
                  </a:cubicBezTo>
                  <a:lnTo>
                    <a:pt x="723" y="1088"/>
                  </a:lnTo>
                  <a:cubicBezTo>
                    <a:pt x="878" y="1656"/>
                    <a:pt x="1703" y="1708"/>
                    <a:pt x="2219" y="1708"/>
                  </a:cubicBezTo>
                  <a:cubicBezTo>
                    <a:pt x="2735" y="1656"/>
                    <a:pt x="3303" y="1604"/>
                    <a:pt x="3818" y="1450"/>
                  </a:cubicBezTo>
                  <a:cubicBezTo>
                    <a:pt x="4386" y="1346"/>
                    <a:pt x="4283" y="469"/>
                    <a:pt x="3664" y="469"/>
                  </a:cubicBezTo>
                  <a:lnTo>
                    <a:pt x="3406" y="469"/>
                  </a:lnTo>
                  <a:cubicBezTo>
                    <a:pt x="3303" y="315"/>
                    <a:pt x="3199" y="211"/>
                    <a:pt x="3045" y="160"/>
                  </a:cubicBezTo>
                  <a:cubicBezTo>
                    <a:pt x="2941" y="108"/>
                    <a:pt x="2838" y="108"/>
                    <a:pt x="2735" y="108"/>
                  </a:cubicBezTo>
                  <a:cubicBezTo>
                    <a:pt x="2608" y="45"/>
                    <a:pt x="2480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7"/>
            <p:cNvSpPr/>
            <p:nvPr/>
          </p:nvSpPr>
          <p:spPr>
            <a:xfrm flipH="1">
              <a:off x="-1580834" y="2421070"/>
              <a:ext cx="57806" cy="38543"/>
            </a:xfrm>
            <a:custGeom>
              <a:avLst/>
              <a:gdLst/>
              <a:ahLst/>
              <a:cxnLst/>
              <a:rect l="l" t="t" r="r" b="b"/>
              <a:pathLst>
                <a:path w="3097" h="2065" extrusionOk="0">
                  <a:moveTo>
                    <a:pt x="678" y="1"/>
                  </a:moveTo>
                  <a:cubicBezTo>
                    <a:pt x="633" y="1"/>
                    <a:pt x="594" y="14"/>
                    <a:pt x="568" y="39"/>
                  </a:cubicBezTo>
                  <a:cubicBezTo>
                    <a:pt x="504" y="18"/>
                    <a:pt x="440" y="6"/>
                    <a:pt x="380" y="6"/>
                  </a:cubicBezTo>
                  <a:cubicBezTo>
                    <a:pt x="294" y="6"/>
                    <a:pt x="216" y="31"/>
                    <a:pt x="156" y="91"/>
                  </a:cubicBezTo>
                  <a:cubicBezTo>
                    <a:pt x="52" y="246"/>
                    <a:pt x="1" y="452"/>
                    <a:pt x="104" y="607"/>
                  </a:cubicBezTo>
                  <a:cubicBezTo>
                    <a:pt x="259" y="865"/>
                    <a:pt x="517" y="1071"/>
                    <a:pt x="775" y="1123"/>
                  </a:cubicBezTo>
                  <a:lnTo>
                    <a:pt x="826" y="1123"/>
                  </a:lnTo>
                  <a:lnTo>
                    <a:pt x="1033" y="1226"/>
                  </a:lnTo>
                  <a:lnTo>
                    <a:pt x="1084" y="1278"/>
                  </a:lnTo>
                  <a:cubicBezTo>
                    <a:pt x="1187" y="1329"/>
                    <a:pt x="1239" y="1381"/>
                    <a:pt x="1342" y="1381"/>
                  </a:cubicBezTo>
                  <a:cubicBezTo>
                    <a:pt x="1394" y="1432"/>
                    <a:pt x="1497" y="1432"/>
                    <a:pt x="1548" y="1484"/>
                  </a:cubicBezTo>
                  <a:lnTo>
                    <a:pt x="1703" y="1587"/>
                  </a:lnTo>
                  <a:cubicBezTo>
                    <a:pt x="1910" y="1793"/>
                    <a:pt x="2168" y="1897"/>
                    <a:pt x="2425" y="2051"/>
                  </a:cubicBezTo>
                  <a:cubicBezTo>
                    <a:pt x="2462" y="2060"/>
                    <a:pt x="2499" y="2065"/>
                    <a:pt x="2535" y="2065"/>
                  </a:cubicBezTo>
                  <a:cubicBezTo>
                    <a:pt x="2703" y="2065"/>
                    <a:pt x="2866" y="1972"/>
                    <a:pt x="2993" y="1845"/>
                  </a:cubicBezTo>
                  <a:cubicBezTo>
                    <a:pt x="3096" y="1639"/>
                    <a:pt x="3045" y="1381"/>
                    <a:pt x="2890" y="1226"/>
                  </a:cubicBezTo>
                  <a:cubicBezTo>
                    <a:pt x="2632" y="968"/>
                    <a:pt x="2322" y="710"/>
                    <a:pt x="1961" y="607"/>
                  </a:cubicBezTo>
                  <a:cubicBezTo>
                    <a:pt x="1910" y="555"/>
                    <a:pt x="1858" y="504"/>
                    <a:pt x="1755" y="452"/>
                  </a:cubicBezTo>
                  <a:cubicBezTo>
                    <a:pt x="1703" y="452"/>
                    <a:pt x="1703" y="452"/>
                    <a:pt x="1652" y="401"/>
                  </a:cubicBezTo>
                  <a:lnTo>
                    <a:pt x="1497" y="349"/>
                  </a:lnTo>
                  <a:lnTo>
                    <a:pt x="1342" y="246"/>
                  </a:lnTo>
                  <a:cubicBezTo>
                    <a:pt x="1187" y="143"/>
                    <a:pt x="981" y="39"/>
                    <a:pt x="826" y="39"/>
                  </a:cubicBezTo>
                  <a:cubicBezTo>
                    <a:pt x="775" y="14"/>
                    <a:pt x="72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 flipH="1">
              <a:off x="-1714662" y="2092790"/>
              <a:ext cx="24078" cy="49873"/>
            </a:xfrm>
            <a:custGeom>
              <a:avLst/>
              <a:gdLst/>
              <a:ahLst/>
              <a:cxnLst/>
              <a:rect l="l" t="t" r="r" b="b"/>
              <a:pathLst>
                <a:path w="1290" h="2672" extrusionOk="0">
                  <a:moveTo>
                    <a:pt x="631" y="1"/>
                  </a:moveTo>
                  <a:cubicBezTo>
                    <a:pt x="445" y="1"/>
                    <a:pt x="263" y="119"/>
                    <a:pt x="206" y="345"/>
                  </a:cubicBezTo>
                  <a:cubicBezTo>
                    <a:pt x="103" y="603"/>
                    <a:pt x="52" y="913"/>
                    <a:pt x="0" y="1222"/>
                  </a:cubicBezTo>
                  <a:cubicBezTo>
                    <a:pt x="0" y="1274"/>
                    <a:pt x="0" y="1326"/>
                    <a:pt x="0" y="1377"/>
                  </a:cubicBezTo>
                  <a:cubicBezTo>
                    <a:pt x="0" y="1429"/>
                    <a:pt x="0" y="1480"/>
                    <a:pt x="0" y="1480"/>
                  </a:cubicBezTo>
                  <a:cubicBezTo>
                    <a:pt x="0" y="1532"/>
                    <a:pt x="0" y="1584"/>
                    <a:pt x="0" y="1635"/>
                  </a:cubicBezTo>
                  <a:cubicBezTo>
                    <a:pt x="0" y="1842"/>
                    <a:pt x="0" y="2048"/>
                    <a:pt x="0" y="2203"/>
                  </a:cubicBezTo>
                  <a:cubicBezTo>
                    <a:pt x="0" y="2409"/>
                    <a:pt x="103" y="2564"/>
                    <a:pt x="258" y="2615"/>
                  </a:cubicBezTo>
                  <a:cubicBezTo>
                    <a:pt x="337" y="2655"/>
                    <a:pt x="416" y="2672"/>
                    <a:pt x="489" y="2672"/>
                  </a:cubicBezTo>
                  <a:cubicBezTo>
                    <a:pt x="607" y="2672"/>
                    <a:pt x="710" y="2628"/>
                    <a:pt x="774" y="2564"/>
                  </a:cubicBezTo>
                  <a:cubicBezTo>
                    <a:pt x="929" y="2409"/>
                    <a:pt x="1032" y="2203"/>
                    <a:pt x="1083" y="2048"/>
                  </a:cubicBezTo>
                  <a:cubicBezTo>
                    <a:pt x="1083" y="1945"/>
                    <a:pt x="1135" y="1893"/>
                    <a:pt x="1135" y="1842"/>
                  </a:cubicBezTo>
                  <a:cubicBezTo>
                    <a:pt x="1135" y="1790"/>
                    <a:pt x="1187" y="1738"/>
                    <a:pt x="1238" y="1687"/>
                  </a:cubicBezTo>
                  <a:cubicBezTo>
                    <a:pt x="1290" y="1532"/>
                    <a:pt x="1290" y="1326"/>
                    <a:pt x="1290" y="1171"/>
                  </a:cubicBezTo>
                  <a:cubicBezTo>
                    <a:pt x="1290" y="810"/>
                    <a:pt x="1187" y="500"/>
                    <a:pt x="1032" y="242"/>
                  </a:cubicBezTo>
                  <a:cubicBezTo>
                    <a:pt x="939" y="80"/>
                    <a:pt x="78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 flipH="1">
              <a:off x="-1485493" y="2573936"/>
              <a:ext cx="20233" cy="58757"/>
            </a:xfrm>
            <a:custGeom>
              <a:avLst/>
              <a:gdLst/>
              <a:ahLst/>
              <a:cxnLst/>
              <a:rect l="l" t="t" r="r" b="b"/>
              <a:pathLst>
                <a:path w="1084" h="3148" extrusionOk="0">
                  <a:moveTo>
                    <a:pt x="523" y="0"/>
                  </a:moveTo>
                  <a:cubicBezTo>
                    <a:pt x="271" y="0"/>
                    <a:pt x="26" y="155"/>
                    <a:pt x="52" y="465"/>
                  </a:cubicBezTo>
                  <a:lnTo>
                    <a:pt x="52" y="1548"/>
                  </a:lnTo>
                  <a:cubicBezTo>
                    <a:pt x="1" y="1909"/>
                    <a:pt x="1" y="2270"/>
                    <a:pt x="52" y="2631"/>
                  </a:cubicBezTo>
                  <a:lnTo>
                    <a:pt x="52" y="2683"/>
                  </a:lnTo>
                  <a:cubicBezTo>
                    <a:pt x="1" y="2941"/>
                    <a:pt x="259" y="3147"/>
                    <a:pt x="516" y="3147"/>
                  </a:cubicBezTo>
                  <a:cubicBezTo>
                    <a:pt x="774" y="3147"/>
                    <a:pt x="981" y="2941"/>
                    <a:pt x="981" y="2734"/>
                  </a:cubicBezTo>
                  <a:lnTo>
                    <a:pt x="981" y="2631"/>
                  </a:lnTo>
                  <a:cubicBezTo>
                    <a:pt x="1032" y="2425"/>
                    <a:pt x="1032" y="2219"/>
                    <a:pt x="1032" y="2012"/>
                  </a:cubicBezTo>
                  <a:cubicBezTo>
                    <a:pt x="1084" y="1857"/>
                    <a:pt x="1084" y="1754"/>
                    <a:pt x="1084" y="1600"/>
                  </a:cubicBezTo>
                  <a:cubicBezTo>
                    <a:pt x="1084" y="1445"/>
                    <a:pt x="1084" y="1238"/>
                    <a:pt x="1084" y="1032"/>
                  </a:cubicBezTo>
                  <a:cubicBezTo>
                    <a:pt x="1084" y="929"/>
                    <a:pt x="1084" y="774"/>
                    <a:pt x="1032" y="671"/>
                  </a:cubicBezTo>
                  <a:cubicBezTo>
                    <a:pt x="981" y="568"/>
                    <a:pt x="1032" y="568"/>
                    <a:pt x="1032" y="465"/>
                  </a:cubicBezTo>
                  <a:cubicBezTo>
                    <a:pt x="1032" y="155"/>
                    <a:pt x="774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 flipH="1">
              <a:off x="-1782062" y="1286555"/>
              <a:ext cx="29864" cy="66933"/>
            </a:xfrm>
            <a:custGeom>
              <a:avLst/>
              <a:gdLst/>
              <a:ahLst/>
              <a:cxnLst/>
              <a:rect l="l" t="t" r="r" b="b"/>
              <a:pathLst>
                <a:path w="1600" h="3586" extrusionOk="0">
                  <a:moveTo>
                    <a:pt x="671" y="0"/>
                  </a:moveTo>
                  <a:cubicBezTo>
                    <a:pt x="362" y="0"/>
                    <a:pt x="155" y="258"/>
                    <a:pt x="155" y="516"/>
                  </a:cubicBezTo>
                  <a:lnTo>
                    <a:pt x="155" y="1548"/>
                  </a:lnTo>
                  <a:lnTo>
                    <a:pt x="155" y="1651"/>
                  </a:lnTo>
                  <a:lnTo>
                    <a:pt x="155" y="1703"/>
                  </a:lnTo>
                  <a:cubicBezTo>
                    <a:pt x="1" y="2064"/>
                    <a:pt x="1" y="2425"/>
                    <a:pt x="104" y="2786"/>
                  </a:cubicBezTo>
                  <a:cubicBezTo>
                    <a:pt x="104" y="2838"/>
                    <a:pt x="155" y="2889"/>
                    <a:pt x="155" y="2941"/>
                  </a:cubicBezTo>
                  <a:cubicBezTo>
                    <a:pt x="155" y="3044"/>
                    <a:pt x="207" y="3147"/>
                    <a:pt x="207" y="3199"/>
                  </a:cubicBezTo>
                  <a:cubicBezTo>
                    <a:pt x="284" y="3457"/>
                    <a:pt x="504" y="3586"/>
                    <a:pt x="723" y="3586"/>
                  </a:cubicBezTo>
                  <a:cubicBezTo>
                    <a:pt x="942" y="3586"/>
                    <a:pt x="1161" y="3457"/>
                    <a:pt x="1239" y="3199"/>
                  </a:cubicBezTo>
                  <a:lnTo>
                    <a:pt x="1290" y="2992"/>
                  </a:lnTo>
                  <a:cubicBezTo>
                    <a:pt x="1290" y="2941"/>
                    <a:pt x="1342" y="2889"/>
                    <a:pt x="1342" y="2889"/>
                  </a:cubicBezTo>
                  <a:cubicBezTo>
                    <a:pt x="1394" y="2786"/>
                    <a:pt x="1394" y="2683"/>
                    <a:pt x="1394" y="2631"/>
                  </a:cubicBezTo>
                  <a:lnTo>
                    <a:pt x="1394" y="2270"/>
                  </a:lnTo>
                  <a:cubicBezTo>
                    <a:pt x="1394" y="2270"/>
                    <a:pt x="1394" y="2219"/>
                    <a:pt x="1394" y="2167"/>
                  </a:cubicBezTo>
                  <a:lnTo>
                    <a:pt x="1394" y="2115"/>
                  </a:lnTo>
                  <a:lnTo>
                    <a:pt x="1394" y="2012"/>
                  </a:lnTo>
                  <a:cubicBezTo>
                    <a:pt x="1445" y="1961"/>
                    <a:pt x="1497" y="1857"/>
                    <a:pt x="1548" y="1754"/>
                  </a:cubicBezTo>
                  <a:cubicBezTo>
                    <a:pt x="1548" y="1754"/>
                    <a:pt x="1548" y="1754"/>
                    <a:pt x="1548" y="1703"/>
                  </a:cubicBezTo>
                  <a:cubicBezTo>
                    <a:pt x="1600" y="1600"/>
                    <a:pt x="1600" y="1393"/>
                    <a:pt x="1600" y="1290"/>
                  </a:cubicBezTo>
                  <a:cubicBezTo>
                    <a:pt x="1497" y="1135"/>
                    <a:pt x="1394" y="1032"/>
                    <a:pt x="1239" y="980"/>
                  </a:cubicBezTo>
                  <a:lnTo>
                    <a:pt x="1239" y="516"/>
                  </a:lnTo>
                  <a:cubicBezTo>
                    <a:pt x="1239" y="258"/>
                    <a:pt x="98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 flipH="1">
              <a:off x="-1882218" y="2207075"/>
              <a:ext cx="19" cy="971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0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 flipH="1">
              <a:off x="-1887985" y="223115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 flipH="1">
              <a:off x="-1893772" y="2253290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 flipH="1">
              <a:off x="-1913015" y="2204425"/>
              <a:ext cx="33709" cy="57544"/>
            </a:xfrm>
            <a:custGeom>
              <a:avLst/>
              <a:gdLst/>
              <a:ahLst/>
              <a:cxnLst/>
              <a:rect l="l" t="t" r="r" b="b"/>
              <a:pathLst>
                <a:path w="1806" h="3083" extrusionOk="0">
                  <a:moveTo>
                    <a:pt x="516" y="0"/>
                  </a:moveTo>
                  <a:cubicBezTo>
                    <a:pt x="374" y="0"/>
                    <a:pt x="232" y="65"/>
                    <a:pt x="155" y="194"/>
                  </a:cubicBezTo>
                  <a:cubicBezTo>
                    <a:pt x="103" y="246"/>
                    <a:pt x="52" y="349"/>
                    <a:pt x="52" y="400"/>
                  </a:cubicBezTo>
                  <a:cubicBezTo>
                    <a:pt x="0" y="503"/>
                    <a:pt x="0" y="607"/>
                    <a:pt x="52" y="710"/>
                  </a:cubicBezTo>
                  <a:cubicBezTo>
                    <a:pt x="52" y="813"/>
                    <a:pt x="103" y="916"/>
                    <a:pt x="207" y="1019"/>
                  </a:cubicBezTo>
                  <a:cubicBezTo>
                    <a:pt x="258" y="1174"/>
                    <a:pt x="361" y="1277"/>
                    <a:pt x="413" y="1380"/>
                  </a:cubicBezTo>
                  <a:lnTo>
                    <a:pt x="465" y="1432"/>
                  </a:lnTo>
                  <a:cubicBezTo>
                    <a:pt x="465" y="1432"/>
                    <a:pt x="516" y="1484"/>
                    <a:pt x="568" y="1535"/>
                  </a:cubicBezTo>
                  <a:cubicBezTo>
                    <a:pt x="568" y="1535"/>
                    <a:pt x="568" y="1535"/>
                    <a:pt x="568" y="1587"/>
                  </a:cubicBezTo>
                  <a:lnTo>
                    <a:pt x="568" y="1638"/>
                  </a:lnTo>
                  <a:cubicBezTo>
                    <a:pt x="516" y="1793"/>
                    <a:pt x="516" y="1999"/>
                    <a:pt x="568" y="2154"/>
                  </a:cubicBezTo>
                  <a:cubicBezTo>
                    <a:pt x="568" y="2309"/>
                    <a:pt x="619" y="2412"/>
                    <a:pt x="671" y="2515"/>
                  </a:cubicBezTo>
                  <a:cubicBezTo>
                    <a:pt x="671" y="2619"/>
                    <a:pt x="723" y="2722"/>
                    <a:pt x="774" y="2825"/>
                  </a:cubicBezTo>
                  <a:cubicBezTo>
                    <a:pt x="774" y="2825"/>
                    <a:pt x="856" y="2934"/>
                    <a:pt x="861" y="2934"/>
                  </a:cubicBezTo>
                  <a:cubicBezTo>
                    <a:pt x="861" y="2934"/>
                    <a:pt x="861" y="2934"/>
                    <a:pt x="861" y="2934"/>
                  </a:cubicBezTo>
                  <a:lnTo>
                    <a:pt x="861" y="2934"/>
                  </a:lnTo>
                  <a:cubicBezTo>
                    <a:pt x="936" y="3033"/>
                    <a:pt x="1054" y="3083"/>
                    <a:pt x="1177" y="3083"/>
                  </a:cubicBezTo>
                  <a:cubicBezTo>
                    <a:pt x="1250" y="3083"/>
                    <a:pt x="1324" y="3066"/>
                    <a:pt x="1393" y="3031"/>
                  </a:cubicBezTo>
                  <a:cubicBezTo>
                    <a:pt x="1651" y="2876"/>
                    <a:pt x="1754" y="2619"/>
                    <a:pt x="1703" y="2361"/>
                  </a:cubicBezTo>
                  <a:lnTo>
                    <a:pt x="1754" y="2361"/>
                  </a:lnTo>
                  <a:cubicBezTo>
                    <a:pt x="1806" y="2206"/>
                    <a:pt x="1806" y="2103"/>
                    <a:pt x="1754" y="1948"/>
                  </a:cubicBezTo>
                  <a:cubicBezTo>
                    <a:pt x="1703" y="1896"/>
                    <a:pt x="1703" y="1896"/>
                    <a:pt x="1651" y="1845"/>
                  </a:cubicBezTo>
                  <a:cubicBezTo>
                    <a:pt x="1651" y="1793"/>
                    <a:pt x="1651" y="1793"/>
                    <a:pt x="1651" y="1742"/>
                  </a:cubicBezTo>
                  <a:cubicBezTo>
                    <a:pt x="1651" y="1690"/>
                    <a:pt x="1600" y="1587"/>
                    <a:pt x="1548" y="1535"/>
                  </a:cubicBezTo>
                  <a:cubicBezTo>
                    <a:pt x="1548" y="1380"/>
                    <a:pt x="1496" y="1226"/>
                    <a:pt x="1445" y="1071"/>
                  </a:cubicBezTo>
                  <a:cubicBezTo>
                    <a:pt x="1393" y="710"/>
                    <a:pt x="1187" y="452"/>
                    <a:pt x="929" y="246"/>
                  </a:cubicBezTo>
                  <a:lnTo>
                    <a:pt x="877" y="246"/>
                  </a:lnTo>
                  <a:lnTo>
                    <a:pt x="877" y="194"/>
                  </a:lnTo>
                  <a:cubicBezTo>
                    <a:pt x="800" y="65"/>
                    <a:pt x="658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 flipH="1">
              <a:off x="-1892801" y="2252319"/>
              <a:ext cx="19" cy="1960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1" y="1"/>
                  </a:moveTo>
                  <a:cubicBezTo>
                    <a:pt x="1" y="53"/>
                    <a:pt x="1" y="10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 flipH="1">
              <a:off x="-1892801" y="2251367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52"/>
                  </a:moveTo>
                  <a:cubicBezTo>
                    <a:pt x="53" y="52"/>
                    <a:pt x="1" y="0"/>
                    <a:pt x="53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 flipH="1">
              <a:off x="-1881247" y="2208027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 flipH="1">
              <a:off x="-1661710" y="2717638"/>
              <a:ext cx="37573" cy="48921"/>
            </a:xfrm>
            <a:custGeom>
              <a:avLst/>
              <a:gdLst/>
              <a:ahLst/>
              <a:cxnLst/>
              <a:rect l="l" t="t" r="r" b="b"/>
              <a:pathLst>
                <a:path w="2013" h="2621" extrusionOk="0">
                  <a:moveTo>
                    <a:pt x="1606" y="1"/>
                  </a:moveTo>
                  <a:cubicBezTo>
                    <a:pt x="1561" y="1"/>
                    <a:pt x="1522" y="14"/>
                    <a:pt x="1497" y="40"/>
                  </a:cubicBezTo>
                  <a:cubicBezTo>
                    <a:pt x="1393" y="40"/>
                    <a:pt x="1290" y="91"/>
                    <a:pt x="1239" y="143"/>
                  </a:cubicBezTo>
                  <a:cubicBezTo>
                    <a:pt x="1135" y="246"/>
                    <a:pt x="1032" y="401"/>
                    <a:pt x="981" y="555"/>
                  </a:cubicBezTo>
                  <a:lnTo>
                    <a:pt x="929" y="607"/>
                  </a:lnTo>
                  <a:cubicBezTo>
                    <a:pt x="878" y="659"/>
                    <a:pt x="826" y="762"/>
                    <a:pt x="774" y="813"/>
                  </a:cubicBezTo>
                  <a:lnTo>
                    <a:pt x="516" y="1071"/>
                  </a:lnTo>
                  <a:cubicBezTo>
                    <a:pt x="465" y="1174"/>
                    <a:pt x="413" y="1278"/>
                    <a:pt x="465" y="1381"/>
                  </a:cubicBezTo>
                  <a:lnTo>
                    <a:pt x="413" y="1484"/>
                  </a:lnTo>
                  <a:cubicBezTo>
                    <a:pt x="310" y="1587"/>
                    <a:pt x="258" y="1639"/>
                    <a:pt x="207" y="1742"/>
                  </a:cubicBezTo>
                  <a:cubicBezTo>
                    <a:pt x="104" y="1845"/>
                    <a:pt x="52" y="1948"/>
                    <a:pt x="52" y="2103"/>
                  </a:cubicBezTo>
                  <a:cubicBezTo>
                    <a:pt x="1" y="2258"/>
                    <a:pt x="52" y="2464"/>
                    <a:pt x="207" y="2567"/>
                  </a:cubicBezTo>
                  <a:cubicBezTo>
                    <a:pt x="280" y="2604"/>
                    <a:pt x="353" y="2621"/>
                    <a:pt x="422" y="2621"/>
                  </a:cubicBezTo>
                  <a:cubicBezTo>
                    <a:pt x="547" y="2621"/>
                    <a:pt x="656" y="2564"/>
                    <a:pt x="723" y="2464"/>
                  </a:cubicBezTo>
                  <a:cubicBezTo>
                    <a:pt x="774" y="2464"/>
                    <a:pt x="774" y="2413"/>
                    <a:pt x="826" y="2361"/>
                  </a:cubicBezTo>
                  <a:cubicBezTo>
                    <a:pt x="826" y="2361"/>
                    <a:pt x="826" y="2361"/>
                    <a:pt x="826" y="2309"/>
                  </a:cubicBezTo>
                  <a:lnTo>
                    <a:pt x="929" y="2258"/>
                  </a:lnTo>
                  <a:cubicBezTo>
                    <a:pt x="981" y="2155"/>
                    <a:pt x="1084" y="2051"/>
                    <a:pt x="1135" y="1948"/>
                  </a:cubicBezTo>
                  <a:cubicBezTo>
                    <a:pt x="1187" y="1897"/>
                    <a:pt x="1239" y="1845"/>
                    <a:pt x="1290" y="1742"/>
                  </a:cubicBezTo>
                  <a:lnTo>
                    <a:pt x="1393" y="1639"/>
                  </a:lnTo>
                  <a:lnTo>
                    <a:pt x="1393" y="1587"/>
                  </a:lnTo>
                  <a:cubicBezTo>
                    <a:pt x="1497" y="1432"/>
                    <a:pt x="1651" y="1278"/>
                    <a:pt x="1755" y="1071"/>
                  </a:cubicBezTo>
                  <a:cubicBezTo>
                    <a:pt x="1858" y="865"/>
                    <a:pt x="1961" y="659"/>
                    <a:pt x="2012" y="401"/>
                  </a:cubicBezTo>
                  <a:cubicBezTo>
                    <a:pt x="2012" y="349"/>
                    <a:pt x="1961" y="297"/>
                    <a:pt x="1961" y="246"/>
                  </a:cubicBezTo>
                  <a:cubicBezTo>
                    <a:pt x="1909" y="143"/>
                    <a:pt x="1858" y="40"/>
                    <a:pt x="1755" y="40"/>
                  </a:cubicBezTo>
                  <a:cubicBezTo>
                    <a:pt x="1703" y="14"/>
                    <a:pt x="1651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 flipH="1">
              <a:off x="-1630894" y="27453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 flipH="1">
              <a:off x="-1272712" y="2355350"/>
              <a:ext cx="53942" cy="32757"/>
            </a:xfrm>
            <a:custGeom>
              <a:avLst/>
              <a:gdLst/>
              <a:ahLst/>
              <a:cxnLst/>
              <a:rect l="l" t="t" r="r" b="b"/>
              <a:pathLst>
                <a:path w="2890" h="1755" extrusionOk="0">
                  <a:moveTo>
                    <a:pt x="2528" y="1"/>
                  </a:moveTo>
                  <a:cubicBezTo>
                    <a:pt x="2322" y="1"/>
                    <a:pt x="2167" y="52"/>
                    <a:pt x="2012" y="156"/>
                  </a:cubicBezTo>
                  <a:lnTo>
                    <a:pt x="1909" y="207"/>
                  </a:lnTo>
                  <a:lnTo>
                    <a:pt x="1857" y="207"/>
                  </a:lnTo>
                  <a:cubicBezTo>
                    <a:pt x="1703" y="310"/>
                    <a:pt x="1599" y="362"/>
                    <a:pt x="1445" y="465"/>
                  </a:cubicBezTo>
                  <a:lnTo>
                    <a:pt x="1290" y="465"/>
                  </a:lnTo>
                  <a:cubicBezTo>
                    <a:pt x="1135" y="517"/>
                    <a:pt x="929" y="568"/>
                    <a:pt x="774" y="672"/>
                  </a:cubicBezTo>
                  <a:cubicBezTo>
                    <a:pt x="722" y="723"/>
                    <a:pt x="619" y="826"/>
                    <a:pt x="619" y="878"/>
                  </a:cubicBezTo>
                  <a:lnTo>
                    <a:pt x="464" y="878"/>
                  </a:lnTo>
                  <a:cubicBezTo>
                    <a:pt x="361" y="878"/>
                    <a:pt x="258" y="929"/>
                    <a:pt x="206" y="981"/>
                  </a:cubicBezTo>
                  <a:cubicBezTo>
                    <a:pt x="52" y="1084"/>
                    <a:pt x="0" y="1239"/>
                    <a:pt x="52" y="1394"/>
                  </a:cubicBezTo>
                  <a:cubicBezTo>
                    <a:pt x="103" y="1549"/>
                    <a:pt x="206" y="1703"/>
                    <a:pt x="361" y="1755"/>
                  </a:cubicBezTo>
                  <a:lnTo>
                    <a:pt x="619" y="1755"/>
                  </a:lnTo>
                  <a:cubicBezTo>
                    <a:pt x="980" y="1703"/>
                    <a:pt x="1341" y="1652"/>
                    <a:pt x="1651" y="1497"/>
                  </a:cubicBezTo>
                  <a:cubicBezTo>
                    <a:pt x="1960" y="1342"/>
                    <a:pt x="2218" y="1136"/>
                    <a:pt x="2476" y="929"/>
                  </a:cubicBezTo>
                  <a:lnTo>
                    <a:pt x="2476" y="878"/>
                  </a:lnTo>
                  <a:cubicBezTo>
                    <a:pt x="2580" y="775"/>
                    <a:pt x="2683" y="672"/>
                    <a:pt x="2786" y="620"/>
                  </a:cubicBezTo>
                  <a:cubicBezTo>
                    <a:pt x="2889" y="517"/>
                    <a:pt x="2889" y="362"/>
                    <a:pt x="2889" y="259"/>
                  </a:cubicBezTo>
                  <a:cubicBezTo>
                    <a:pt x="2837" y="104"/>
                    <a:pt x="2683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 flipH="1">
              <a:off x="-1343957" y="2313223"/>
              <a:ext cx="23126" cy="35408"/>
            </a:xfrm>
            <a:custGeom>
              <a:avLst/>
              <a:gdLst/>
              <a:ahLst/>
              <a:cxnLst/>
              <a:rect l="l" t="t" r="r" b="b"/>
              <a:pathLst>
                <a:path w="1239" h="1897" extrusionOk="0">
                  <a:moveTo>
                    <a:pt x="748" y="1"/>
                  </a:moveTo>
                  <a:cubicBezTo>
                    <a:pt x="684" y="1"/>
                    <a:pt x="619" y="14"/>
                    <a:pt x="568" y="40"/>
                  </a:cubicBezTo>
                  <a:cubicBezTo>
                    <a:pt x="413" y="40"/>
                    <a:pt x="310" y="143"/>
                    <a:pt x="258" y="246"/>
                  </a:cubicBezTo>
                  <a:cubicBezTo>
                    <a:pt x="258" y="298"/>
                    <a:pt x="207" y="349"/>
                    <a:pt x="207" y="349"/>
                  </a:cubicBezTo>
                  <a:cubicBezTo>
                    <a:pt x="207" y="401"/>
                    <a:pt x="207" y="401"/>
                    <a:pt x="207" y="452"/>
                  </a:cubicBezTo>
                  <a:lnTo>
                    <a:pt x="207" y="504"/>
                  </a:lnTo>
                  <a:cubicBezTo>
                    <a:pt x="207" y="659"/>
                    <a:pt x="155" y="813"/>
                    <a:pt x="52" y="917"/>
                  </a:cubicBezTo>
                  <a:cubicBezTo>
                    <a:pt x="52" y="1020"/>
                    <a:pt x="0" y="1123"/>
                    <a:pt x="0" y="1278"/>
                  </a:cubicBezTo>
                  <a:cubicBezTo>
                    <a:pt x="0" y="1432"/>
                    <a:pt x="52" y="1536"/>
                    <a:pt x="155" y="1690"/>
                  </a:cubicBezTo>
                  <a:cubicBezTo>
                    <a:pt x="258" y="1845"/>
                    <a:pt x="413" y="1897"/>
                    <a:pt x="568" y="1897"/>
                  </a:cubicBezTo>
                  <a:cubicBezTo>
                    <a:pt x="826" y="1794"/>
                    <a:pt x="1032" y="1639"/>
                    <a:pt x="1135" y="1381"/>
                  </a:cubicBezTo>
                  <a:lnTo>
                    <a:pt x="1135" y="1123"/>
                  </a:lnTo>
                  <a:cubicBezTo>
                    <a:pt x="1239" y="865"/>
                    <a:pt x="1239" y="607"/>
                    <a:pt x="1187" y="349"/>
                  </a:cubicBezTo>
                  <a:cubicBezTo>
                    <a:pt x="1135" y="246"/>
                    <a:pt x="1084" y="143"/>
                    <a:pt x="929" y="40"/>
                  </a:cubicBezTo>
                  <a:cubicBezTo>
                    <a:pt x="877" y="14"/>
                    <a:pt x="81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 flipH="1">
              <a:off x="-1080127" y="2094414"/>
              <a:ext cx="56835" cy="65738"/>
            </a:xfrm>
            <a:custGeom>
              <a:avLst/>
              <a:gdLst/>
              <a:ahLst/>
              <a:cxnLst/>
              <a:rect l="l" t="t" r="r" b="b"/>
              <a:pathLst>
                <a:path w="3045" h="3522" extrusionOk="0">
                  <a:moveTo>
                    <a:pt x="1806" y="1"/>
                  </a:moveTo>
                  <a:cubicBezTo>
                    <a:pt x="1548" y="1"/>
                    <a:pt x="1290" y="52"/>
                    <a:pt x="1033" y="155"/>
                  </a:cubicBezTo>
                  <a:lnTo>
                    <a:pt x="775" y="207"/>
                  </a:lnTo>
                  <a:lnTo>
                    <a:pt x="723" y="207"/>
                  </a:lnTo>
                  <a:cubicBezTo>
                    <a:pt x="671" y="207"/>
                    <a:pt x="620" y="258"/>
                    <a:pt x="568" y="258"/>
                  </a:cubicBezTo>
                  <a:lnTo>
                    <a:pt x="362" y="258"/>
                  </a:lnTo>
                  <a:cubicBezTo>
                    <a:pt x="156" y="258"/>
                    <a:pt x="1" y="413"/>
                    <a:pt x="1" y="671"/>
                  </a:cubicBezTo>
                  <a:cubicBezTo>
                    <a:pt x="1" y="878"/>
                    <a:pt x="156" y="1032"/>
                    <a:pt x="362" y="1032"/>
                  </a:cubicBezTo>
                  <a:lnTo>
                    <a:pt x="620" y="1032"/>
                  </a:lnTo>
                  <a:cubicBezTo>
                    <a:pt x="723" y="1045"/>
                    <a:pt x="826" y="1052"/>
                    <a:pt x="929" y="1052"/>
                  </a:cubicBezTo>
                  <a:cubicBezTo>
                    <a:pt x="1236" y="1052"/>
                    <a:pt x="1536" y="994"/>
                    <a:pt x="1806" y="878"/>
                  </a:cubicBezTo>
                  <a:lnTo>
                    <a:pt x="2309" y="827"/>
                  </a:lnTo>
                  <a:lnTo>
                    <a:pt x="2309" y="827"/>
                  </a:lnTo>
                  <a:cubicBezTo>
                    <a:pt x="2271" y="836"/>
                    <a:pt x="2271" y="882"/>
                    <a:pt x="2271" y="929"/>
                  </a:cubicBezTo>
                  <a:cubicBezTo>
                    <a:pt x="2219" y="1032"/>
                    <a:pt x="2167" y="1084"/>
                    <a:pt x="2167" y="1187"/>
                  </a:cubicBezTo>
                  <a:cubicBezTo>
                    <a:pt x="1961" y="1393"/>
                    <a:pt x="1858" y="1703"/>
                    <a:pt x="1806" y="1961"/>
                  </a:cubicBezTo>
                  <a:cubicBezTo>
                    <a:pt x="1755" y="2012"/>
                    <a:pt x="1755" y="2064"/>
                    <a:pt x="1755" y="2116"/>
                  </a:cubicBezTo>
                  <a:cubicBezTo>
                    <a:pt x="1703" y="2270"/>
                    <a:pt x="1806" y="2374"/>
                    <a:pt x="1910" y="2374"/>
                  </a:cubicBezTo>
                  <a:lnTo>
                    <a:pt x="1910" y="2477"/>
                  </a:lnTo>
                  <a:cubicBezTo>
                    <a:pt x="1755" y="2683"/>
                    <a:pt x="1703" y="2993"/>
                    <a:pt x="1755" y="3251"/>
                  </a:cubicBezTo>
                  <a:cubicBezTo>
                    <a:pt x="1798" y="3422"/>
                    <a:pt x="1946" y="3522"/>
                    <a:pt x="2114" y="3522"/>
                  </a:cubicBezTo>
                  <a:cubicBezTo>
                    <a:pt x="2148" y="3522"/>
                    <a:pt x="2184" y="3517"/>
                    <a:pt x="2219" y="3509"/>
                  </a:cubicBezTo>
                  <a:cubicBezTo>
                    <a:pt x="2374" y="3457"/>
                    <a:pt x="2477" y="3302"/>
                    <a:pt x="2529" y="3147"/>
                  </a:cubicBezTo>
                  <a:cubicBezTo>
                    <a:pt x="2529" y="3096"/>
                    <a:pt x="2529" y="3096"/>
                    <a:pt x="2529" y="3044"/>
                  </a:cubicBezTo>
                  <a:lnTo>
                    <a:pt x="2529" y="2993"/>
                  </a:lnTo>
                  <a:lnTo>
                    <a:pt x="2529" y="2941"/>
                  </a:lnTo>
                  <a:lnTo>
                    <a:pt x="2529" y="2889"/>
                  </a:lnTo>
                  <a:cubicBezTo>
                    <a:pt x="2529" y="2838"/>
                    <a:pt x="2529" y="2838"/>
                    <a:pt x="2580" y="2786"/>
                  </a:cubicBezTo>
                  <a:cubicBezTo>
                    <a:pt x="2683" y="2580"/>
                    <a:pt x="2787" y="2374"/>
                    <a:pt x="2838" y="2167"/>
                  </a:cubicBezTo>
                  <a:cubicBezTo>
                    <a:pt x="2993" y="1755"/>
                    <a:pt x="3044" y="1342"/>
                    <a:pt x="3044" y="878"/>
                  </a:cubicBezTo>
                  <a:cubicBezTo>
                    <a:pt x="3044" y="723"/>
                    <a:pt x="2941" y="568"/>
                    <a:pt x="2787" y="516"/>
                  </a:cubicBezTo>
                  <a:cubicBezTo>
                    <a:pt x="2761" y="491"/>
                    <a:pt x="2735" y="478"/>
                    <a:pt x="2703" y="478"/>
                  </a:cubicBezTo>
                  <a:cubicBezTo>
                    <a:pt x="2670" y="478"/>
                    <a:pt x="2632" y="491"/>
                    <a:pt x="2580" y="516"/>
                  </a:cubicBezTo>
                  <a:cubicBezTo>
                    <a:pt x="2580" y="465"/>
                    <a:pt x="2529" y="465"/>
                    <a:pt x="2477" y="465"/>
                  </a:cubicBezTo>
                  <a:lnTo>
                    <a:pt x="2219" y="465"/>
                  </a:lnTo>
                  <a:lnTo>
                    <a:pt x="2219" y="362"/>
                  </a:lnTo>
                  <a:cubicBezTo>
                    <a:pt x="2219" y="155"/>
                    <a:pt x="2013" y="52"/>
                    <a:pt x="1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 flipH="1">
              <a:off x="-1188925" y="2060705"/>
              <a:ext cx="21203" cy="52990"/>
            </a:xfrm>
            <a:custGeom>
              <a:avLst/>
              <a:gdLst/>
              <a:ahLst/>
              <a:cxnLst/>
              <a:rect l="l" t="t" r="r" b="b"/>
              <a:pathLst>
                <a:path w="1136" h="2839" extrusionOk="0">
                  <a:moveTo>
                    <a:pt x="517" y="1"/>
                  </a:moveTo>
                  <a:cubicBezTo>
                    <a:pt x="310" y="1"/>
                    <a:pt x="207" y="156"/>
                    <a:pt x="207" y="362"/>
                  </a:cubicBezTo>
                  <a:cubicBezTo>
                    <a:pt x="156" y="672"/>
                    <a:pt x="156" y="1033"/>
                    <a:pt x="104" y="1342"/>
                  </a:cubicBezTo>
                  <a:lnTo>
                    <a:pt x="1" y="1755"/>
                  </a:lnTo>
                  <a:cubicBezTo>
                    <a:pt x="1" y="1807"/>
                    <a:pt x="1" y="1910"/>
                    <a:pt x="1" y="1961"/>
                  </a:cubicBezTo>
                  <a:cubicBezTo>
                    <a:pt x="1" y="2116"/>
                    <a:pt x="1" y="2271"/>
                    <a:pt x="1" y="2477"/>
                  </a:cubicBezTo>
                  <a:cubicBezTo>
                    <a:pt x="1" y="2632"/>
                    <a:pt x="156" y="2838"/>
                    <a:pt x="362" y="2838"/>
                  </a:cubicBezTo>
                  <a:cubicBezTo>
                    <a:pt x="568" y="2838"/>
                    <a:pt x="723" y="2632"/>
                    <a:pt x="723" y="2426"/>
                  </a:cubicBezTo>
                  <a:cubicBezTo>
                    <a:pt x="723" y="2271"/>
                    <a:pt x="723" y="2064"/>
                    <a:pt x="723" y="1910"/>
                  </a:cubicBezTo>
                  <a:cubicBezTo>
                    <a:pt x="723" y="1807"/>
                    <a:pt x="723" y="1703"/>
                    <a:pt x="775" y="1600"/>
                  </a:cubicBezTo>
                  <a:lnTo>
                    <a:pt x="775" y="1497"/>
                  </a:lnTo>
                  <a:cubicBezTo>
                    <a:pt x="775" y="1445"/>
                    <a:pt x="826" y="1394"/>
                    <a:pt x="826" y="1291"/>
                  </a:cubicBezTo>
                  <a:cubicBezTo>
                    <a:pt x="826" y="1187"/>
                    <a:pt x="826" y="1084"/>
                    <a:pt x="878" y="930"/>
                  </a:cubicBezTo>
                  <a:lnTo>
                    <a:pt x="930" y="878"/>
                  </a:lnTo>
                  <a:lnTo>
                    <a:pt x="930" y="826"/>
                  </a:lnTo>
                  <a:cubicBezTo>
                    <a:pt x="1136" y="775"/>
                    <a:pt x="1136" y="517"/>
                    <a:pt x="930" y="517"/>
                  </a:cubicBezTo>
                  <a:lnTo>
                    <a:pt x="878" y="517"/>
                  </a:lnTo>
                  <a:lnTo>
                    <a:pt x="878" y="362"/>
                  </a:lnTo>
                  <a:cubicBezTo>
                    <a:pt x="878" y="156"/>
                    <a:pt x="723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 flipH="1">
              <a:off x="-873113" y="2120656"/>
              <a:ext cx="43359" cy="42164"/>
            </a:xfrm>
            <a:custGeom>
              <a:avLst/>
              <a:gdLst/>
              <a:ahLst/>
              <a:cxnLst/>
              <a:rect l="l" t="t" r="r" b="b"/>
              <a:pathLst>
                <a:path w="2323" h="2259" extrusionOk="0">
                  <a:moveTo>
                    <a:pt x="2096" y="0"/>
                  </a:moveTo>
                  <a:cubicBezTo>
                    <a:pt x="2038" y="0"/>
                    <a:pt x="1987" y="13"/>
                    <a:pt x="1961" y="39"/>
                  </a:cubicBezTo>
                  <a:cubicBezTo>
                    <a:pt x="1806" y="142"/>
                    <a:pt x="1703" y="245"/>
                    <a:pt x="1548" y="297"/>
                  </a:cubicBezTo>
                  <a:lnTo>
                    <a:pt x="1497" y="297"/>
                  </a:lnTo>
                  <a:lnTo>
                    <a:pt x="1394" y="400"/>
                  </a:lnTo>
                  <a:cubicBezTo>
                    <a:pt x="1136" y="503"/>
                    <a:pt x="929" y="658"/>
                    <a:pt x="774" y="813"/>
                  </a:cubicBezTo>
                  <a:lnTo>
                    <a:pt x="723" y="864"/>
                  </a:lnTo>
                  <a:cubicBezTo>
                    <a:pt x="671" y="864"/>
                    <a:pt x="620" y="916"/>
                    <a:pt x="568" y="968"/>
                  </a:cubicBezTo>
                  <a:cubicBezTo>
                    <a:pt x="517" y="1019"/>
                    <a:pt x="413" y="1071"/>
                    <a:pt x="310" y="1174"/>
                  </a:cubicBezTo>
                  <a:cubicBezTo>
                    <a:pt x="155" y="1277"/>
                    <a:pt x="1" y="1535"/>
                    <a:pt x="1" y="1741"/>
                  </a:cubicBezTo>
                  <a:cubicBezTo>
                    <a:pt x="1" y="1793"/>
                    <a:pt x="1" y="1845"/>
                    <a:pt x="52" y="1896"/>
                  </a:cubicBezTo>
                  <a:cubicBezTo>
                    <a:pt x="13" y="2093"/>
                    <a:pt x="153" y="2259"/>
                    <a:pt x="336" y="2259"/>
                  </a:cubicBezTo>
                  <a:cubicBezTo>
                    <a:pt x="393" y="2259"/>
                    <a:pt x="455" y="2243"/>
                    <a:pt x="517" y="2206"/>
                  </a:cubicBezTo>
                  <a:cubicBezTo>
                    <a:pt x="671" y="2103"/>
                    <a:pt x="826" y="1999"/>
                    <a:pt x="929" y="1845"/>
                  </a:cubicBezTo>
                  <a:cubicBezTo>
                    <a:pt x="1084" y="1741"/>
                    <a:pt x="1187" y="1638"/>
                    <a:pt x="1342" y="1535"/>
                  </a:cubicBezTo>
                  <a:cubicBezTo>
                    <a:pt x="1600" y="1277"/>
                    <a:pt x="1806" y="968"/>
                    <a:pt x="2013" y="761"/>
                  </a:cubicBezTo>
                  <a:cubicBezTo>
                    <a:pt x="2064" y="658"/>
                    <a:pt x="2064" y="606"/>
                    <a:pt x="2064" y="503"/>
                  </a:cubicBezTo>
                  <a:cubicBezTo>
                    <a:pt x="2116" y="452"/>
                    <a:pt x="2167" y="400"/>
                    <a:pt x="2219" y="349"/>
                  </a:cubicBezTo>
                  <a:cubicBezTo>
                    <a:pt x="2322" y="297"/>
                    <a:pt x="2322" y="142"/>
                    <a:pt x="2271" y="39"/>
                  </a:cubicBezTo>
                  <a:cubicBezTo>
                    <a:pt x="2219" y="13"/>
                    <a:pt x="215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 flipH="1">
              <a:off x="-1471065" y="1962732"/>
              <a:ext cx="24097" cy="71524"/>
            </a:xfrm>
            <a:custGeom>
              <a:avLst/>
              <a:gdLst/>
              <a:ahLst/>
              <a:cxnLst/>
              <a:rect l="l" t="t" r="r" b="b"/>
              <a:pathLst>
                <a:path w="1291" h="3832" extrusionOk="0">
                  <a:moveTo>
                    <a:pt x="516" y="1"/>
                  </a:moveTo>
                  <a:cubicBezTo>
                    <a:pt x="323" y="1"/>
                    <a:pt x="129" y="117"/>
                    <a:pt x="104" y="349"/>
                  </a:cubicBezTo>
                  <a:lnTo>
                    <a:pt x="104" y="452"/>
                  </a:lnTo>
                  <a:cubicBezTo>
                    <a:pt x="104" y="555"/>
                    <a:pt x="104" y="607"/>
                    <a:pt x="104" y="710"/>
                  </a:cubicBezTo>
                  <a:lnTo>
                    <a:pt x="104" y="1123"/>
                  </a:lnTo>
                  <a:lnTo>
                    <a:pt x="104" y="1897"/>
                  </a:lnTo>
                  <a:lnTo>
                    <a:pt x="104" y="2722"/>
                  </a:lnTo>
                  <a:cubicBezTo>
                    <a:pt x="104" y="2774"/>
                    <a:pt x="104" y="2877"/>
                    <a:pt x="52" y="2980"/>
                  </a:cubicBezTo>
                  <a:cubicBezTo>
                    <a:pt x="52" y="3135"/>
                    <a:pt x="0" y="3290"/>
                    <a:pt x="0" y="3444"/>
                  </a:cubicBezTo>
                  <a:cubicBezTo>
                    <a:pt x="0" y="3548"/>
                    <a:pt x="52" y="3702"/>
                    <a:pt x="207" y="3754"/>
                  </a:cubicBezTo>
                  <a:cubicBezTo>
                    <a:pt x="258" y="3806"/>
                    <a:pt x="323" y="3831"/>
                    <a:pt x="394" y="3831"/>
                  </a:cubicBezTo>
                  <a:cubicBezTo>
                    <a:pt x="465" y="3831"/>
                    <a:pt x="542" y="3806"/>
                    <a:pt x="619" y="3754"/>
                  </a:cubicBezTo>
                  <a:cubicBezTo>
                    <a:pt x="826" y="3548"/>
                    <a:pt x="981" y="3238"/>
                    <a:pt x="1032" y="2929"/>
                  </a:cubicBezTo>
                  <a:cubicBezTo>
                    <a:pt x="1084" y="2619"/>
                    <a:pt x="1135" y="2309"/>
                    <a:pt x="1135" y="2000"/>
                  </a:cubicBezTo>
                  <a:lnTo>
                    <a:pt x="1135" y="1897"/>
                  </a:lnTo>
                  <a:cubicBezTo>
                    <a:pt x="1135" y="1845"/>
                    <a:pt x="1135" y="1794"/>
                    <a:pt x="1135" y="1794"/>
                  </a:cubicBezTo>
                  <a:lnTo>
                    <a:pt x="1135" y="1587"/>
                  </a:lnTo>
                  <a:lnTo>
                    <a:pt x="1135" y="1329"/>
                  </a:lnTo>
                  <a:cubicBezTo>
                    <a:pt x="1135" y="1278"/>
                    <a:pt x="1135" y="1226"/>
                    <a:pt x="1135" y="1123"/>
                  </a:cubicBezTo>
                  <a:cubicBezTo>
                    <a:pt x="1290" y="968"/>
                    <a:pt x="1239" y="659"/>
                    <a:pt x="981" y="607"/>
                  </a:cubicBezTo>
                  <a:cubicBezTo>
                    <a:pt x="981" y="555"/>
                    <a:pt x="981" y="555"/>
                    <a:pt x="981" y="504"/>
                  </a:cubicBezTo>
                  <a:cubicBezTo>
                    <a:pt x="981" y="401"/>
                    <a:pt x="929" y="401"/>
                    <a:pt x="929" y="349"/>
                  </a:cubicBezTo>
                  <a:cubicBezTo>
                    <a:pt x="903" y="117"/>
                    <a:pt x="710" y="1"/>
                    <a:pt x="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 flipH="1">
              <a:off x="-1274635" y="1714842"/>
              <a:ext cx="65495" cy="40652"/>
            </a:xfrm>
            <a:custGeom>
              <a:avLst/>
              <a:gdLst/>
              <a:ahLst/>
              <a:cxnLst/>
              <a:rect l="l" t="t" r="r" b="b"/>
              <a:pathLst>
                <a:path w="3509" h="2178" extrusionOk="0">
                  <a:moveTo>
                    <a:pt x="2939" y="1"/>
                  </a:moveTo>
                  <a:cubicBezTo>
                    <a:pt x="2905" y="1"/>
                    <a:pt x="2871" y="4"/>
                    <a:pt x="2838" y="11"/>
                  </a:cubicBezTo>
                  <a:cubicBezTo>
                    <a:pt x="2683" y="63"/>
                    <a:pt x="2528" y="166"/>
                    <a:pt x="2322" y="217"/>
                  </a:cubicBezTo>
                  <a:cubicBezTo>
                    <a:pt x="2219" y="269"/>
                    <a:pt x="2115" y="269"/>
                    <a:pt x="2012" y="320"/>
                  </a:cubicBezTo>
                  <a:cubicBezTo>
                    <a:pt x="1961" y="372"/>
                    <a:pt x="1754" y="424"/>
                    <a:pt x="1599" y="527"/>
                  </a:cubicBezTo>
                  <a:lnTo>
                    <a:pt x="1496" y="527"/>
                  </a:lnTo>
                  <a:lnTo>
                    <a:pt x="1393" y="578"/>
                  </a:lnTo>
                  <a:cubicBezTo>
                    <a:pt x="1084" y="630"/>
                    <a:pt x="774" y="785"/>
                    <a:pt x="516" y="940"/>
                  </a:cubicBezTo>
                  <a:cubicBezTo>
                    <a:pt x="258" y="940"/>
                    <a:pt x="0" y="1146"/>
                    <a:pt x="0" y="1455"/>
                  </a:cubicBezTo>
                  <a:cubicBezTo>
                    <a:pt x="0" y="1507"/>
                    <a:pt x="0" y="1559"/>
                    <a:pt x="52" y="1610"/>
                  </a:cubicBezTo>
                  <a:cubicBezTo>
                    <a:pt x="52" y="1713"/>
                    <a:pt x="52" y="1816"/>
                    <a:pt x="103" y="1868"/>
                  </a:cubicBezTo>
                  <a:cubicBezTo>
                    <a:pt x="207" y="2023"/>
                    <a:pt x="361" y="2126"/>
                    <a:pt x="568" y="2178"/>
                  </a:cubicBezTo>
                  <a:cubicBezTo>
                    <a:pt x="980" y="2126"/>
                    <a:pt x="1393" y="2023"/>
                    <a:pt x="1754" y="1816"/>
                  </a:cubicBezTo>
                  <a:cubicBezTo>
                    <a:pt x="2064" y="1662"/>
                    <a:pt x="2373" y="1507"/>
                    <a:pt x="2683" y="1352"/>
                  </a:cubicBezTo>
                  <a:cubicBezTo>
                    <a:pt x="2786" y="1249"/>
                    <a:pt x="2838" y="1197"/>
                    <a:pt x="2889" y="1094"/>
                  </a:cubicBezTo>
                  <a:lnTo>
                    <a:pt x="3250" y="888"/>
                  </a:lnTo>
                  <a:cubicBezTo>
                    <a:pt x="3457" y="785"/>
                    <a:pt x="3508" y="527"/>
                    <a:pt x="3457" y="320"/>
                  </a:cubicBezTo>
                  <a:cubicBezTo>
                    <a:pt x="3367" y="141"/>
                    <a:pt x="3161" y="1"/>
                    <a:pt x="2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 flipH="1">
              <a:off x="-1583709" y="1693433"/>
              <a:ext cx="50078" cy="56630"/>
            </a:xfrm>
            <a:custGeom>
              <a:avLst/>
              <a:gdLst/>
              <a:ahLst/>
              <a:cxnLst/>
              <a:rect l="l" t="t" r="r" b="b"/>
              <a:pathLst>
                <a:path w="2683" h="3034" extrusionOk="0">
                  <a:moveTo>
                    <a:pt x="2196" y="0"/>
                  </a:moveTo>
                  <a:cubicBezTo>
                    <a:pt x="2035" y="0"/>
                    <a:pt x="1875" y="92"/>
                    <a:pt x="1806" y="229"/>
                  </a:cubicBezTo>
                  <a:lnTo>
                    <a:pt x="1703" y="384"/>
                  </a:lnTo>
                  <a:lnTo>
                    <a:pt x="1600" y="539"/>
                  </a:lnTo>
                  <a:lnTo>
                    <a:pt x="1342" y="797"/>
                  </a:lnTo>
                  <a:lnTo>
                    <a:pt x="1290" y="952"/>
                  </a:lnTo>
                  <a:lnTo>
                    <a:pt x="1238" y="1003"/>
                  </a:lnTo>
                  <a:cubicBezTo>
                    <a:pt x="1135" y="1055"/>
                    <a:pt x="1032" y="1158"/>
                    <a:pt x="980" y="1261"/>
                  </a:cubicBezTo>
                  <a:cubicBezTo>
                    <a:pt x="619" y="1519"/>
                    <a:pt x="361" y="1829"/>
                    <a:pt x="155" y="2190"/>
                  </a:cubicBezTo>
                  <a:cubicBezTo>
                    <a:pt x="103" y="2241"/>
                    <a:pt x="103" y="2293"/>
                    <a:pt x="52" y="2344"/>
                  </a:cubicBezTo>
                  <a:cubicBezTo>
                    <a:pt x="0" y="2654"/>
                    <a:pt x="155" y="2963"/>
                    <a:pt x="465" y="3015"/>
                  </a:cubicBezTo>
                  <a:cubicBezTo>
                    <a:pt x="525" y="3027"/>
                    <a:pt x="584" y="3034"/>
                    <a:pt x="639" y="3034"/>
                  </a:cubicBezTo>
                  <a:cubicBezTo>
                    <a:pt x="817" y="3034"/>
                    <a:pt x="965" y="2966"/>
                    <a:pt x="1084" y="2809"/>
                  </a:cubicBezTo>
                  <a:cubicBezTo>
                    <a:pt x="1135" y="2706"/>
                    <a:pt x="1187" y="2654"/>
                    <a:pt x="1238" y="2602"/>
                  </a:cubicBezTo>
                  <a:lnTo>
                    <a:pt x="1342" y="2448"/>
                  </a:lnTo>
                  <a:cubicBezTo>
                    <a:pt x="1445" y="2344"/>
                    <a:pt x="1600" y="2190"/>
                    <a:pt x="1754" y="2035"/>
                  </a:cubicBezTo>
                  <a:cubicBezTo>
                    <a:pt x="1909" y="1829"/>
                    <a:pt x="2115" y="1622"/>
                    <a:pt x="2219" y="1364"/>
                  </a:cubicBezTo>
                  <a:cubicBezTo>
                    <a:pt x="2322" y="1158"/>
                    <a:pt x="2425" y="952"/>
                    <a:pt x="2528" y="745"/>
                  </a:cubicBezTo>
                  <a:cubicBezTo>
                    <a:pt x="2683" y="539"/>
                    <a:pt x="2631" y="229"/>
                    <a:pt x="2425" y="75"/>
                  </a:cubicBezTo>
                  <a:cubicBezTo>
                    <a:pt x="2356" y="23"/>
                    <a:pt x="2276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 flipH="1">
              <a:off x="-1568310" y="1696737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52"/>
                  </a:moveTo>
                  <a:lnTo>
                    <a:pt x="1" y="52"/>
                  </a:lnTo>
                  <a:cubicBezTo>
                    <a:pt x="1" y="52"/>
                    <a:pt x="52" y="1"/>
                    <a:pt x="1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 flipH="1">
              <a:off x="-1554834" y="1744893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2" y="0"/>
                  </a:moveTo>
                  <a:lnTo>
                    <a:pt x="1" y="52"/>
                  </a:lnTo>
                  <a:lnTo>
                    <a:pt x="1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 flipH="1">
              <a:off x="-1554834" y="1745845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 flipH="1">
              <a:off x="-1230343" y="1437947"/>
              <a:ext cx="28912" cy="46009"/>
            </a:xfrm>
            <a:custGeom>
              <a:avLst/>
              <a:gdLst/>
              <a:ahLst/>
              <a:cxnLst/>
              <a:rect l="l" t="t" r="r" b="b"/>
              <a:pathLst>
                <a:path w="1549" h="2465" extrusionOk="0">
                  <a:moveTo>
                    <a:pt x="547" y="0"/>
                  </a:moveTo>
                  <a:cubicBezTo>
                    <a:pt x="359" y="0"/>
                    <a:pt x="187" y="125"/>
                    <a:pt x="155" y="350"/>
                  </a:cubicBezTo>
                  <a:cubicBezTo>
                    <a:pt x="104" y="504"/>
                    <a:pt x="52" y="659"/>
                    <a:pt x="52" y="814"/>
                  </a:cubicBezTo>
                  <a:cubicBezTo>
                    <a:pt x="52" y="1020"/>
                    <a:pt x="52" y="1175"/>
                    <a:pt x="52" y="1381"/>
                  </a:cubicBezTo>
                  <a:cubicBezTo>
                    <a:pt x="1" y="1485"/>
                    <a:pt x="1" y="1639"/>
                    <a:pt x="52" y="1743"/>
                  </a:cubicBezTo>
                  <a:cubicBezTo>
                    <a:pt x="52" y="1846"/>
                    <a:pt x="104" y="1949"/>
                    <a:pt x="155" y="2052"/>
                  </a:cubicBezTo>
                  <a:cubicBezTo>
                    <a:pt x="207" y="2310"/>
                    <a:pt x="465" y="2465"/>
                    <a:pt x="723" y="2465"/>
                  </a:cubicBezTo>
                  <a:cubicBezTo>
                    <a:pt x="826" y="2465"/>
                    <a:pt x="929" y="2413"/>
                    <a:pt x="981" y="2310"/>
                  </a:cubicBezTo>
                  <a:cubicBezTo>
                    <a:pt x="1084" y="2310"/>
                    <a:pt x="1187" y="2258"/>
                    <a:pt x="1239" y="2155"/>
                  </a:cubicBezTo>
                  <a:cubicBezTo>
                    <a:pt x="1497" y="1846"/>
                    <a:pt x="1548" y="1433"/>
                    <a:pt x="1445" y="1020"/>
                  </a:cubicBezTo>
                  <a:cubicBezTo>
                    <a:pt x="1342" y="711"/>
                    <a:pt x="1135" y="401"/>
                    <a:pt x="878" y="143"/>
                  </a:cubicBezTo>
                  <a:cubicBezTo>
                    <a:pt x="780" y="46"/>
                    <a:pt x="661" y="0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 flipH="1">
              <a:off x="-1128264" y="2650201"/>
              <a:ext cx="56816" cy="43153"/>
            </a:xfrm>
            <a:custGeom>
              <a:avLst/>
              <a:gdLst/>
              <a:ahLst/>
              <a:cxnLst/>
              <a:rect l="l" t="t" r="r" b="b"/>
              <a:pathLst>
                <a:path w="3044" h="2312" extrusionOk="0">
                  <a:moveTo>
                    <a:pt x="2475" y="1"/>
                  </a:moveTo>
                  <a:cubicBezTo>
                    <a:pt x="2408" y="1"/>
                    <a:pt x="2339" y="14"/>
                    <a:pt x="2270" y="41"/>
                  </a:cubicBezTo>
                  <a:cubicBezTo>
                    <a:pt x="2012" y="248"/>
                    <a:pt x="1806" y="402"/>
                    <a:pt x="1548" y="557"/>
                  </a:cubicBezTo>
                  <a:cubicBezTo>
                    <a:pt x="1445" y="557"/>
                    <a:pt x="1341" y="609"/>
                    <a:pt x="1238" y="660"/>
                  </a:cubicBezTo>
                  <a:cubicBezTo>
                    <a:pt x="1135" y="712"/>
                    <a:pt x="1032" y="764"/>
                    <a:pt x="929" y="867"/>
                  </a:cubicBezTo>
                  <a:cubicBezTo>
                    <a:pt x="826" y="918"/>
                    <a:pt x="722" y="970"/>
                    <a:pt x="619" y="1022"/>
                  </a:cubicBezTo>
                  <a:cubicBezTo>
                    <a:pt x="464" y="1073"/>
                    <a:pt x="413" y="1228"/>
                    <a:pt x="361" y="1383"/>
                  </a:cubicBezTo>
                  <a:cubicBezTo>
                    <a:pt x="155" y="1434"/>
                    <a:pt x="0" y="1692"/>
                    <a:pt x="103" y="1950"/>
                  </a:cubicBezTo>
                  <a:cubicBezTo>
                    <a:pt x="155" y="2156"/>
                    <a:pt x="361" y="2311"/>
                    <a:pt x="568" y="2311"/>
                  </a:cubicBezTo>
                  <a:lnTo>
                    <a:pt x="722" y="2311"/>
                  </a:lnTo>
                  <a:cubicBezTo>
                    <a:pt x="1341" y="2156"/>
                    <a:pt x="1909" y="1795"/>
                    <a:pt x="2322" y="1331"/>
                  </a:cubicBezTo>
                  <a:cubicBezTo>
                    <a:pt x="2425" y="1279"/>
                    <a:pt x="2476" y="1176"/>
                    <a:pt x="2476" y="1073"/>
                  </a:cubicBezTo>
                  <a:lnTo>
                    <a:pt x="2734" y="918"/>
                  </a:lnTo>
                  <a:cubicBezTo>
                    <a:pt x="2941" y="764"/>
                    <a:pt x="3044" y="454"/>
                    <a:pt x="2941" y="248"/>
                  </a:cubicBezTo>
                  <a:cubicBezTo>
                    <a:pt x="2827" y="97"/>
                    <a:pt x="2659" y="1"/>
                    <a:pt x="2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7"/>
          <p:cNvSpPr txBox="1">
            <a:spLocks noGrp="1"/>
          </p:cNvSpPr>
          <p:nvPr>
            <p:ph type="body" idx="1"/>
          </p:nvPr>
        </p:nvSpPr>
        <p:spPr>
          <a:xfrm>
            <a:off x="721901" y="1115707"/>
            <a:ext cx="6549502" cy="3010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3970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ru-UA" dirty="0"/>
          </a:p>
        </p:txBody>
      </p:sp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720000" y="228349"/>
            <a:ext cx="7743700" cy="884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grpSp>
        <p:nvGrpSpPr>
          <p:cNvPr id="253" name="Google Shape;253;p7"/>
          <p:cNvGrpSpPr/>
          <p:nvPr/>
        </p:nvGrpSpPr>
        <p:grpSpPr>
          <a:xfrm>
            <a:off x="6284670" y="240950"/>
            <a:ext cx="2810180" cy="259340"/>
            <a:chOff x="6284670" y="240950"/>
            <a:chExt cx="2810180" cy="259340"/>
          </a:xfrm>
        </p:grpSpPr>
        <p:sp>
          <p:nvSpPr>
            <p:cNvPr id="254" name="Google Shape;254;p7"/>
            <p:cNvSpPr/>
            <p:nvPr/>
          </p:nvSpPr>
          <p:spPr>
            <a:xfrm>
              <a:off x="6284670" y="240950"/>
              <a:ext cx="1115681" cy="9759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7850038" y="374750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7"/>
          <p:cNvGrpSpPr/>
          <p:nvPr/>
        </p:nvGrpSpPr>
        <p:grpSpPr>
          <a:xfrm>
            <a:off x="-488243" y="3876944"/>
            <a:ext cx="10241745" cy="1749823"/>
            <a:chOff x="-488243" y="3876944"/>
            <a:chExt cx="10241745" cy="1749823"/>
          </a:xfrm>
        </p:grpSpPr>
        <p:sp>
          <p:nvSpPr>
            <p:cNvPr id="257" name="Google Shape;257;p7"/>
            <p:cNvSpPr/>
            <p:nvPr/>
          </p:nvSpPr>
          <p:spPr>
            <a:xfrm flipH="1">
              <a:off x="-488243" y="3876950"/>
              <a:ext cx="9837781" cy="1473879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7"/>
            <p:cNvGrpSpPr/>
            <p:nvPr/>
          </p:nvGrpSpPr>
          <p:grpSpPr>
            <a:xfrm flipH="1">
              <a:off x="6760970" y="3876944"/>
              <a:ext cx="2992532" cy="1694466"/>
              <a:chOff x="2279125" y="2025650"/>
              <a:chExt cx="3315825" cy="1877525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avLst/>
                <a:gdLst/>
                <a:ahLst/>
                <a:cxnLst/>
                <a:rect l="l" t="t" r="r" b="b"/>
                <a:pathLst>
                  <a:path w="132168" h="75101" extrusionOk="0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" name="Google Shape;261;p7"/>
            <p:cNvSpPr/>
            <p:nvPr/>
          </p:nvSpPr>
          <p:spPr>
            <a:xfrm flipH="1">
              <a:off x="4685915" y="4723825"/>
              <a:ext cx="3506608" cy="902942"/>
            </a:xfrm>
            <a:custGeom>
              <a:avLst/>
              <a:gdLst/>
              <a:ahLst/>
              <a:cxnLst/>
              <a:rect l="l" t="t" r="r" b="b"/>
              <a:pathLst>
                <a:path w="94251" h="24271" extrusionOk="0">
                  <a:moveTo>
                    <a:pt x="54219" y="0"/>
                  </a:moveTo>
                  <a:cubicBezTo>
                    <a:pt x="53961" y="0"/>
                    <a:pt x="53806" y="103"/>
                    <a:pt x="53600" y="258"/>
                  </a:cubicBezTo>
                  <a:cubicBezTo>
                    <a:pt x="53187" y="568"/>
                    <a:pt x="52774" y="774"/>
                    <a:pt x="52362" y="980"/>
                  </a:cubicBezTo>
                  <a:cubicBezTo>
                    <a:pt x="52001" y="1084"/>
                    <a:pt x="51588" y="1084"/>
                    <a:pt x="51227" y="1238"/>
                  </a:cubicBezTo>
                  <a:cubicBezTo>
                    <a:pt x="50608" y="1599"/>
                    <a:pt x="49989" y="1857"/>
                    <a:pt x="49318" y="2012"/>
                  </a:cubicBezTo>
                  <a:cubicBezTo>
                    <a:pt x="48596" y="2064"/>
                    <a:pt x="47874" y="2167"/>
                    <a:pt x="47151" y="2373"/>
                  </a:cubicBezTo>
                  <a:cubicBezTo>
                    <a:pt x="46635" y="2580"/>
                    <a:pt x="46068" y="2683"/>
                    <a:pt x="45501" y="2683"/>
                  </a:cubicBezTo>
                  <a:cubicBezTo>
                    <a:pt x="44624" y="2580"/>
                    <a:pt x="44469" y="2115"/>
                    <a:pt x="43798" y="1703"/>
                  </a:cubicBezTo>
                  <a:cubicBezTo>
                    <a:pt x="43548" y="1578"/>
                    <a:pt x="43298" y="1509"/>
                    <a:pt x="43048" y="1509"/>
                  </a:cubicBezTo>
                  <a:cubicBezTo>
                    <a:pt x="42886" y="1509"/>
                    <a:pt x="42723" y="1538"/>
                    <a:pt x="42560" y="1599"/>
                  </a:cubicBezTo>
                  <a:cubicBezTo>
                    <a:pt x="40961" y="1806"/>
                    <a:pt x="39465" y="2425"/>
                    <a:pt x="38175" y="3405"/>
                  </a:cubicBezTo>
                  <a:cubicBezTo>
                    <a:pt x="35028" y="5984"/>
                    <a:pt x="31365" y="6861"/>
                    <a:pt x="28012" y="8822"/>
                  </a:cubicBezTo>
                  <a:cubicBezTo>
                    <a:pt x="24453" y="10937"/>
                    <a:pt x="20738" y="12330"/>
                    <a:pt x="17230" y="14600"/>
                  </a:cubicBezTo>
                  <a:cubicBezTo>
                    <a:pt x="16044" y="15322"/>
                    <a:pt x="14806" y="15838"/>
                    <a:pt x="13516" y="16250"/>
                  </a:cubicBezTo>
                  <a:lnTo>
                    <a:pt x="13155" y="16250"/>
                  </a:lnTo>
                  <a:cubicBezTo>
                    <a:pt x="12742" y="16096"/>
                    <a:pt x="12433" y="15889"/>
                    <a:pt x="12175" y="15528"/>
                  </a:cubicBezTo>
                  <a:cubicBezTo>
                    <a:pt x="11968" y="15270"/>
                    <a:pt x="11762" y="14754"/>
                    <a:pt x="11453" y="14600"/>
                  </a:cubicBezTo>
                  <a:cubicBezTo>
                    <a:pt x="11403" y="14583"/>
                    <a:pt x="11354" y="14576"/>
                    <a:pt x="11306" y="14576"/>
                  </a:cubicBezTo>
                  <a:cubicBezTo>
                    <a:pt x="11060" y="14576"/>
                    <a:pt x="10843" y="14771"/>
                    <a:pt x="10627" y="14858"/>
                  </a:cubicBezTo>
                  <a:cubicBezTo>
                    <a:pt x="10524" y="14961"/>
                    <a:pt x="10369" y="15012"/>
                    <a:pt x="10266" y="15115"/>
                  </a:cubicBezTo>
                  <a:cubicBezTo>
                    <a:pt x="10214" y="15115"/>
                    <a:pt x="10214" y="15115"/>
                    <a:pt x="10163" y="15167"/>
                  </a:cubicBezTo>
                  <a:cubicBezTo>
                    <a:pt x="10008" y="15322"/>
                    <a:pt x="9853" y="15425"/>
                    <a:pt x="9699" y="15631"/>
                  </a:cubicBezTo>
                  <a:cubicBezTo>
                    <a:pt x="9544" y="15838"/>
                    <a:pt x="9389" y="16096"/>
                    <a:pt x="9234" y="16405"/>
                  </a:cubicBezTo>
                  <a:cubicBezTo>
                    <a:pt x="8306" y="17127"/>
                    <a:pt x="6964" y="17282"/>
                    <a:pt x="6087" y="17540"/>
                  </a:cubicBezTo>
                  <a:cubicBezTo>
                    <a:pt x="5159" y="17798"/>
                    <a:pt x="4333" y="18314"/>
                    <a:pt x="3456" y="18469"/>
                  </a:cubicBezTo>
                  <a:cubicBezTo>
                    <a:pt x="3205" y="18519"/>
                    <a:pt x="2959" y="18536"/>
                    <a:pt x="2716" y="18536"/>
                  </a:cubicBezTo>
                  <a:cubicBezTo>
                    <a:pt x="2251" y="18536"/>
                    <a:pt x="1797" y="18475"/>
                    <a:pt x="1334" y="18475"/>
                  </a:cubicBezTo>
                  <a:cubicBezTo>
                    <a:pt x="1049" y="18475"/>
                    <a:pt x="761" y="18498"/>
                    <a:pt x="464" y="18572"/>
                  </a:cubicBezTo>
                  <a:cubicBezTo>
                    <a:pt x="155" y="18675"/>
                    <a:pt x="0" y="19242"/>
                    <a:pt x="155" y="19552"/>
                  </a:cubicBezTo>
                  <a:cubicBezTo>
                    <a:pt x="516" y="20481"/>
                    <a:pt x="1341" y="21151"/>
                    <a:pt x="2373" y="21254"/>
                  </a:cubicBezTo>
                  <a:cubicBezTo>
                    <a:pt x="2992" y="21409"/>
                    <a:pt x="3611" y="21358"/>
                    <a:pt x="4230" y="21512"/>
                  </a:cubicBezTo>
                  <a:cubicBezTo>
                    <a:pt x="5004" y="21770"/>
                    <a:pt x="5778" y="21925"/>
                    <a:pt x="6603" y="21977"/>
                  </a:cubicBezTo>
                  <a:cubicBezTo>
                    <a:pt x="10008" y="21977"/>
                    <a:pt x="13413" y="23060"/>
                    <a:pt x="16869" y="23060"/>
                  </a:cubicBezTo>
                  <a:cubicBezTo>
                    <a:pt x="18107" y="23060"/>
                    <a:pt x="19368" y="23014"/>
                    <a:pt x="20637" y="23014"/>
                  </a:cubicBezTo>
                  <a:cubicBezTo>
                    <a:pt x="21271" y="23014"/>
                    <a:pt x="21908" y="23026"/>
                    <a:pt x="22544" y="23060"/>
                  </a:cubicBezTo>
                  <a:cubicBezTo>
                    <a:pt x="24401" y="23215"/>
                    <a:pt x="26104" y="23885"/>
                    <a:pt x="27909" y="24143"/>
                  </a:cubicBezTo>
                  <a:cubicBezTo>
                    <a:pt x="28442" y="24229"/>
                    <a:pt x="28981" y="24258"/>
                    <a:pt x="29524" y="24258"/>
                  </a:cubicBezTo>
                  <a:cubicBezTo>
                    <a:pt x="30609" y="24258"/>
                    <a:pt x="31709" y="24143"/>
                    <a:pt x="32810" y="24143"/>
                  </a:cubicBezTo>
                  <a:cubicBezTo>
                    <a:pt x="32930" y="24140"/>
                    <a:pt x="33051" y="24138"/>
                    <a:pt x="33172" y="24138"/>
                  </a:cubicBezTo>
                  <a:cubicBezTo>
                    <a:pt x="34272" y="24138"/>
                    <a:pt x="35390" y="24270"/>
                    <a:pt x="36515" y="24270"/>
                  </a:cubicBezTo>
                  <a:cubicBezTo>
                    <a:pt x="37067" y="24270"/>
                    <a:pt x="37621" y="24238"/>
                    <a:pt x="38175" y="24143"/>
                  </a:cubicBezTo>
                  <a:cubicBezTo>
                    <a:pt x="39723" y="23885"/>
                    <a:pt x="41219" y="23112"/>
                    <a:pt x="42715" y="22750"/>
                  </a:cubicBezTo>
                  <a:cubicBezTo>
                    <a:pt x="43437" y="22596"/>
                    <a:pt x="44159" y="22286"/>
                    <a:pt x="44881" y="22131"/>
                  </a:cubicBezTo>
                  <a:cubicBezTo>
                    <a:pt x="45862" y="21977"/>
                    <a:pt x="46893" y="21873"/>
                    <a:pt x="47925" y="21873"/>
                  </a:cubicBezTo>
                  <a:cubicBezTo>
                    <a:pt x="51536" y="21409"/>
                    <a:pt x="55147" y="20790"/>
                    <a:pt x="58707" y="19913"/>
                  </a:cubicBezTo>
                  <a:cubicBezTo>
                    <a:pt x="61699" y="19257"/>
                    <a:pt x="64700" y="19017"/>
                    <a:pt x="67702" y="19017"/>
                  </a:cubicBezTo>
                  <a:cubicBezTo>
                    <a:pt x="72256" y="19017"/>
                    <a:pt x="76814" y="19570"/>
                    <a:pt x="81354" y="20068"/>
                  </a:cubicBezTo>
                  <a:cubicBezTo>
                    <a:pt x="83108" y="20274"/>
                    <a:pt x="84914" y="20481"/>
                    <a:pt x="86668" y="20635"/>
                  </a:cubicBezTo>
                  <a:cubicBezTo>
                    <a:pt x="86936" y="20664"/>
                    <a:pt x="87199" y="20677"/>
                    <a:pt x="87460" y="20677"/>
                  </a:cubicBezTo>
                  <a:cubicBezTo>
                    <a:pt x="89057" y="20677"/>
                    <a:pt x="90539" y="20201"/>
                    <a:pt x="92136" y="20068"/>
                  </a:cubicBezTo>
                  <a:cubicBezTo>
                    <a:pt x="92703" y="20016"/>
                    <a:pt x="93941" y="19913"/>
                    <a:pt x="94148" y="18933"/>
                  </a:cubicBezTo>
                  <a:cubicBezTo>
                    <a:pt x="94251" y="18314"/>
                    <a:pt x="93787" y="17695"/>
                    <a:pt x="93168" y="17592"/>
                  </a:cubicBezTo>
                  <a:cubicBezTo>
                    <a:pt x="92703" y="17540"/>
                    <a:pt x="92239" y="17540"/>
                    <a:pt x="91775" y="17540"/>
                  </a:cubicBezTo>
                  <a:cubicBezTo>
                    <a:pt x="91053" y="17437"/>
                    <a:pt x="90330" y="17231"/>
                    <a:pt x="89711" y="16818"/>
                  </a:cubicBezTo>
                  <a:cubicBezTo>
                    <a:pt x="87957" y="15992"/>
                    <a:pt x="85997" y="15889"/>
                    <a:pt x="84346" y="14703"/>
                  </a:cubicBezTo>
                  <a:cubicBezTo>
                    <a:pt x="83830" y="14290"/>
                    <a:pt x="83314" y="13877"/>
                    <a:pt x="82747" y="13568"/>
                  </a:cubicBezTo>
                  <a:cubicBezTo>
                    <a:pt x="82313" y="13410"/>
                    <a:pt x="81880" y="13343"/>
                    <a:pt x="81446" y="13343"/>
                  </a:cubicBezTo>
                  <a:cubicBezTo>
                    <a:pt x="81312" y="13343"/>
                    <a:pt x="81178" y="13349"/>
                    <a:pt x="81044" y="13361"/>
                  </a:cubicBezTo>
                  <a:cubicBezTo>
                    <a:pt x="80013" y="13258"/>
                    <a:pt x="79548" y="12484"/>
                    <a:pt x="78723" y="11969"/>
                  </a:cubicBezTo>
                  <a:cubicBezTo>
                    <a:pt x="77949" y="11556"/>
                    <a:pt x="77124" y="11195"/>
                    <a:pt x="76298" y="10885"/>
                  </a:cubicBezTo>
                  <a:cubicBezTo>
                    <a:pt x="74854" y="10266"/>
                    <a:pt x="73409" y="9905"/>
                    <a:pt x="71965" y="9286"/>
                  </a:cubicBezTo>
                  <a:cubicBezTo>
                    <a:pt x="71538" y="9115"/>
                    <a:pt x="71075" y="9015"/>
                    <a:pt x="70635" y="9015"/>
                  </a:cubicBezTo>
                  <a:cubicBezTo>
                    <a:pt x="70544" y="9015"/>
                    <a:pt x="70454" y="9019"/>
                    <a:pt x="70366" y="9028"/>
                  </a:cubicBezTo>
                  <a:cubicBezTo>
                    <a:pt x="70075" y="9047"/>
                    <a:pt x="69813" y="9111"/>
                    <a:pt x="69570" y="9111"/>
                  </a:cubicBezTo>
                  <a:cubicBezTo>
                    <a:pt x="69165" y="9111"/>
                    <a:pt x="68811" y="8937"/>
                    <a:pt x="68457" y="8099"/>
                  </a:cubicBezTo>
                  <a:cubicBezTo>
                    <a:pt x="68354" y="7738"/>
                    <a:pt x="68302" y="7274"/>
                    <a:pt x="68199" y="6913"/>
                  </a:cubicBezTo>
                  <a:cubicBezTo>
                    <a:pt x="67786" y="5830"/>
                    <a:pt x="67013" y="4849"/>
                    <a:pt x="65981" y="4282"/>
                  </a:cubicBezTo>
                  <a:cubicBezTo>
                    <a:pt x="64743" y="3508"/>
                    <a:pt x="63556" y="2838"/>
                    <a:pt x="62163" y="2683"/>
                  </a:cubicBezTo>
                  <a:cubicBezTo>
                    <a:pt x="60822" y="2580"/>
                    <a:pt x="59326" y="2064"/>
                    <a:pt x="57830" y="2064"/>
                  </a:cubicBezTo>
                  <a:cubicBezTo>
                    <a:pt x="56798" y="2012"/>
                    <a:pt x="56179" y="1961"/>
                    <a:pt x="55405" y="1084"/>
                  </a:cubicBezTo>
                  <a:cubicBezTo>
                    <a:pt x="55044" y="671"/>
                    <a:pt x="54735" y="52"/>
                    <a:pt x="54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 rot="183864" flipH="1">
              <a:off x="-200183" y="3924279"/>
              <a:ext cx="1567942" cy="1272470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533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 userDrawn="1">
  <p:cSld name="1_Main point">
    <p:bg>
      <p:bgPr>
        <a:solidFill>
          <a:schemeClr val="accent2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/>
          <p:nvPr/>
        </p:nvSpPr>
        <p:spPr>
          <a:xfrm>
            <a:off x="5899276" y="1443375"/>
            <a:ext cx="3498466" cy="3293911"/>
          </a:xfrm>
          <a:custGeom>
            <a:avLst/>
            <a:gdLst/>
            <a:ahLst/>
            <a:cxnLst/>
            <a:rect l="l" t="t" r="r" b="b"/>
            <a:pathLst>
              <a:path w="95750" h="77682" extrusionOk="0">
                <a:moveTo>
                  <a:pt x="87755" y="0"/>
                </a:moveTo>
                <a:cubicBezTo>
                  <a:pt x="87610" y="0"/>
                  <a:pt x="87455" y="14"/>
                  <a:pt x="87289" y="42"/>
                </a:cubicBezTo>
                <a:cubicBezTo>
                  <a:pt x="85999" y="249"/>
                  <a:pt x="84555" y="1745"/>
                  <a:pt x="83575" y="2519"/>
                </a:cubicBezTo>
                <a:cubicBezTo>
                  <a:pt x="81614" y="3963"/>
                  <a:pt x="79912" y="5562"/>
                  <a:pt x="78106" y="7110"/>
                </a:cubicBezTo>
                <a:cubicBezTo>
                  <a:pt x="75063" y="9741"/>
                  <a:pt x="71193" y="12475"/>
                  <a:pt x="69955" y="16550"/>
                </a:cubicBezTo>
                <a:cubicBezTo>
                  <a:pt x="69336" y="18459"/>
                  <a:pt x="69646" y="19904"/>
                  <a:pt x="68356" y="21709"/>
                </a:cubicBezTo>
                <a:cubicBezTo>
                  <a:pt x="66602" y="24031"/>
                  <a:pt x="64693" y="26146"/>
                  <a:pt x="62527" y="28106"/>
                </a:cubicBezTo>
                <a:cubicBezTo>
                  <a:pt x="60721" y="29809"/>
                  <a:pt x="58761" y="31305"/>
                  <a:pt x="56801" y="32904"/>
                </a:cubicBezTo>
                <a:cubicBezTo>
                  <a:pt x="54582" y="34709"/>
                  <a:pt x="52725" y="36515"/>
                  <a:pt x="50094" y="37598"/>
                </a:cubicBezTo>
                <a:cubicBezTo>
                  <a:pt x="48856" y="38114"/>
                  <a:pt x="47566" y="38785"/>
                  <a:pt x="46277" y="39198"/>
                </a:cubicBezTo>
                <a:cubicBezTo>
                  <a:pt x="45039" y="39662"/>
                  <a:pt x="43800" y="39662"/>
                  <a:pt x="42614" y="40023"/>
                </a:cubicBezTo>
                <a:cubicBezTo>
                  <a:pt x="41118" y="40333"/>
                  <a:pt x="39828" y="41158"/>
                  <a:pt x="38900" y="42344"/>
                </a:cubicBezTo>
                <a:cubicBezTo>
                  <a:pt x="37455" y="44202"/>
                  <a:pt x="36527" y="46471"/>
                  <a:pt x="35288" y="48483"/>
                </a:cubicBezTo>
                <a:cubicBezTo>
                  <a:pt x="33896" y="50908"/>
                  <a:pt x="32348" y="53229"/>
                  <a:pt x="30594" y="55396"/>
                </a:cubicBezTo>
                <a:cubicBezTo>
                  <a:pt x="26828" y="59884"/>
                  <a:pt x="21927" y="63238"/>
                  <a:pt x="16407" y="65043"/>
                </a:cubicBezTo>
                <a:cubicBezTo>
                  <a:pt x="13776" y="65765"/>
                  <a:pt x="11197" y="66591"/>
                  <a:pt x="8669" y="67622"/>
                </a:cubicBezTo>
                <a:cubicBezTo>
                  <a:pt x="6141" y="68706"/>
                  <a:pt x="4181" y="70563"/>
                  <a:pt x="1498" y="70976"/>
                </a:cubicBezTo>
                <a:cubicBezTo>
                  <a:pt x="1332" y="70759"/>
                  <a:pt x="1111" y="70666"/>
                  <a:pt x="893" y="70666"/>
                </a:cubicBezTo>
                <a:cubicBezTo>
                  <a:pt x="439" y="70666"/>
                  <a:pt x="1" y="71071"/>
                  <a:pt x="106" y="71595"/>
                </a:cubicBezTo>
                <a:cubicBezTo>
                  <a:pt x="157" y="71801"/>
                  <a:pt x="157" y="72007"/>
                  <a:pt x="209" y="72265"/>
                </a:cubicBezTo>
                <a:cubicBezTo>
                  <a:pt x="312" y="72523"/>
                  <a:pt x="518" y="72730"/>
                  <a:pt x="776" y="72781"/>
                </a:cubicBezTo>
                <a:cubicBezTo>
                  <a:pt x="3149" y="73452"/>
                  <a:pt x="5264" y="75000"/>
                  <a:pt x="7689" y="75361"/>
                </a:cubicBezTo>
                <a:cubicBezTo>
                  <a:pt x="8451" y="75488"/>
                  <a:pt x="9213" y="75532"/>
                  <a:pt x="9973" y="75532"/>
                </a:cubicBezTo>
                <a:cubicBezTo>
                  <a:pt x="11684" y="75532"/>
                  <a:pt x="13387" y="75309"/>
                  <a:pt x="15066" y="75309"/>
                </a:cubicBezTo>
                <a:cubicBezTo>
                  <a:pt x="15173" y="75307"/>
                  <a:pt x="15280" y="75306"/>
                  <a:pt x="15386" y="75306"/>
                </a:cubicBezTo>
                <a:cubicBezTo>
                  <a:pt x="17991" y="75306"/>
                  <a:pt x="20328" y="75901"/>
                  <a:pt x="22856" y="76496"/>
                </a:cubicBezTo>
                <a:cubicBezTo>
                  <a:pt x="25280" y="77063"/>
                  <a:pt x="27757" y="77063"/>
                  <a:pt x="30233" y="77269"/>
                </a:cubicBezTo>
                <a:cubicBezTo>
                  <a:pt x="33541" y="77457"/>
                  <a:pt x="36831" y="77682"/>
                  <a:pt x="40125" y="77682"/>
                </a:cubicBezTo>
                <a:cubicBezTo>
                  <a:pt x="42275" y="77682"/>
                  <a:pt x="44426" y="77586"/>
                  <a:pt x="46586" y="77321"/>
                </a:cubicBezTo>
                <a:cubicBezTo>
                  <a:pt x="49320" y="76960"/>
                  <a:pt x="52054" y="76496"/>
                  <a:pt x="54789" y="76289"/>
                </a:cubicBezTo>
                <a:cubicBezTo>
                  <a:pt x="56207" y="76186"/>
                  <a:pt x="57652" y="76160"/>
                  <a:pt x="59096" y="76160"/>
                </a:cubicBezTo>
                <a:cubicBezTo>
                  <a:pt x="60541" y="76160"/>
                  <a:pt x="61985" y="76186"/>
                  <a:pt x="63404" y="76186"/>
                </a:cubicBezTo>
                <a:cubicBezTo>
                  <a:pt x="69233" y="76186"/>
                  <a:pt x="75011" y="76134"/>
                  <a:pt x="80840" y="76134"/>
                </a:cubicBezTo>
                <a:cubicBezTo>
                  <a:pt x="82354" y="76134"/>
                  <a:pt x="83890" y="76089"/>
                  <a:pt x="85434" y="76089"/>
                </a:cubicBezTo>
                <a:cubicBezTo>
                  <a:pt x="86206" y="76089"/>
                  <a:pt x="86979" y="76100"/>
                  <a:pt x="87753" y="76134"/>
                </a:cubicBezTo>
                <a:cubicBezTo>
                  <a:pt x="88719" y="76234"/>
                  <a:pt x="89685" y="76291"/>
                  <a:pt x="90651" y="76291"/>
                </a:cubicBezTo>
                <a:cubicBezTo>
                  <a:pt x="91181" y="76291"/>
                  <a:pt x="91711" y="76274"/>
                  <a:pt x="92241" y="76238"/>
                </a:cubicBezTo>
                <a:cubicBezTo>
                  <a:pt x="95646" y="75825"/>
                  <a:pt x="95749" y="72936"/>
                  <a:pt x="95491" y="70099"/>
                </a:cubicBezTo>
                <a:cubicBezTo>
                  <a:pt x="94975" y="65404"/>
                  <a:pt x="93634" y="60968"/>
                  <a:pt x="92293" y="56480"/>
                </a:cubicBezTo>
                <a:cubicBezTo>
                  <a:pt x="90642" y="50908"/>
                  <a:pt x="90539" y="45285"/>
                  <a:pt x="90539" y="39559"/>
                </a:cubicBezTo>
                <a:cubicBezTo>
                  <a:pt x="90590" y="33781"/>
                  <a:pt x="90694" y="28055"/>
                  <a:pt x="90694" y="22328"/>
                </a:cubicBezTo>
                <a:cubicBezTo>
                  <a:pt x="90694" y="16963"/>
                  <a:pt x="90797" y="11701"/>
                  <a:pt x="89868" y="6439"/>
                </a:cubicBezTo>
                <a:cubicBezTo>
                  <a:pt x="89574" y="4871"/>
                  <a:pt x="90490" y="0"/>
                  <a:pt x="877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8"/>
          <p:cNvSpPr/>
          <p:nvPr/>
        </p:nvSpPr>
        <p:spPr>
          <a:xfrm rot="1813089" flipH="1">
            <a:off x="-1164765" y="2874040"/>
            <a:ext cx="4319677" cy="3319640"/>
          </a:xfrm>
          <a:custGeom>
            <a:avLst/>
            <a:gdLst/>
            <a:ahLst/>
            <a:cxnLst/>
            <a:rect l="l" t="t" r="r" b="b"/>
            <a:pathLst>
              <a:path w="112152" h="86188" extrusionOk="0">
                <a:moveTo>
                  <a:pt x="85897" y="1"/>
                </a:moveTo>
                <a:cubicBezTo>
                  <a:pt x="85845" y="1"/>
                  <a:pt x="85792" y="3"/>
                  <a:pt x="85739" y="7"/>
                </a:cubicBezTo>
                <a:cubicBezTo>
                  <a:pt x="85172" y="111"/>
                  <a:pt x="84656" y="317"/>
                  <a:pt x="84191" y="575"/>
                </a:cubicBezTo>
                <a:cubicBezTo>
                  <a:pt x="83572" y="781"/>
                  <a:pt x="83056" y="1142"/>
                  <a:pt x="82644" y="1607"/>
                </a:cubicBezTo>
                <a:cubicBezTo>
                  <a:pt x="82386" y="1916"/>
                  <a:pt x="82128" y="2174"/>
                  <a:pt x="81818" y="2380"/>
                </a:cubicBezTo>
                <a:cubicBezTo>
                  <a:pt x="81406" y="2587"/>
                  <a:pt x="80993" y="2742"/>
                  <a:pt x="80580" y="2845"/>
                </a:cubicBezTo>
                <a:cubicBezTo>
                  <a:pt x="79858" y="3000"/>
                  <a:pt x="79239" y="3361"/>
                  <a:pt x="78517" y="3515"/>
                </a:cubicBezTo>
                <a:cubicBezTo>
                  <a:pt x="76969" y="3980"/>
                  <a:pt x="75576" y="4805"/>
                  <a:pt x="74029" y="5373"/>
                </a:cubicBezTo>
                <a:cubicBezTo>
                  <a:pt x="73358" y="5631"/>
                  <a:pt x="72687" y="5888"/>
                  <a:pt x="71965" y="6095"/>
                </a:cubicBezTo>
                <a:cubicBezTo>
                  <a:pt x="71294" y="6301"/>
                  <a:pt x="70417" y="6404"/>
                  <a:pt x="69695" y="6611"/>
                </a:cubicBezTo>
                <a:cubicBezTo>
                  <a:pt x="69128" y="6869"/>
                  <a:pt x="68560" y="7178"/>
                  <a:pt x="68096" y="7539"/>
                </a:cubicBezTo>
                <a:cubicBezTo>
                  <a:pt x="67425" y="7849"/>
                  <a:pt x="66755" y="8107"/>
                  <a:pt x="66032" y="8313"/>
                </a:cubicBezTo>
                <a:cubicBezTo>
                  <a:pt x="64794" y="8829"/>
                  <a:pt x="63917" y="9654"/>
                  <a:pt x="62886" y="10377"/>
                </a:cubicBezTo>
                <a:cubicBezTo>
                  <a:pt x="61648" y="11254"/>
                  <a:pt x="60255" y="11924"/>
                  <a:pt x="58810" y="12337"/>
                </a:cubicBezTo>
                <a:cubicBezTo>
                  <a:pt x="58062" y="12492"/>
                  <a:pt x="57301" y="12492"/>
                  <a:pt x="56540" y="12492"/>
                </a:cubicBezTo>
                <a:cubicBezTo>
                  <a:pt x="55779" y="12492"/>
                  <a:pt x="55018" y="12492"/>
                  <a:pt x="54270" y="12646"/>
                </a:cubicBezTo>
                <a:cubicBezTo>
                  <a:pt x="53445" y="12801"/>
                  <a:pt x="52620" y="13008"/>
                  <a:pt x="51794" y="13162"/>
                </a:cubicBezTo>
                <a:cubicBezTo>
                  <a:pt x="50969" y="13317"/>
                  <a:pt x="50092" y="13420"/>
                  <a:pt x="49266" y="13575"/>
                </a:cubicBezTo>
                <a:cubicBezTo>
                  <a:pt x="47616" y="13936"/>
                  <a:pt x="45913" y="14349"/>
                  <a:pt x="44262" y="14762"/>
                </a:cubicBezTo>
                <a:cubicBezTo>
                  <a:pt x="42560" y="15123"/>
                  <a:pt x="40961" y="15226"/>
                  <a:pt x="39362" y="15690"/>
                </a:cubicBezTo>
                <a:cubicBezTo>
                  <a:pt x="37969" y="16154"/>
                  <a:pt x="36679" y="16825"/>
                  <a:pt x="35493" y="17651"/>
                </a:cubicBezTo>
                <a:cubicBezTo>
                  <a:pt x="34925" y="18012"/>
                  <a:pt x="34409" y="18476"/>
                  <a:pt x="33893" y="18940"/>
                </a:cubicBezTo>
                <a:cubicBezTo>
                  <a:pt x="33274" y="19456"/>
                  <a:pt x="32604" y="19920"/>
                  <a:pt x="31985" y="20385"/>
                </a:cubicBezTo>
                <a:cubicBezTo>
                  <a:pt x="31417" y="20901"/>
                  <a:pt x="30798" y="21313"/>
                  <a:pt x="30127" y="21623"/>
                </a:cubicBezTo>
                <a:cubicBezTo>
                  <a:pt x="29457" y="21778"/>
                  <a:pt x="28786" y="21984"/>
                  <a:pt x="28167" y="22293"/>
                </a:cubicBezTo>
                <a:cubicBezTo>
                  <a:pt x="26671" y="23119"/>
                  <a:pt x="25020" y="23532"/>
                  <a:pt x="23318" y="23583"/>
                </a:cubicBezTo>
                <a:cubicBezTo>
                  <a:pt x="22544" y="23635"/>
                  <a:pt x="21822" y="23738"/>
                  <a:pt x="21100" y="23841"/>
                </a:cubicBezTo>
                <a:cubicBezTo>
                  <a:pt x="20274" y="24151"/>
                  <a:pt x="19397" y="24305"/>
                  <a:pt x="18520" y="24409"/>
                </a:cubicBezTo>
                <a:cubicBezTo>
                  <a:pt x="17901" y="24409"/>
                  <a:pt x="17282" y="24563"/>
                  <a:pt x="16715" y="24873"/>
                </a:cubicBezTo>
                <a:cubicBezTo>
                  <a:pt x="15992" y="25234"/>
                  <a:pt x="15373" y="25698"/>
                  <a:pt x="14651" y="25956"/>
                </a:cubicBezTo>
                <a:cubicBezTo>
                  <a:pt x="13207" y="26575"/>
                  <a:pt x="11659" y="26833"/>
                  <a:pt x="10215" y="27452"/>
                </a:cubicBezTo>
                <a:cubicBezTo>
                  <a:pt x="9957" y="27555"/>
                  <a:pt x="9699" y="27710"/>
                  <a:pt x="9441" y="27865"/>
                </a:cubicBezTo>
                <a:cubicBezTo>
                  <a:pt x="9441" y="27865"/>
                  <a:pt x="9395" y="27842"/>
                  <a:pt x="9349" y="27842"/>
                </a:cubicBezTo>
                <a:cubicBezTo>
                  <a:pt x="9326" y="27842"/>
                  <a:pt x="9303" y="27848"/>
                  <a:pt x="9286" y="27865"/>
                </a:cubicBezTo>
                <a:cubicBezTo>
                  <a:pt x="9131" y="28123"/>
                  <a:pt x="8822" y="28071"/>
                  <a:pt x="8564" y="28123"/>
                </a:cubicBezTo>
                <a:cubicBezTo>
                  <a:pt x="8306" y="28174"/>
                  <a:pt x="7893" y="28278"/>
                  <a:pt x="7584" y="28381"/>
                </a:cubicBezTo>
                <a:cubicBezTo>
                  <a:pt x="7274" y="28432"/>
                  <a:pt x="7016" y="28536"/>
                  <a:pt x="6707" y="28587"/>
                </a:cubicBezTo>
                <a:lnTo>
                  <a:pt x="5778" y="28587"/>
                </a:lnTo>
                <a:cubicBezTo>
                  <a:pt x="5314" y="28587"/>
                  <a:pt x="4901" y="28793"/>
                  <a:pt x="4591" y="29103"/>
                </a:cubicBezTo>
                <a:cubicBezTo>
                  <a:pt x="4334" y="29309"/>
                  <a:pt x="4127" y="29567"/>
                  <a:pt x="3921" y="29825"/>
                </a:cubicBezTo>
                <a:lnTo>
                  <a:pt x="3818" y="29928"/>
                </a:lnTo>
                <a:cubicBezTo>
                  <a:pt x="3457" y="29980"/>
                  <a:pt x="3095" y="29980"/>
                  <a:pt x="2683" y="29980"/>
                </a:cubicBezTo>
                <a:cubicBezTo>
                  <a:pt x="2012" y="30032"/>
                  <a:pt x="1341" y="30341"/>
                  <a:pt x="774" y="30805"/>
                </a:cubicBezTo>
                <a:cubicBezTo>
                  <a:pt x="413" y="31063"/>
                  <a:pt x="0" y="31476"/>
                  <a:pt x="103" y="31940"/>
                </a:cubicBezTo>
                <a:cubicBezTo>
                  <a:pt x="258" y="32405"/>
                  <a:pt x="568" y="32817"/>
                  <a:pt x="1032" y="33024"/>
                </a:cubicBezTo>
                <a:cubicBezTo>
                  <a:pt x="2167" y="33694"/>
                  <a:pt x="3353" y="34210"/>
                  <a:pt x="4643" y="34623"/>
                </a:cubicBezTo>
                <a:cubicBezTo>
                  <a:pt x="5572" y="35087"/>
                  <a:pt x="6552" y="35603"/>
                  <a:pt x="7429" y="36171"/>
                </a:cubicBezTo>
                <a:cubicBezTo>
                  <a:pt x="8461" y="36841"/>
                  <a:pt x="9544" y="37254"/>
                  <a:pt x="10576" y="37873"/>
                </a:cubicBezTo>
                <a:cubicBezTo>
                  <a:pt x="11659" y="38440"/>
                  <a:pt x="12691" y="39059"/>
                  <a:pt x="13774" y="39679"/>
                </a:cubicBezTo>
                <a:cubicBezTo>
                  <a:pt x="14857" y="40246"/>
                  <a:pt x="15941" y="40762"/>
                  <a:pt x="17024" y="41329"/>
                </a:cubicBezTo>
                <a:cubicBezTo>
                  <a:pt x="18107" y="41845"/>
                  <a:pt x="19191" y="42567"/>
                  <a:pt x="20171" y="43393"/>
                </a:cubicBezTo>
                <a:cubicBezTo>
                  <a:pt x="20945" y="44115"/>
                  <a:pt x="21615" y="44941"/>
                  <a:pt x="22492" y="45560"/>
                </a:cubicBezTo>
                <a:cubicBezTo>
                  <a:pt x="24453" y="47056"/>
                  <a:pt x="26619" y="48036"/>
                  <a:pt x="28683" y="49325"/>
                </a:cubicBezTo>
                <a:cubicBezTo>
                  <a:pt x="30798" y="50667"/>
                  <a:pt x="33016" y="51853"/>
                  <a:pt x="35338" y="52885"/>
                </a:cubicBezTo>
                <a:cubicBezTo>
                  <a:pt x="37556" y="53814"/>
                  <a:pt x="39723" y="54949"/>
                  <a:pt x="41786" y="56290"/>
                </a:cubicBezTo>
                <a:cubicBezTo>
                  <a:pt x="42251" y="56599"/>
                  <a:pt x="42715" y="56909"/>
                  <a:pt x="43179" y="57167"/>
                </a:cubicBezTo>
                <a:cubicBezTo>
                  <a:pt x="43747" y="57425"/>
                  <a:pt x="44262" y="57786"/>
                  <a:pt x="44778" y="58147"/>
                </a:cubicBezTo>
                <a:cubicBezTo>
                  <a:pt x="45655" y="58869"/>
                  <a:pt x="46429" y="59695"/>
                  <a:pt x="47358" y="60365"/>
                </a:cubicBezTo>
                <a:cubicBezTo>
                  <a:pt x="49266" y="61758"/>
                  <a:pt x="51382" y="63048"/>
                  <a:pt x="53393" y="64338"/>
                </a:cubicBezTo>
                <a:cubicBezTo>
                  <a:pt x="55509" y="65730"/>
                  <a:pt x="57830" y="66865"/>
                  <a:pt x="59945" y="68207"/>
                </a:cubicBezTo>
                <a:cubicBezTo>
                  <a:pt x="60977" y="68877"/>
                  <a:pt x="61854" y="69754"/>
                  <a:pt x="62937" y="70425"/>
                </a:cubicBezTo>
                <a:cubicBezTo>
                  <a:pt x="64021" y="71096"/>
                  <a:pt x="65001" y="71560"/>
                  <a:pt x="65929" y="72231"/>
                </a:cubicBezTo>
                <a:cubicBezTo>
                  <a:pt x="66909" y="72901"/>
                  <a:pt x="67890" y="73469"/>
                  <a:pt x="68921" y="73933"/>
                </a:cubicBezTo>
                <a:cubicBezTo>
                  <a:pt x="69953" y="74397"/>
                  <a:pt x="70985" y="74707"/>
                  <a:pt x="72017" y="75068"/>
                </a:cubicBezTo>
                <a:cubicBezTo>
                  <a:pt x="74287" y="75893"/>
                  <a:pt x="76453" y="76925"/>
                  <a:pt x="78671" y="77802"/>
                </a:cubicBezTo>
                <a:cubicBezTo>
                  <a:pt x="79239" y="78008"/>
                  <a:pt x="79806" y="78215"/>
                  <a:pt x="80374" y="78369"/>
                </a:cubicBezTo>
                <a:cubicBezTo>
                  <a:pt x="80993" y="78576"/>
                  <a:pt x="81560" y="78885"/>
                  <a:pt x="82128" y="79143"/>
                </a:cubicBezTo>
                <a:cubicBezTo>
                  <a:pt x="83211" y="79556"/>
                  <a:pt x="84346" y="79917"/>
                  <a:pt x="85533" y="80227"/>
                </a:cubicBezTo>
                <a:cubicBezTo>
                  <a:pt x="87854" y="80949"/>
                  <a:pt x="90176" y="81723"/>
                  <a:pt x="92549" y="82342"/>
                </a:cubicBezTo>
                <a:cubicBezTo>
                  <a:pt x="94922" y="83012"/>
                  <a:pt x="97398" y="83322"/>
                  <a:pt x="99771" y="83889"/>
                </a:cubicBezTo>
                <a:cubicBezTo>
                  <a:pt x="101009" y="84199"/>
                  <a:pt x="102247" y="84457"/>
                  <a:pt x="103485" y="84612"/>
                </a:cubicBezTo>
                <a:cubicBezTo>
                  <a:pt x="104672" y="84766"/>
                  <a:pt x="105807" y="85076"/>
                  <a:pt x="106890" y="85540"/>
                </a:cubicBezTo>
                <a:cubicBezTo>
                  <a:pt x="107457" y="85864"/>
                  <a:pt x="108087" y="86188"/>
                  <a:pt x="108755" y="86188"/>
                </a:cubicBezTo>
                <a:cubicBezTo>
                  <a:pt x="108939" y="86188"/>
                  <a:pt x="109126" y="86163"/>
                  <a:pt x="109315" y="86108"/>
                </a:cubicBezTo>
                <a:cubicBezTo>
                  <a:pt x="109366" y="86056"/>
                  <a:pt x="109366" y="86056"/>
                  <a:pt x="109366" y="86004"/>
                </a:cubicBezTo>
                <a:cubicBezTo>
                  <a:pt x="109573" y="84405"/>
                  <a:pt x="110140" y="82858"/>
                  <a:pt x="110140" y="81207"/>
                </a:cubicBezTo>
                <a:lnTo>
                  <a:pt x="110140" y="78834"/>
                </a:lnTo>
                <a:cubicBezTo>
                  <a:pt x="110243" y="77957"/>
                  <a:pt x="110398" y="77080"/>
                  <a:pt x="110604" y="76254"/>
                </a:cubicBezTo>
                <a:cubicBezTo>
                  <a:pt x="110759" y="75532"/>
                  <a:pt x="110811" y="74758"/>
                  <a:pt x="110914" y="74036"/>
                </a:cubicBezTo>
                <a:cubicBezTo>
                  <a:pt x="111017" y="73211"/>
                  <a:pt x="111327" y="72385"/>
                  <a:pt x="111481" y="71457"/>
                </a:cubicBezTo>
                <a:cubicBezTo>
                  <a:pt x="111739" y="69909"/>
                  <a:pt x="111894" y="68310"/>
                  <a:pt x="111997" y="66711"/>
                </a:cubicBezTo>
                <a:cubicBezTo>
                  <a:pt x="112152" y="65060"/>
                  <a:pt x="112100" y="63409"/>
                  <a:pt x="111842" y="61758"/>
                </a:cubicBezTo>
                <a:cubicBezTo>
                  <a:pt x="111481" y="60056"/>
                  <a:pt x="111327" y="58353"/>
                  <a:pt x="111275" y="56651"/>
                </a:cubicBezTo>
                <a:cubicBezTo>
                  <a:pt x="111275" y="55000"/>
                  <a:pt x="110811" y="53401"/>
                  <a:pt x="110862" y="51750"/>
                </a:cubicBezTo>
                <a:cubicBezTo>
                  <a:pt x="110914" y="50976"/>
                  <a:pt x="110862" y="50202"/>
                  <a:pt x="110811" y="49429"/>
                </a:cubicBezTo>
                <a:cubicBezTo>
                  <a:pt x="110707" y="48655"/>
                  <a:pt x="110604" y="47881"/>
                  <a:pt x="110501" y="47056"/>
                </a:cubicBezTo>
                <a:cubicBezTo>
                  <a:pt x="109934" y="43651"/>
                  <a:pt x="109573" y="40143"/>
                  <a:pt x="109418" y="36686"/>
                </a:cubicBezTo>
                <a:cubicBezTo>
                  <a:pt x="109366" y="34984"/>
                  <a:pt x="109315" y="33333"/>
                  <a:pt x="109160" y="31682"/>
                </a:cubicBezTo>
                <a:cubicBezTo>
                  <a:pt x="109005" y="30032"/>
                  <a:pt x="108953" y="28329"/>
                  <a:pt x="109108" y="26678"/>
                </a:cubicBezTo>
                <a:cubicBezTo>
                  <a:pt x="109263" y="24976"/>
                  <a:pt x="109366" y="23274"/>
                  <a:pt x="109366" y="21571"/>
                </a:cubicBezTo>
                <a:lnTo>
                  <a:pt x="109366" y="16258"/>
                </a:lnTo>
                <a:cubicBezTo>
                  <a:pt x="109366" y="15639"/>
                  <a:pt x="109418" y="14916"/>
                  <a:pt x="109366" y="14194"/>
                </a:cubicBezTo>
                <a:cubicBezTo>
                  <a:pt x="109315" y="13627"/>
                  <a:pt x="109108" y="13059"/>
                  <a:pt x="108850" y="12595"/>
                </a:cubicBezTo>
                <a:cubicBezTo>
                  <a:pt x="108747" y="12182"/>
                  <a:pt x="108541" y="11821"/>
                  <a:pt x="108231" y="11563"/>
                </a:cubicBezTo>
                <a:cubicBezTo>
                  <a:pt x="107891" y="11412"/>
                  <a:pt x="107524" y="11316"/>
                  <a:pt x="107129" y="11316"/>
                </a:cubicBezTo>
                <a:cubicBezTo>
                  <a:pt x="106984" y="11316"/>
                  <a:pt x="106836" y="11329"/>
                  <a:pt x="106684" y="11357"/>
                </a:cubicBezTo>
                <a:cubicBezTo>
                  <a:pt x="106017" y="11380"/>
                  <a:pt x="105279" y="11444"/>
                  <a:pt x="104538" y="11444"/>
                </a:cubicBezTo>
                <a:cubicBezTo>
                  <a:pt x="103615" y="11444"/>
                  <a:pt x="102687" y="11345"/>
                  <a:pt x="101886" y="10944"/>
                </a:cubicBezTo>
                <a:cubicBezTo>
                  <a:pt x="101319" y="10583"/>
                  <a:pt x="100751" y="10119"/>
                  <a:pt x="100287" y="9603"/>
                </a:cubicBezTo>
                <a:cubicBezTo>
                  <a:pt x="99719" y="9087"/>
                  <a:pt x="99152" y="8674"/>
                  <a:pt x="98481" y="8313"/>
                </a:cubicBezTo>
                <a:cubicBezTo>
                  <a:pt x="97914" y="7952"/>
                  <a:pt x="97295" y="7591"/>
                  <a:pt x="96779" y="7178"/>
                </a:cubicBezTo>
                <a:cubicBezTo>
                  <a:pt x="96057" y="6765"/>
                  <a:pt x="95437" y="6198"/>
                  <a:pt x="95025" y="5476"/>
                </a:cubicBezTo>
                <a:cubicBezTo>
                  <a:pt x="94509" y="4599"/>
                  <a:pt x="94045" y="3309"/>
                  <a:pt x="93013" y="2845"/>
                </a:cubicBezTo>
                <a:cubicBezTo>
                  <a:pt x="92394" y="2587"/>
                  <a:pt x="91672" y="2793"/>
                  <a:pt x="91053" y="2587"/>
                </a:cubicBezTo>
                <a:cubicBezTo>
                  <a:pt x="90279" y="2329"/>
                  <a:pt x="89505" y="1968"/>
                  <a:pt x="88783" y="1555"/>
                </a:cubicBezTo>
                <a:cubicBezTo>
                  <a:pt x="87896" y="1013"/>
                  <a:pt x="87009" y="1"/>
                  <a:pt x="858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"/>
          <p:cNvSpPr/>
          <p:nvPr/>
        </p:nvSpPr>
        <p:spPr>
          <a:xfrm>
            <a:off x="-363675" y="2317325"/>
            <a:ext cx="3011535" cy="2826209"/>
          </a:xfrm>
          <a:custGeom>
            <a:avLst/>
            <a:gdLst/>
            <a:ahLst/>
            <a:cxnLst/>
            <a:rect l="l" t="t" r="r" b="b"/>
            <a:pathLst>
              <a:path w="96346" h="90417" extrusionOk="0">
                <a:moveTo>
                  <a:pt x="70883" y="0"/>
                </a:moveTo>
                <a:cubicBezTo>
                  <a:pt x="70752" y="0"/>
                  <a:pt x="70684" y="218"/>
                  <a:pt x="70871" y="265"/>
                </a:cubicBezTo>
                <a:cubicBezTo>
                  <a:pt x="72006" y="678"/>
                  <a:pt x="70871" y="3051"/>
                  <a:pt x="70510" y="3618"/>
                </a:cubicBezTo>
                <a:cubicBezTo>
                  <a:pt x="69891" y="4599"/>
                  <a:pt x="69066" y="5424"/>
                  <a:pt x="68498" y="6404"/>
                </a:cubicBezTo>
                <a:cubicBezTo>
                  <a:pt x="67621" y="8003"/>
                  <a:pt x="67106" y="9706"/>
                  <a:pt x="66899" y="11511"/>
                </a:cubicBezTo>
                <a:cubicBezTo>
                  <a:pt x="66280" y="10892"/>
                  <a:pt x="65919" y="10067"/>
                  <a:pt x="65300" y="9396"/>
                </a:cubicBezTo>
                <a:cubicBezTo>
                  <a:pt x="64681" y="8674"/>
                  <a:pt x="64010" y="8003"/>
                  <a:pt x="63288" y="7384"/>
                </a:cubicBezTo>
                <a:cubicBezTo>
                  <a:pt x="62669" y="6972"/>
                  <a:pt x="62050" y="6662"/>
                  <a:pt x="61482" y="6301"/>
                </a:cubicBezTo>
                <a:cubicBezTo>
                  <a:pt x="60812" y="5940"/>
                  <a:pt x="60348" y="5321"/>
                  <a:pt x="60244" y="4650"/>
                </a:cubicBezTo>
                <a:cubicBezTo>
                  <a:pt x="60244" y="4573"/>
                  <a:pt x="60180" y="4534"/>
                  <a:pt x="60115" y="4534"/>
                </a:cubicBezTo>
                <a:cubicBezTo>
                  <a:pt x="60051" y="4534"/>
                  <a:pt x="59986" y="4573"/>
                  <a:pt x="59986" y="4650"/>
                </a:cubicBezTo>
                <a:cubicBezTo>
                  <a:pt x="59935" y="6198"/>
                  <a:pt x="61637" y="6868"/>
                  <a:pt x="62721" y="7539"/>
                </a:cubicBezTo>
                <a:cubicBezTo>
                  <a:pt x="63494" y="8107"/>
                  <a:pt x="64217" y="8777"/>
                  <a:pt x="64836" y="9499"/>
                </a:cubicBezTo>
                <a:cubicBezTo>
                  <a:pt x="65558" y="10222"/>
                  <a:pt x="65971" y="11202"/>
                  <a:pt x="66693" y="11924"/>
                </a:cubicBezTo>
                <a:cubicBezTo>
                  <a:pt x="66744" y="11924"/>
                  <a:pt x="66744" y="11976"/>
                  <a:pt x="66796" y="11976"/>
                </a:cubicBezTo>
                <a:cubicBezTo>
                  <a:pt x="66744" y="12595"/>
                  <a:pt x="66641" y="13162"/>
                  <a:pt x="66590" y="13781"/>
                </a:cubicBezTo>
                <a:cubicBezTo>
                  <a:pt x="66177" y="16722"/>
                  <a:pt x="66383" y="20023"/>
                  <a:pt x="66435" y="22964"/>
                </a:cubicBezTo>
                <a:cubicBezTo>
                  <a:pt x="66435" y="24718"/>
                  <a:pt x="66744" y="26265"/>
                  <a:pt x="65248" y="27504"/>
                </a:cubicBezTo>
                <a:cubicBezTo>
                  <a:pt x="64732" y="27813"/>
                  <a:pt x="64268" y="28226"/>
                  <a:pt x="63804" y="28639"/>
                </a:cubicBezTo>
                <a:cubicBezTo>
                  <a:pt x="63598" y="28845"/>
                  <a:pt x="63443" y="29051"/>
                  <a:pt x="63288" y="29309"/>
                </a:cubicBezTo>
                <a:cubicBezTo>
                  <a:pt x="63804" y="27813"/>
                  <a:pt x="63907" y="26214"/>
                  <a:pt x="63649" y="24615"/>
                </a:cubicBezTo>
                <a:cubicBezTo>
                  <a:pt x="63082" y="20642"/>
                  <a:pt x="59006" y="20178"/>
                  <a:pt x="56685" y="17444"/>
                </a:cubicBezTo>
                <a:cubicBezTo>
                  <a:pt x="56635" y="17381"/>
                  <a:pt x="56576" y="17355"/>
                  <a:pt x="56518" y="17355"/>
                </a:cubicBezTo>
                <a:cubicBezTo>
                  <a:pt x="56337" y="17355"/>
                  <a:pt x="56167" y="17610"/>
                  <a:pt x="56324" y="17805"/>
                </a:cubicBezTo>
                <a:cubicBezTo>
                  <a:pt x="57510" y="19250"/>
                  <a:pt x="59419" y="20127"/>
                  <a:pt x="60863" y="21313"/>
                </a:cubicBezTo>
                <a:cubicBezTo>
                  <a:pt x="63391" y="23480"/>
                  <a:pt x="63701" y="27297"/>
                  <a:pt x="61947" y="30083"/>
                </a:cubicBezTo>
                <a:cubicBezTo>
                  <a:pt x="60915" y="31734"/>
                  <a:pt x="59471" y="32301"/>
                  <a:pt x="59058" y="34262"/>
                </a:cubicBezTo>
                <a:cubicBezTo>
                  <a:pt x="58748" y="35551"/>
                  <a:pt x="59058" y="36531"/>
                  <a:pt x="58284" y="37770"/>
                </a:cubicBezTo>
                <a:cubicBezTo>
                  <a:pt x="58232" y="37924"/>
                  <a:pt x="58129" y="38079"/>
                  <a:pt x="58026" y="38182"/>
                </a:cubicBezTo>
                <a:lnTo>
                  <a:pt x="58026" y="37821"/>
                </a:lnTo>
                <a:cubicBezTo>
                  <a:pt x="58026" y="37718"/>
                  <a:pt x="57923" y="37666"/>
                  <a:pt x="57871" y="37666"/>
                </a:cubicBezTo>
                <a:cubicBezTo>
                  <a:pt x="57820" y="37666"/>
                  <a:pt x="57768" y="37718"/>
                  <a:pt x="57768" y="37821"/>
                </a:cubicBezTo>
                <a:lnTo>
                  <a:pt x="57768" y="38234"/>
                </a:lnTo>
                <a:cubicBezTo>
                  <a:pt x="57768" y="38285"/>
                  <a:pt x="57820" y="38337"/>
                  <a:pt x="57871" y="38337"/>
                </a:cubicBezTo>
                <a:cubicBezTo>
                  <a:pt x="57201" y="39059"/>
                  <a:pt x="56478" y="39678"/>
                  <a:pt x="55705" y="40194"/>
                </a:cubicBezTo>
                <a:cubicBezTo>
                  <a:pt x="53693" y="41897"/>
                  <a:pt x="51784" y="43909"/>
                  <a:pt x="49205" y="44631"/>
                </a:cubicBezTo>
                <a:cubicBezTo>
                  <a:pt x="48328" y="44837"/>
                  <a:pt x="47502" y="45147"/>
                  <a:pt x="46728" y="45559"/>
                </a:cubicBezTo>
                <a:cubicBezTo>
                  <a:pt x="46728" y="45353"/>
                  <a:pt x="46780" y="45147"/>
                  <a:pt x="46780" y="44889"/>
                </a:cubicBezTo>
                <a:cubicBezTo>
                  <a:pt x="47709" y="43805"/>
                  <a:pt x="47347" y="41536"/>
                  <a:pt x="47193" y="40246"/>
                </a:cubicBezTo>
                <a:cubicBezTo>
                  <a:pt x="46883" y="37563"/>
                  <a:pt x="45439" y="35139"/>
                  <a:pt x="43272" y="33539"/>
                </a:cubicBezTo>
                <a:cubicBezTo>
                  <a:pt x="42137" y="32714"/>
                  <a:pt x="40641" y="31889"/>
                  <a:pt x="39867" y="30650"/>
                </a:cubicBezTo>
                <a:cubicBezTo>
                  <a:pt x="39248" y="29567"/>
                  <a:pt x="39300" y="27349"/>
                  <a:pt x="39454" y="26162"/>
                </a:cubicBezTo>
                <a:cubicBezTo>
                  <a:pt x="39712" y="24512"/>
                  <a:pt x="40641" y="23015"/>
                  <a:pt x="40899" y="21365"/>
                </a:cubicBezTo>
                <a:cubicBezTo>
                  <a:pt x="41054" y="19920"/>
                  <a:pt x="40951" y="18476"/>
                  <a:pt x="40486" y="17083"/>
                </a:cubicBezTo>
                <a:cubicBezTo>
                  <a:pt x="40468" y="17046"/>
                  <a:pt x="40430" y="17029"/>
                  <a:pt x="40389" y="17029"/>
                </a:cubicBezTo>
                <a:cubicBezTo>
                  <a:pt x="40314" y="17029"/>
                  <a:pt x="40228" y="17086"/>
                  <a:pt x="40228" y="17186"/>
                </a:cubicBezTo>
                <a:cubicBezTo>
                  <a:pt x="40538" y="18888"/>
                  <a:pt x="40435" y="20591"/>
                  <a:pt x="39970" y="22242"/>
                </a:cubicBezTo>
                <a:cubicBezTo>
                  <a:pt x="39609" y="23531"/>
                  <a:pt x="38835" y="24769"/>
                  <a:pt x="38629" y="26059"/>
                </a:cubicBezTo>
                <a:cubicBezTo>
                  <a:pt x="38268" y="28174"/>
                  <a:pt x="38268" y="30599"/>
                  <a:pt x="39764" y="32147"/>
                </a:cubicBezTo>
                <a:cubicBezTo>
                  <a:pt x="41518" y="34004"/>
                  <a:pt x="44149" y="35139"/>
                  <a:pt x="45129" y="37615"/>
                </a:cubicBezTo>
                <a:cubicBezTo>
                  <a:pt x="45697" y="38905"/>
                  <a:pt x="46006" y="40246"/>
                  <a:pt x="46161" y="41639"/>
                </a:cubicBezTo>
                <a:cubicBezTo>
                  <a:pt x="46161" y="41793"/>
                  <a:pt x="46161" y="41948"/>
                  <a:pt x="46212" y="42155"/>
                </a:cubicBezTo>
                <a:cubicBezTo>
                  <a:pt x="45542" y="41071"/>
                  <a:pt x="44304" y="40504"/>
                  <a:pt x="43117" y="39988"/>
                </a:cubicBezTo>
                <a:cubicBezTo>
                  <a:pt x="41312" y="39266"/>
                  <a:pt x="39609" y="38234"/>
                  <a:pt x="38113" y="36893"/>
                </a:cubicBezTo>
                <a:cubicBezTo>
                  <a:pt x="36927" y="35809"/>
                  <a:pt x="35276" y="35654"/>
                  <a:pt x="34450" y="34158"/>
                </a:cubicBezTo>
                <a:cubicBezTo>
                  <a:pt x="33728" y="32869"/>
                  <a:pt x="33419" y="31373"/>
                  <a:pt x="32903" y="30083"/>
                </a:cubicBezTo>
                <a:cubicBezTo>
                  <a:pt x="32593" y="29464"/>
                  <a:pt x="32129" y="28948"/>
                  <a:pt x="31510" y="28587"/>
                </a:cubicBezTo>
                <a:cubicBezTo>
                  <a:pt x="31665" y="27813"/>
                  <a:pt x="31510" y="27039"/>
                  <a:pt x="31046" y="26369"/>
                </a:cubicBezTo>
                <a:cubicBezTo>
                  <a:pt x="30375" y="25440"/>
                  <a:pt x="29343" y="24769"/>
                  <a:pt x="28621" y="23892"/>
                </a:cubicBezTo>
                <a:cubicBezTo>
                  <a:pt x="27950" y="23119"/>
                  <a:pt x="27228" y="23170"/>
                  <a:pt x="26351" y="22758"/>
                </a:cubicBezTo>
                <a:cubicBezTo>
                  <a:pt x="25784" y="22500"/>
                  <a:pt x="25268" y="22138"/>
                  <a:pt x="24700" y="21932"/>
                </a:cubicBezTo>
                <a:cubicBezTo>
                  <a:pt x="23978" y="21726"/>
                  <a:pt x="23256" y="21674"/>
                  <a:pt x="22585" y="21365"/>
                </a:cubicBezTo>
                <a:cubicBezTo>
                  <a:pt x="20057" y="20333"/>
                  <a:pt x="17427" y="19920"/>
                  <a:pt x="16395" y="17083"/>
                </a:cubicBezTo>
                <a:cubicBezTo>
                  <a:pt x="16137" y="16361"/>
                  <a:pt x="15982" y="15638"/>
                  <a:pt x="15724" y="14968"/>
                </a:cubicBezTo>
                <a:cubicBezTo>
                  <a:pt x="15518" y="14452"/>
                  <a:pt x="15208" y="14039"/>
                  <a:pt x="14950" y="13575"/>
                </a:cubicBezTo>
                <a:cubicBezTo>
                  <a:pt x="14434" y="12595"/>
                  <a:pt x="14899" y="11511"/>
                  <a:pt x="14125" y="10686"/>
                </a:cubicBezTo>
                <a:cubicBezTo>
                  <a:pt x="14062" y="10623"/>
                  <a:pt x="13994" y="10597"/>
                  <a:pt x="13928" y="10597"/>
                </a:cubicBezTo>
                <a:cubicBezTo>
                  <a:pt x="13725" y="10597"/>
                  <a:pt x="13556" y="10852"/>
                  <a:pt x="13712" y="11047"/>
                </a:cubicBezTo>
                <a:cubicBezTo>
                  <a:pt x="14176" y="11615"/>
                  <a:pt x="13970" y="12182"/>
                  <a:pt x="14022" y="12853"/>
                </a:cubicBezTo>
                <a:cubicBezTo>
                  <a:pt x="14125" y="13265"/>
                  <a:pt x="14228" y="13730"/>
                  <a:pt x="14486" y="14091"/>
                </a:cubicBezTo>
                <a:cubicBezTo>
                  <a:pt x="15053" y="15226"/>
                  <a:pt x="15569" y="16412"/>
                  <a:pt x="15930" y="17599"/>
                </a:cubicBezTo>
                <a:cubicBezTo>
                  <a:pt x="16756" y="19559"/>
                  <a:pt x="18510" y="20642"/>
                  <a:pt x="20522" y="21261"/>
                </a:cubicBezTo>
                <a:cubicBezTo>
                  <a:pt x="21811" y="21674"/>
                  <a:pt x="22998" y="22087"/>
                  <a:pt x="24288" y="22396"/>
                </a:cubicBezTo>
                <a:cubicBezTo>
                  <a:pt x="24907" y="22654"/>
                  <a:pt x="25526" y="22912"/>
                  <a:pt x="26093" y="23222"/>
                </a:cubicBezTo>
                <a:cubicBezTo>
                  <a:pt x="26506" y="23428"/>
                  <a:pt x="26970" y="23480"/>
                  <a:pt x="27435" y="23635"/>
                </a:cubicBezTo>
                <a:cubicBezTo>
                  <a:pt x="27899" y="23841"/>
                  <a:pt x="28260" y="24202"/>
                  <a:pt x="28569" y="24615"/>
                </a:cubicBezTo>
                <a:cubicBezTo>
                  <a:pt x="28982" y="25079"/>
                  <a:pt x="29446" y="25492"/>
                  <a:pt x="29962" y="25904"/>
                </a:cubicBezTo>
                <a:cubicBezTo>
                  <a:pt x="30633" y="26523"/>
                  <a:pt x="31097" y="27400"/>
                  <a:pt x="31252" y="28329"/>
                </a:cubicBezTo>
                <a:cubicBezTo>
                  <a:pt x="30272" y="27504"/>
                  <a:pt x="29704" y="26833"/>
                  <a:pt x="28415" y="26575"/>
                </a:cubicBezTo>
                <a:cubicBezTo>
                  <a:pt x="27125" y="26265"/>
                  <a:pt x="25938" y="25750"/>
                  <a:pt x="24700" y="25595"/>
                </a:cubicBezTo>
                <a:cubicBezTo>
                  <a:pt x="24253" y="25536"/>
                  <a:pt x="23805" y="25507"/>
                  <a:pt x="23360" y="25507"/>
                </a:cubicBezTo>
                <a:cubicBezTo>
                  <a:pt x="21447" y="25507"/>
                  <a:pt x="19585" y="26044"/>
                  <a:pt x="17994" y="27091"/>
                </a:cubicBezTo>
                <a:cubicBezTo>
                  <a:pt x="16240" y="28174"/>
                  <a:pt x="14280" y="28742"/>
                  <a:pt x="12216" y="28793"/>
                </a:cubicBezTo>
                <a:cubicBezTo>
                  <a:pt x="11405" y="28842"/>
                  <a:pt x="10488" y="28903"/>
                  <a:pt x="9566" y="28903"/>
                </a:cubicBezTo>
                <a:cubicBezTo>
                  <a:pt x="8554" y="28903"/>
                  <a:pt x="7536" y="28830"/>
                  <a:pt x="6645" y="28587"/>
                </a:cubicBezTo>
                <a:cubicBezTo>
                  <a:pt x="3859" y="27762"/>
                  <a:pt x="2569" y="24718"/>
                  <a:pt x="712" y="22758"/>
                </a:cubicBezTo>
                <a:cubicBezTo>
                  <a:pt x="638" y="22671"/>
                  <a:pt x="555" y="22635"/>
                  <a:pt x="475" y="22635"/>
                </a:cubicBezTo>
                <a:cubicBezTo>
                  <a:pt x="221" y="22635"/>
                  <a:pt x="0" y="22999"/>
                  <a:pt x="196" y="23273"/>
                </a:cubicBezTo>
                <a:cubicBezTo>
                  <a:pt x="1589" y="24976"/>
                  <a:pt x="2672" y="27142"/>
                  <a:pt x="4426" y="28484"/>
                </a:cubicBezTo>
                <a:cubicBezTo>
                  <a:pt x="6335" y="29980"/>
                  <a:pt x="8708" y="29825"/>
                  <a:pt x="11030" y="29877"/>
                </a:cubicBezTo>
                <a:cubicBezTo>
                  <a:pt x="11226" y="29881"/>
                  <a:pt x="11430" y="29884"/>
                  <a:pt x="11639" y="29884"/>
                </a:cubicBezTo>
                <a:cubicBezTo>
                  <a:pt x="13851" y="29884"/>
                  <a:pt x="16706" y="29601"/>
                  <a:pt x="18355" y="28329"/>
                </a:cubicBezTo>
                <a:cubicBezTo>
                  <a:pt x="19744" y="27238"/>
                  <a:pt x="21418" y="26624"/>
                  <a:pt x="23150" y="26624"/>
                </a:cubicBezTo>
                <a:cubicBezTo>
                  <a:pt x="23220" y="26624"/>
                  <a:pt x="23289" y="26625"/>
                  <a:pt x="23359" y="26627"/>
                </a:cubicBezTo>
                <a:cubicBezTo>
                  <a:pt x="24907" y="26627"/>
                  <a:pt x="26196" y="27246"/>
                  <a:pt x="27589" y="27607"/>
                </a:cubicBezTo>
                <a:cubicBezTo>
                  <a:pt x="31252" y="28432"/>
                  <a:pt x="31974" y="31218"/>
                  <a:pt x="33419" y="34262"/>
                </a:cubicBezTo>
                <a:cubicBezTo>
                  <a:pt x="34399" y="36480"/>
                  <a:pt x="36617" y="37099"/>
                  <a:pt x="38320" y="38647"/>
                </a:cubicBezTo>
                <a:cubicBezTo>
                  <a:pt x="40177" y="40401"/>
                  <a:pt x="44201" y="40504"/>
                  <a:pt x="45439" y="42825"/>
                </a:cubicBezTo>
                <a:cubicBezTo>
                  <a:pt x="46058" y="43960"/>
                  <a:pt x="45800" y="45508"/>
                  <a:pt x="45490" y="46849"/>
                </a:cubicBezTo>
                <a:cubicBezTo>
                  <a:pt x="45490" y="46901"/>
                  <a:pt x="45439" y="46901"/>
                  <a:pt x="45387" y="46952"/>
                </a:cubicBezTo>
                <a:cubicBezTo>
                  <a:pt x="43839" y="49532"/>
                  <a:pt x="44046" y="53246"/>
                  <a:pt x="43066" y="56135"/>
                </a:cubicBezTo>
                <a:cubicBezTo>
                  <a:pt x="42859" y="54742"/>
                  <a:pt x="41776" y="53504"/>
                  <a:pt x="40641" y="52678"/>
                </a:cubicBezTo>
                <a:cubicBezTo>
                  <a:pt x="39816" y="52059"/>
                  <a:pt x="38939" y="51544"/>
                  <a:pt x="38113" y="50976"/>
                </a:cubicBezTo>
                <a:cubicBezTo>
                  <a:pt x="37288" y="50409"/>
                  <a:pt x="36359" y="49996"/>
                  <a:pt x="35327" y="49893"/>
                </a:cubicBezTo>
                <a:cubicBezTo>
                  <a:pt x="35173" y="49885"/>
                  <a:pt x="35017" y="49884"/>
                  <a:pt x="34862" y="49884"/>
                </a:cubicBezTo>
                <a:cubicBezTo>
                  <a:pt x="34800" y="49884"/>
                  <a:pt x="34738" y="49884"/>
                  <a:pt x="34677" y="49884"/>
                </a:cubicBezTo>
                <a:cubicBezTo>
                  <a:pt x="33817" y="49884"/>
                  <a:pt x="33016" y="49851"/>
                  <a:pt x="32645" y="48861"/>
                </a:cubicBezTo>
                <a:cubicBezTo>
                  <a:pt x="32335" y="48036"/>
                  <a:pt x="32439" y="47004"/>
                  <a:pt x="31613" y="46540"/>
                </a:cubicBezTo>
                <a:cubicBezTo>
                  <a:pt x="31565" y="46511"/>
                  <a:pt x="31515" y="46498"/>
                  <a:pt x="31467" y="46498"/>
                </a:cubicBezTo>
                <a:cubicBezTo>
                  <a:pt x="31256" y="46498"/>
                  <a:pt x="31074" y="46742"/>
                  <a:pt x="31200" y="46952"/>
                </a:cubicBezTo>
                <a:cubicBezTo>
                  <a:pt x="31665" y="47726"/>
                  <a:pt x="31613" y="48500"/>
                  <a:pt x="31923" y="49325"/>
                </a:cubicBezTo>
                <a:cubicBezTo>
                  <a:pt x="32181" y="50048"/>
                  <a:pt x="32748" y="50563"/>
                  <a:pt x="33470" y="50770"/>
                </a:cubicBezTo>
                <a:cubicBezTo>
                  <a:pt x="33759" y="50860"/>
                  <a:pt x="34053" y="50881"/>
                  <a:pt x="34350" y="50881"/>
                </a:cubicBezTo>
                <a:cubicBezTo>
                  <a:pt x="34606" y="50881"/>
                  <a:pt x="34863" y="50865"/>
                  <a:pt x="35119" y="50865"/>
                </a:cubicBezTo>
                <a:cubicBezTo>
                  <a:pt x="35415" y="50865"/>
                  <a:pt x="35710" y="50886"/>
                  <a:pt x="35998" y="50976"/>
                </a:cubicBezTo>
                <a:cubicBezTo>
                  <a:pt x="36875" y="51234"/>
                  <a:pt x="37649" y="51647"/>
                  <a:pt x="38320" y="52214"/>
                </a:cubicBezTo>
                <a:cubicBezTo>
                  <a:pt x="39816" y="53194"/>
                  <a:pt x="41828" y="54071"/>
                  <a:pt x="42292" y="56083"/>
                </a:cubicBezTo>
                <a:cubicBezTo>
                  <a:pt x="42601" y="57167"/>
                  <a:pt x="41982" y="58095"/>
                  <a:pt x="41312" y="58921"/>
                </a:cubicBezTo>
                <a:cubicBezTo>
                  <a:pt x="41208" y="59024"/>
                  <a:pt x="41157" y="59127"/>
                  <a:pt x="41105" y="59179"/>
                </a:cubicBezTo>
                <a:cubicBezTo>
                  <a:pt x="40744" y="59488"/>
                  <a:pt x="40383" y="59694"/>
                  <a:pt x="40022" y="59901"/>
                </a:cubicBezTo>
                <a:cubicBezTo>
                  <a:pt x="38371" y="60675"/>
                  <a:pt x="36669" y="61087"/>
                  <a:pt x="35276" y="62274"/>
                </a:cubicBezTo>
                <a:cubicBezTo>
                  <a:pt x="33831" y="63460"/>
                  <a:pt x="33728" y="64441"/>
                  <a:pt x="33161" y="65937"/>
                </a:cubicBezTo>
                <a:cubicBezTo>
                  <a:pt x="31407" y="70528"/>
                  <a:pt x="25319" y="70425"/>
                  <a:pt x="21811" y="73004"/>
                </a:cubicBezTo>
                <a:cubicBezTo>
                  <a:pt x="20109" y="74242"/>
                  <a:pt x="18871" y="76048"/>
                  <a:pt x="17117" y="77183"/>
                </a:cubicBezTo>
                <a:cubicBezTo>
                  <a:pt x="15260" y="78318"/>
                  <a:pt x="13661" y="79762"/>
                  <a:pt x="12371" y="81465"/>
                </a:cubicBezTo>
                <a:cubicBezTo>
                  <a:pt x="11030" y="83425"/>
                  <a:pt x="9430" y="85127"/>
                  <a:pt x="7573" y="86572"/>
                </a:cubicBezTo>
                <a:cubicBezTo>
                  <a:pt x="6284" y="87552"/>
                  <a:pt x="4788" y="88223"/>
                  <a:pt x="3704" y="89512"/>
                </a:cubicBezTo>
                <a:cubicBezTo>
                  <a:pt x="3364" y="89894"/>
                  <a:pt x="3689" y="90416"/>
                  <a:pt x="4102" y="90416"/>
                </a:cubicBezTo>
                <a:cubicBezTo>
                  <a:pt x="4191" y="90416"/>
                  <a:pt x="4284" y="90392"/>
                  <a:pt x="4375" y="90338"/>
                </a:cubicBezTo>
                <a:cubicBezTo>
                  <a:pt x="5256" y="89919"/>
                  <a:pt x="5987" y="89792"/>
                  <a:pt x="6695" y="89792"/>
                </a:cubicBezTo>
                <a:cubicBezTo>
                  <a:pt x="7646" y="89792"/>
                  <a:pt x="8558" y="90021"/>
                  <a:pt x="9740" y="90080"/>
                </a:cubicBezTo>
                <a:cubicBezTo>
                  <a:pt x="9783" y="90081"/>
                  <a:pt x="9827" y="90082"/>
                  <a:pt x="9870" y="90082"/>
                </a:cubicBezTo>
                <a:cubicBezTo>
                  <a:pt x="11617" y="90082"/>
                  <a:pt x="13070" y="89070"/>
                  <a:pt x="14228" y="87861"/>
                </a:cubicBezTo>
                <a:cubicBezTo>
                  <a:pt x="16911" y="85076"/>
                  <a:pt x="19077" y="81929"/>
                  <a:pt x="20780" y="78472"/>
                </a:cubicBezTo>
                <a:cubicBezTo>
                  <a:pt x="21760" y="76409"/>
                  <a:pt x="22688" y="74707"/>
                  <a:pt x="24855" y="73675"/>
                </a:cubicBezTo>
                <a:cubicBezTo>
                  <a:pt x="26506" y="72849"/>
                  <a:pt x="28312" y="72437"/>
                  <a:pt x="29962" y="71611"/>
                </a:cubicBezTo>
                <a:cubicBezTo>
                  <a:pt x="31252" y="70889"/>
                  <a:pt x="32439" y="69960"/>
                  <a:pt x="33522" y="68929"/>
                </a:cubicBezTo>
                <a:cubicBezTo>
                  <a:pt x="34915" y="67639"/>
                  <a:pt x="34657" y="66298"/>
                  <a:pt x="35585" y="64750"/>
                </a:cubicBezTo>
                <a:cubicBezTo>
                  <a:pt x="37391" y="61861"/>
                  <a:pt x="41673" y="62119"/>
                  <a:pt x="43736" y="59385"/>
                </a:cubicBezTo>
                <a:cubicBezTo>
                  <a:pt x="43788" y="59230"/>
                  <a:pt x="43891" y="59127"/>
                  <a:pt x="43943" y="58972"/>
                </a:cubicBezTo>
                <a:cubicBezTo>
                  <a:pt x="44940" y="58075"/>
                  <a:pt x="46033" y="57370"/>
                  <a:pt x="47362" y="57370"/>
                </a:cubicBezTo>
                <a:cubicBezTo>
                  <a:pt x="47408" y="57370"/>
                  <a:pt x="47455" y="57371"/>
                  <a:pt x="47502" y="57373"/>
                </a:cubicBezTo>
                <a:cubicBezTo>
                  <a:pt x="49229" y="57509"/>
                  <a:pt x="50676" y="58406"/>
                  <a:pt x="52336" y="58406"/>
                </a:cubicBezTo>
                <a:cubicBezTo>
                  <a:pt x="52560" y="58406"/>
                  <a:pt x="52789" y="58390"/>
                  <a:pt x="53022" y="58353"/>
                </a:cubicBezTo>
                <a:cubicBezTo>
                  <a:pt x="54724" y="58095"/>
                  <a:pt x="56169" y="57063"/>
                  <a:pt x="57407" y="55980"/>
                </a:cubicBezTo>
                <a:cubicBezTo>
                  <a:pt x="57820" y="55671"/>
                  <a:pt x="58129" y="55258"/>
                  <a:pt x="58490" y="55000"/>
                </a:cubicBezTo>
                <a:cubicBezTo>
                  <a:pt x="58748" y="54845"/>
                  <a:pt x="59006" y="54690"/>
                  <a:pt x="59264" y="54484"/>
                </a:cubicBezTo>
                <a:cubicBezTo>
                  <a:pt x="59728" y="54071"/>
                  <a:pt x="59625" y="53452"/>
                  <a:pt x="59625" y="52885"/>
                </a:cubicBezTo>
                <a:lnTo>
                  <a:pt x="59780" y="52833"/>
                </a:lnTo>
                <a:cubicBezTo>
                  <a:pt x="59974" y="52785"/>
                  <a:pt x="59986" y="52416"/>
                  <a:pt x="59771" y="52416"/>
                </a:cubicBezTo>
                <a:cubicBezTo>
                  <a:pt x="59758" y="52416"/>
                  <a:pt x="59744" y="52418"/>
                  <a:pt x="59728" y="52421"/>
                </a:cubicBezTo>
                <a:lnTo>
                  <a:pt x="59367" y="52421"/>
                </a:lnTo>
                <a:cubicBezTo>
                  <a:pt x="59264" y="52421"/>
                  <a:pt x="59161" y="52472"/>
                  <a:pt x="59109" y="52627"/>
                </a:cubicBezTo>
                <a:cubicBezTo>
                  <a:pt x="59109" y="52988"/>
                  <a:pt x="59058" y="53349"/>
                  <a:pt x="59006" y="53710"/>
                </a:cubicBezTo>
                <a:cubicBezTo>
                  <a:pt x="58851" y="54123"/>
                  <a:pt x="58336" y="54226"/>
                  <a:pt x="57974" y="54432"/>
                </a:cubicBezTo>
                <a:cubicBezTo>
                  <a:pt x="57252" y="54897"/>
                  <a:pt x="56633" y="55567"/>
                  <a:pt x="55963" y="56083"/>
                </a:cubicBezTo>
                <a:cubicBezTo>
                  <a:pt x="54863" y="57026"/>
                  <a:pt x="53434" y="57520"/>
                  <a:pt x="51995" y="57520"/>
                </a:cubicBezTo>
                <a:cubicBezTo>
                  <a:pt x="51544" y="57520"/>
                  <a:pt x="51092" y="57471"/>
                  <a:pt x="50649" y="57373"/>
                </a:cubicBezTo>
                <a:cubicBezTo>
                  <a:pt x="49503" y="57086"/>
                  <a:pt x="48431" y="56676"/>
                  <a:pt x="47331" y="56676"/>
                </a:cubicBezTo>
                <a:cubicBezTo>
                  <a:pt x="46846" y="56676"/>
                  <a:pt x="46356" y="56755"/>
                  <a:pt x="45851" y="56960"/>
                </a:cubicBezTo>
                <a:cubicBezTo>
                  <a:pt x="45387" y="57167"/>
                  <a:pt x="44974" y="57425"/>
                  <a:pt x="44562" y="57683"/>
                </a:cubicBezTo>
                <a:cubicBezTo>
                  <a:pt x="44871" y="56754"/>
                  <a:pt x="45129" y="55825"/>
                  <a:pt x="45335" y="54845"/>
                </a:cubicBezTo>
                <a:cubicBezTo>
                  <a:pt x="45697" y="53659"/>
                  <a:pt x="46161" y="52472"/>
                  <a:pt x="46780" y="51337"/>
                </a:cubicBezTo>
                <a:cubicBezTo>
                  <a:pt x="46935" y="51079"/>
                  <a:pt x="47089" y="50718"/>
                  <a:pt x="47193" y="50409"/>
                </a:cubicBezTo>
                <a:cubicBezTo>
                  <a:pt x="47966" y="49377"/>
                  <a:pt x="48843" y="48448"/>
                  <a:pt x="49824" y="47571"/>
                </a:cubicBezTo>
                <a:cubicBezTo>
                  <a:pt x="50030" y="47520"/>
                  <a:pt x="50288" y="47417"/>
                  <a:pt x="50443" y="47313"/>
                </a:cubicBezTo>
                <a:cubicBezTo>
                  <a:pt x="50752" y="47159"/>
                  <a:pt x="51010" y="46952"/>
                  <a:pt x="51217" y="46746"/>
                </a:cubicBezTo>
                <a:cubicBezTo>
                  <a:pt x="52721" y="46101"/>
                  <a:pt x="54763" y="45958"/>
                  <a:pt x="56507" y="45958"/>
                </a:cubicBezTo>
                <a:cubicBezTo>
                  <a:pt x="56855" y="45958"/>
                  <a:pt x="57192" y="45963"/>
                  <a:pt x="57510" y="45972"/>
                </a:cubicBezTo>
                <a:cubicBezTo>
                  <a:pt x="57824" y="45987"/>
                  <a:pt x="58138" y="45994"/>
                  <a:pt x="58451" y="45994"/>
                </a:cubicBezTo>
                <a:cubicBezTo>
                  <a:pt x="60355" y="45994"/>
                  <a:pt x="62253" y="45722"/>
                  <a:pt x="64113" y="45147"/>
                </a:cubicBezTo>
                <a:cubicBezTo>
                  <a:pt x="65042" y="44786"/>
                  <a:pt x="65764" y="44115"/>
                  <a:pt x="66693" y="43805"/>
                </a:cubicBezTo>
                <a:cubicBezTo>
                  <a:pt x="67725" y="43393"/>
                  <a:pt x="68911" y="43289"/>
                  <a:pt x="69891" y="42722"/>
                </a:cubicBezTo>
                <a:cubicBezTo>
                  <a:pt x="70407" y="42361"/>
                  <a:pt x="70871" y="41948"/>
                  <a:pt x="71284" y="41536"/>
                </a:cubicBezTo>
                <a:cubicBezTo>
                  <a:pt x="71784" y="41445"/>
                  <a:pt x="72307" y="41411"/>
                  <a:pt x="72832" y="41411"/>
                </a:cubicBezTo>
                <a:cubicBezTo>
                  <a:pt x="74094" y="41411"/>
                  <a:pt x="75371" y="41602"/>
                  <a:pt x="76391" y="41639"/>
                </a:cubicBezTo>
                <a:cubicBezTo>
                  <a:pt x="77348" y="41682"/>
                  <a:pt x="78396" y="41771"/>
                  <a:pt x="79443" y="41771"/>
                </a:cubicBezTo>
                <a:cubicBezTo>
                  <a:pt x="80880" y="41771"/>
                  <a:pt x="82316" y="41603"/>
                  <a:pt x="83510" y="40916"/>
                </a:cubicBezTo>
                <a:cubicBezTo>
                  <a:pt x="84594" y="40194"/>
                  <a:pt x="85419" y="39162"/>
                  <a:pt x="85883" y="37924"/>
                </a:cubicBezTo>
                <a:cubicBezTo>
                  <a:pt x="86503" y="36531"/>
                  <a:pt x="87225" y="35139"/>
                  <a:pt x="87792" y="33694"/>
                </a:cubicBezTo>
                <a:cubicBezTo>
                  <a:pt x="88050" y="32920"/>
                  <a:pt x="88257" y="31992"/>
                  <a:pt x="88876" y="31424"/>
                </a:cubicBezTo>
                <a:cubicBezTo>
                  <a:pt x="89546" y="30908"/>
                  <a:pt x="90320" y="30496"/>
                  <a:pt x="91145" y="30289"/>
                </a:cubicBezTo>
                <a:cubicBezTo>
                  <a:pt x="92796" y="29773"/>
                  <a:pt x="94499" y="29412"/>
                  <a:pt x="96201" y="29000"/>
                </a:cubicBezTo>
                <a:cubicBezTo>
                  <a:pt x="96346" y="28951"/>
                  <a:pt x="96265" y="28634"/>
                  <a:pt x="96002" y="28634"/>
                </a:cubicBezTo>
                <a:cubicBezTo>
                  <a:pt x="95983" y="28634"/>
                  <a:pt x="95964" y="28635"/>
                  <a:pt x="95943" y="28639"/>
                </a:cubicBezTo>
                <a:cubicBezTo>
                  <a:pt x="93518" y="29051"/>
                  <a:pt x="89443" y="29051"/>
                  <a:pt x="87844" y="31373"/>
                </a:cubicBezTo>
                <a:cubicBezTo>
                  <a:pt x="87483" y="31940"/>
                  <a:pt x="87173" y="32611"/>
                  <a:pt x="87018" y="33281"/>
                </a:cubicBezTo>
                <a:cubicBezTo>
                  <a:pt x="86657" y="34210"/>
                  <a:pt x="86245" y="35035"/>
                  <a:pt x="85832" y="35861"/>
                </a:cubicBezTo>
                <a:cubicBezTo>
                  <a:pt x="85006" y="37615"/>
                  <a:pt x="84594" y="39575"/>
                  <a:pt x="82737" y="40555"/>
                </a:cubicBezTo>
                <a:cubicBezTo>
                  <a:pt x="81790" y="41011"/>
                  <a:pt x="80724" y="41110"/>
                  <a:pt x="79652" y="41110"/>
                </a:cubicBezTo>
                <a:cubicBezTo>
                  <a:pt x="79147" y="41110"/>
                  <a:pt x="78641" y="41088"/>
                  <a:pt x="78145" y="41071"/>
                </a:cubicBezTo>
                <a:cubicBezTo>
                  <a:pt x="76907" y="41071"/>
                  <a:pt x="75721" y="41020"/>
                  <a:pt x="74483" y="40968"/>
                </a:cubicBezTo>
                <a:cubicBezTo>
                  <a:pt x="74044" y="40942"/>
                  <a:pt x="73593" y="40929"/>
                  <a:pt x="73141" y="40929"/>
                </a:cubicBezTo>
                <a:cubicBezTo>
                  <a:pt x="72690" y="40929"/>
                  <a:pt x="72239" y="40942"/>
                  <a:pt x="71800" y="40968"/>
                </a:cubicBezTo>
                <a:cubicBezTo>
                  <a:pt x="72522" y="40555"/>
                  <a:pt x="73193" y="40039"/>
                  <a:pt x="73709" y="39420"/>
                </a:cubicBezTo>
                <a:cubicBezTo>
                  <a:pt x="74637" y="38131"/>
                  <a:pt x="74173" y="36377"/>
                  <a:pt x="74070" y="34881"/>
                </a:cubicBezTo>
                <a:cubicBezTo>
                  <a:pt x="74070" y="33797"/>
                  <a:pt x="74276" y="32714"/>
                  <a:pt x="74637" y="31682"/>
                </a:cubicBezTo>
                <a:cubicBezTo>
                  <a:pt x="74792" y="30857"/>
                  <a:pt x="74895" y="30031"/>
                  <a:pt x="74895" y="29206"/>
                </a:cubicBezTo>
                <a:cubicBezTo>
                  <a:pt x="75153" y="27607"/>
                  <a:pt x="76443" y="27194"/>
                  <a:pt x="77526" y="26317"/>
                </a:cubicBezTo>
                <a:cubicBezTo>
                  <a:pt x="78300" y="25646"/>
                  <a:pt x="78713" y="24615"/>
                  <a:pt x="79538" y="24099"/>
                </a:cubicBezTo>
                <a:cubicBezTo>
                  <a:pt x="79768" y="23961"/>
                  <a:pt x="79670" y="23618"/>
                  <a:pt x="79427" y="23618"/>
                </a:cubicBezTo>
                <a:cubicBezTo>
                  <a:pt x="79397" y="23618"/>
                  <a:pt x="79366" y="23623"/>
                  <a:pt x="79332" y="23635"/>
                </a:cubicBezTo>
                <a:cubicBezTo>
                  <a:pt x="78661" y="23996"/>
                  <a:pt x="78094" y="24460"/>
                  <a:pt x="77629" y="25079"/>
                </a:cubicBezTo>
                <a:cubicBezTo>
                  <a:pt x="76959" y="25646"/>
                  <a:pt x="76288" y="26214"/>
                  <a:pt x="75566" y="26730"/>
                </a:cubicBezTo>
                <a:cubicBezTo>
                  <a:pt x="73812" y="28071"/>
                  <a:pt x="74379" y="29309"/>
                  <a:pt x="73915" y="31218"/>
                </a:cubicBezTo>
                <a:cubicBezTo>
                  <a:pt x="73554" y="32147"/>
                  <a:pt x="73296" y="33075"/>
                  <a:pt x="73141" y="34004"/>
                </a:cubicBezTo>
                <a:cubicBezTo>
                  <a:pt x="73038" y="34984"/>
                  <a:pt x="73244" y="35964"/>
                  <a:pt x="73244" y="36893"/>
                </a:cubicBezTo>
                <a:cubicBezTo>
                  <a:pt x="73244" y="38647"/>
                  <a:pt x="72419" y="39162"/>
                  <a:pt x="71181" y="40091"/>
                </a:cubicBezTo>
                <a:cubicBezTo>
                  <a:pt x="70407" y="40607"/>
                  <a:pt x="69840" y="41432"/>
                  <a:pt x="69014" y="41845"/>
                </a:cubicBezTo>
                <a:cubicBezTo>
                  <a:pt x="67931" y="42361"/>
                  <a:pt x="66693" y="42361"/>
                  <a:pt x="65609" y="42877"/>
                </a:cubicBezTo>
                <a:cubicBezTo>
                  <a:pt x="64526" y="43496"/>
                  <a:pt x="63391" y="43960"/>
                  <a:pt x="62205" y="44321"/>
                </a:cubicBezTo>
                <a:cubicBezTo>
                  <a:pt x="59832" y="44837"/>
                  <a:pt x="57562" y="44631"/>
                  <a:pt x="55240" y="44940"/>
                </a:cubicBezTo>
                <a:cubicBezTo>
                  <a:pt x="54467" y="45043"/>
                  <a:pt x="53693" y="45147"/>
                  <a:pt x="52919" y="45250"/>
                </a:cubicBezTo>
                <a:cubicBezTo>
                  <a:pt x="54209" y="44166"/>
                  <a:pt x="55498" y="43083"/>
                  <a:pt x="56736" y="41948"/>
                </a:cubicBezTo>
                <a:cubicBezTo>
                  <a:pt x="57923" y="40762"/>
                  <a:pt x="59006" y="40143"/>
                  <a:pt x="59677" y="38647"/>
                </a:cubicBezTo>
                <a:cubicBezTo>
                  <a:pt x="60399" y="37151"/>
                  <a:pt x="59986" y="35964"/>
                  <a:pt x="60296" y="34468"/>
                </a:cubicBezTo>
                <a:cubicBezTo>
                  <a:pt x="60554" y="33075"/>
                  <a:pt x="61689" y="31992"/>
                  <a:pt x="62566" y="30805"/>
                </a:cubicBezTo>
                <a:cubicBezTo>
                  <a:pt x="62630" y="30933"/>
                  <a:pt x="62733" y="31021"/>
                  <a:pt x="62839" y="31021"/>
                </a:cubicBezTo>
                <a:cubicBezTo>
                  <a:pt x="62904" y="31021"/>
                  <a:pt x="62971" y="30987"/>
                  <a:pt x="63030" y="30908"/>
                </a:cubicBezTo>
                <a:cubicBezTo>
                  <a:pt x="63494" y="30238"/>
                  <a:pt x="64010" y="29619"/>
                  <a:pt x="64526" y="29000"/>
                </a:cubicBezTo>
                <a:cubicBezTo>
                  <a:pt x="65145" y="28484"/>
                  <a:pt x="65971" y="28226"/>
                  <a:pt x="66486" y="27555"/>
                </a:cubicBezTo>
                <a:cubicBezTo>
                  <a:pt x="67312" y="26627"/>
                  <a:pt x="67363" y="25337"/>
                  <a:pt x="67312" y="24150"/>
                </a:cubicBezTo>
                <a:cubicBezTo>
                  <a:pt x="67157" y="20281"/>
                  <a:pt x="67002" y="16206"/>
                  <a:pt x="67570" y="12388"/>
                </a:cubicBezTo>
                <a:cubicBezTo>
                  <a:pt x="67673" y="10686"/>
                  <a:pt x="68086" y="9035"/>
                  <a:pt x="68705" y="7436"/>
                </a:cubicBezTo>
                <a:cubicBezTo>
                  <a:pt x="69375" y="6146"/>
                  <a:pt x="70407" y="5063"/>
                  <a:pt x="71026" y="3773"/>
                </a:cubicBezTo>
                <a:cubicBezTo>
                  <a:pt x="71439" y="2845"/>
                  <a:pt x="72419" y="420"/>
                  <a:pt x="70923" y="7"/>
                </a:cubicBezTo>
                <a:cubicBezTo>
                  <a:pt x="70909" y="3"/>
                  <a:pt x="70896" y="0"/>
                  <a:pt x="708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8"/>
          <p:cNvGrpSpPr/>
          <p:nvPr/>
        </p:nvGrpSpPr>
        <p:grpSpPr>
          <a:xfrm>
            <a:off x="1769257" y="-341250"/>
            <a:ext cx="4352030" cy="1491300"/>
            <a:chOff x="1769257" y="-341250"/>
            <a:chExt cx="4352030" cy="1491300"/>
          </a:xfrm>
        </p:grpSpPr>
        <p:sp>
          <p:nvSpPr>
            <p:cNvPr id="268" name="Google Shape;268;p8"/>
            <p:cNvSpPr/>
            <p:nvPr/>
          </p:nvSpPr>
          <p:spPr>
            <a:xfrm>
              <a:off x="3080774" y="-341250"/>
              <a:ext cx="1491300" cy="1491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flipH="1">
              <a:off x="4962427" y="385897"/>
              <a:ext cx="1158860" cy="101406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flipH="1">
              <a:off x="3361811" y="592852"/>
              <a:ext cx="1432414" cy="144484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1769257" y="270142"/>
              <a:ext cx="1322943" cy="11576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8"/>
          <p:cNvGrpSpPr/>
          <p:nvPr/>
        </p:nvGrpSpPr>
        <p:grpSpPr>
          <a:xfrm>
            <a:off x="-831350" y="3524350"/>
            <a:ext cx="10806691" cy="1657362"/>
            <a:chOff x="-831350" y="3524350"/>
            <a:chExt cx="10806691" cy="1657362"/>
          </a:xfrm>
        </p:grpSpPr>
        <p:sp>
          <p:nvSpPr>
            <p:cNvPr id="273" name="Google Shape;273;p8"/>
            <p:cNvSpPr/>
            <p:nvPr/>
          </p:nvSpPr>
          <p:spPr>
            <a:xfrm>
              <a:off x="-831350" y="3524350"/>
              <a:ext cx="10806691" cy="1619223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flipH="1">
              <a:off x="7188047" y="4297599"/>
              <a:ext cx="2209802" cy="884114"/>
            </a:xfrm>
            <a:custGeom>
              <a:avLst/>
              <a:gdLst/>
              <a:ahLst/>
              <a:cxnLst/>
              <a:rect l="l" t="t" r="r" b="b"/>
              <a:pathLst>
                <a:path w="36850" h="13133" extrusionOk="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8"/>
          <p:cNvSpPr/>
          <p:nvPr/>
        </p:nvSpPr>
        <p:spPr>
          <a:xfrm rot="1938910">
            <a:off x="-1018775" y="-676313"/>
            <a:ext cx="2808650" cy="2320095"/>
          </a:xfrm>
          <a:custGeom>
            <a:avLst/>
            <a:gdLst/>
            <a:ahLst/>
            <a:cxnLst/>
            <a:rect l="l" t="t" r="r" b="b"/>
            <a:pathLst>
              <a:path w="112362" h="92817" extrusionOk="0">
                <a:moveTo>
                  <a:pt x="75379" y="3417"/>
                </a:moveTo>
                <a:lnTo>
                  <a:pt x="75379" y="3417"/>
                </a:lnTo>
                <a:cubicBezTo>
                  <a:pt x="75373" y="3423"/>
                  <a:pt x="75367" y="3429"/>
                  <a:pt x="75361" y="3435"/>
                </a:cubicBezTo>
                <a:cubicBezTo>
                  <a:pt x="75369" y="3428"/>
                  <a:pt x="75375" y="3422"/>
                  <a:pt x="75379" y="3417"/>
                </a:cubicBezTo>
                <a:close/>
                <a:moveTo>
                  <a:pt x="70852" y="0"/>
                </a:moveTo>
                <a:cubicBezTo>
                  <a:pt x="70637" y="0"/>
                  <a:pt x="70423" y="143"/>
                  <a:pt x="70280" y="286"/>
                </a:cubicBezTo>
                <a:cubicBezTo>
                  <a:pt x="70208" y="430"/>
                  <a:pt x="70065" y="644"/>
                  <a:pt x="69993" y="787"/>
                </a:cubicBezTo>
                <a:cubicBezTo>
                  <a:pt x="69993" y="1002"/>
                  <a:pt x="69993" y="1217"/>
                  <a:pt x="69993" y="1432"/>
                </a:cubicBezTo>
                <a:cubicBezTo>
                  <a:pt x="69993" y="1575"/>
                  <a:pt x="69922" y="1646"/>
                  <a:pt x="69922" y="1861"/>
                </a:cubicBezTo>
                <a:cubicBezTo>
                  <a:pt x="69779" y="2290"/>
                  <a:pt x="69779" y="2791"/>
                  <a:pt x="69850" y="3221"/>
                </a:cubicBezTo>
                <a:cubicBezTo>
                  <a:pt x="69850" y="3435"/>
                  <a:pt x="70065" y="3507"/>
                  <a:pt x="70208" y="3507"/>
                </a:cubicBezTo>
                <a:cubicBezTo>
                  <a:pt x="70780" y="3221"/>
                  <a:pt x="71138" y="2720"/>
                  <a:pt x="71210" y="2076"/>
                </a:cubicBezTo>
                <a:cubicBezTo>
                  <a:pt x="71210" y="1789"/>
                  <a:pt x="71281" y="1503"/>
                  <a:pt x="71281" y="1217"/>
                </a:cubicBezTo>
                <a:lnTo>
                  <a:pt x="71210" y="1145"/>
                </a:lnTo>
                <a:cubicBezTo>
                  <a:pt x="71281" y="859"/>
                  <a:pt x="71210" y="501"/>
                  <a:pt x="71138" y="215"/>
                </a:cubicBezTo>
                <a:cubicBezTo>
                  <a:pt x="71138" y="72"/>
                  <a:pt x="70995" y="0"/>
                  <a:pt x="70852" y="0"/>
                </a:cubicBezTo>
                <a:close/>
                <a:moveTo>
                  <a:pt x="75241" y="2785"/>
                </a:moveTo>
                <a:cubicBezTo>
                  <a:pt x="75167" y="2785"/>
                  <a:pt x="75085" y="2808"/>
                  <a:pt x="75003" y="2863"/>
                </a:cubicBezTo>
                <a:cubicBezTo>
                  <a:pt x="74931" y="2827"/>
                  <a:pt x="74860" y="2809"/>
                  <a:pt x="74797" y="2809"/>
                </a:cubicBezTo>
                <a:cubicBezTo>
                  <a:pt x="74735" y="2809"/>
                  <a:pt x="74681" y="2827"/>
                  <a:pt x="74645" y="2863"/>
                </a:cubicBezTo>
                <a:cubicBezTo>
                  <a:pt x="74430" y="2934"/>
                  <a:pt x="74216" y="3078"/>
                  <a:pt x="74001" y="3149"/>
                </a:cubicBezTo>
                <a:cubicBezTo>
                  <a:pt x="73643" y="3364"/>
                  <a:pt x="73357" y="3650"/>
                  <a:pt x="73285" y="4080"/>
                </a:cubicBezTo>
                <a:cubicBezTo>
                  <a:pt x="73214" y="4080"/>
                  <a:pt x="73214" y="4151"/>
                  <a:pt x="73285" y="4223"/>
                </a:cubicBezTo>
                <a:cubicBezTo>
                  <a:pt x="73285" y="4399"/>
                  <a:pt x="73431" y="4528"/>
                  <a:pt x="73602" y="4528"/>
                </a:cubicBezTo>
                <a:cubicBezTo>
                  <a:pt x="73639" y="4528"/>
                  <a:pt x="73677" y="4522"/>
                  <a:pt x="73715" y="4509"/>
                </a:cubicBezTo>
                <a:cubicBezTo>
                  <a:pt x="74073" y="4437"/>
                  <a:pt x="74430" y="4294"/>
                  <a:pt x="74788" y="4080"/>
                </a:cubicBezTo>
                <a:cubicBezTo>
                  <a:pt x="74860" y="3936"/>
                  <a:pt x="74931" y="3865"/>
                  <a:pt x="75075" y="3722"/>
                </a:cubicBezTo>
                <a:cubicBezTo>
                  <a:pt x="75075" y="3650"/>
                  <a:pt x="75146" y="3579"/>
                  <a:pt x="75218" y="3507"/>
                </a:cubicBezTo>
                <a:cubicBezTo>
                  <a:pt x="75218" y="3435"/>
                  <a:pt x="75289" y="3435"/>
                  <a:pt x="75289" y="3435"/>
                </a:cubicBezTo>
                <a:cubicBezTo>
                  <a:pt x="75337" y="3435"/>
                  <a:pt x="75385" y="3404"/>
                  <a:pt x="75390" y="3404"/>
                </a:cubicBezTo>
                <a:lnTo>
                  <a:pt x="75390" y="3404"/>
                </a:lnTo>
                <a:cubicBezTo>
                  <a:pt x="75392" y="3404"/>
                  <a:pt x="75389" y="3407"/>
                  <a:pt x="75379" y="3417"/>
                </a:cubicBezTo>
                <a:lnTo>
                  <a:pt x="75379" y="3417"/>
                </a:lnTo>
                <a:cubicBezTo>
                  <a:pt x="75444" y="3351"/>
                  <a:pt x="75504" y="3280"/>
                  <a:pt x="75504" y="3149"/>
                </a:cubicBezTo>
                <a:cubicBezTo>
                  <a:pt x="75504" y="3078"/>
                  <a:pt x="75504" y="3006"/>
                  <a:pt x="75504" y="2934"/>
                </a:cubicBezTo>
                <a:cubicBezTo>
                  <a:pt x="75460" y="2846"/>
                  <a:pt x="75361" y="2785"/>
                  <a:pt x="75241" y="2785"/>
                </a:cubicBezTo>
                <a:close/>
                <a:moveTo>
                  <a:pt x="83949" y="11022"/>
                </a:moveTo>
                <a:cubicBezTo>
                  <a:pt x="83663" y="11093"/>
                  <a:pt x="83448" y="11165"/>
                  <a:pt x="83162" y="11236"/>
                </a:cubicBezTo>
                <a:cubicBezTo>
                  <a:pt x="82947" y="11308"/>
                  <a:pt x="82732" y="11379"/>
                  <a:pt x="82589" y="11594"/>
                </a:cubicBezTo>
                <a:cubicBezTo>
                  <a:pt x="82518" y="11666"/>
                  <a:pt x="82518" y="11737"/>
                  <a:pt x="82589" y="11809"/>
                </a:cubicBezTo>
                <a:cubicBezTo>
                  <a:pt x="82589" y="11952"/>
                  <a:pt x="82589" y="12024"/>
                  <a:pt x="82661" y="12095"/>
                </a:cubicBezTo>
                <a:cubicBezTo>
                  <a:pt x="82804" y="12238"/>
                  <a:pt x="82947" y="12310"/>
                  <a:pt x="83162" y="12310"/>
                </a:cubicBezTo>
                <a:lnTo>
                  <a:pt x="84164" y="12310"/>
                </a:lnTo>
                <a:cubicBezTo>
                  <a:pt x="84521" y="12238"/>
                  <a:pt x="84951" y="12024"/>
                  <a:pt x="84951" y="11666"/>
                </a:cubicBezTo>
                <a:cubicBezTo>
                  <a:pt x="84951" y="11594"/>
                  <a:pt x="84951" y="11523"/>
                  <a:pt x="84951" y="11451"/>
                </a:cubicBezTo>
                <a:cubicBezTo>
                  <a:pt x="84951" y="11379"/>
                  <a:pt x="84951" y="11308"/>
                  <a:pt x="84879" y="11236"/>
                </a:cubicBezTo>
                <a:cubicBezTo>
                  <a:pt x="84808" y="11165"/>
                  <a:pt x="84736" y="11093"/>
                  <a:pt x="84593" y="11022"/>
                </a:cubicBezTo>
                <a:close/>
                <a:moveTo>
                  <a:pt x="79040" y="11463"/>
                </a:moveTo>
                <a:cubicBezTo>
                  <a:pt x="78897" y="11463"/>
                  <a:pt x="78775" y="11564"/>
                  <a:pt x="78724" y="11666"/>
                </a:cubicBezTo>
                <a:cubicBezTo>
                  <a:pt x="78581" y="12167"/>
                  <a:pt x="78724" y="12668"/>
                  <a:pt x="79011" y="13025"/>
                </a:cubicBezTo>
                <a:cubicBezTo>
                  <a:pt x="79154" y="13240"/>
                  <a:pt x="79369" y="13383"/>
                  <a:pt x="79583" y="13598"/>
                </a:cubicBezTo>
                <a:cubicBezTo>
                  <a:pt x="79655" y="13741"/>
                  <a:pt x="79726" y="13813"/>
                  <a:pt x="79870" y="13956"/>
                </a:cubicBezTo>
                <a:cubicBezTo>
                  <a:pt x="79927" y="13975"/>
                  <a:pt x="79979" y="13984"/>
                  <a:pt x="80028" y="13984"/>
                </a:cubicBezTo>
                <a:cubicBezTo>
                  <a:pt x="80161" y="13984"/>
                  <a:pt x="80266" y="13917"/>
                  <a:pt x="80371" y="13813"/>
                </a:cubicBezTo>
                <a:cubicBezTo>
                  <a:pt x="80371" y="13741"/>
                  <a:pt x="80442" y="13670"/>
                  <a:pt x="80514" y="13670"/>
                </a:cubicBezTo>
                <a:cubicBezTo>
                  <a:pt x="80514" y="13455"/>
                  <a:pt x="80442" y="13312"/>
                  <a:pt x="80299" y="13240"/>
                </a:cubicBezTo>
                <a:cubicBezTo>
                  <a:pt x="80299" y="13169"/>
                  <a:pt x="80299" y="13025"/>
                  <a:pt x="80227" y="12954"/>
                </a:cubicBezTo>
                <a:cubicBezTo>
                  <a:pt x="80156" y="12811"/>
                  <a:pt x="80013" y="12668"/>
                  <a:pt x="79941" y="12524"/>
                </a:cubicBezTo>
                <a:cubicBezTo>
                  <a:pt x="79798" y="12095"/>
                  <a:pt x="79512" y="11737"/>
                  <a:pt x="79225" y="11523"/>
                </a:cubicBezTo>
                <a:cubicBezTo>
                  <a:pt x="79163" y="11481"/>
                  <a:pt x="79100" y="11463"/>
                  <a:pt x="79040" y="11463"/>
                </a:cubicBezTo>
                <a:close/>
                <a:moveTo>
                  <a:pt x="9020" y="12280"/>
                </a:moveTo>
                <a:cubicBezTo>
                  <a:pt x="8898" y="12280"/>
                  <a:pt x="8761" y="12331"/>
                  <a:pt x="8660" y="12381"/>
                </a:cubicBezTo>
                <a:cubicBezTo>
                  <a:pt x="8445" y="12596"/>
                  <a:pt x="8159" y="12739"/>
                  <a:pt x="8016" y="12954"/>
                </a:cubicBezTo>
                <a:cubicBezTo>
                  <a:pt x="7658" y="13240"/>
                  <a:pt x="7372" y="13526"/>
                  <a:pt x="7157" y="13956"/>
                </a:cubicBezTo>
                <a:cubicBezTo>
                  <a:pt x="7085" y="14099"/>
                  <a:pt x="7229" y="14385"/>
                  <a:pt x="7443" y="14385"/>
                </a:cubicBezTo>
                <a:cubicBezTo>
                  <a:pt x="7586" y="14385"/>
                  <a:pt x="7730" y="14314"/>
                  <a:pt x="7801" y="14314"/>
                </a:cubicBezTo>
                <a:lnTo>
                  <a:pt x="7944" y="14171"/>
                </a:lnTo>
                <a:lnTo>
                  <a:pt x="8016" y="14171"/>
                </a:lnTo>
                <a:lnTo>
                  <a:pt x="8159" y="14027"/>
                </a:lnTo>
                <a:cubicBezTo>
                  <a:pt x="8195" y="14063"/>
                  <a:pt x="8231" y="14081"/>
                  <a:pt x="8266" y="14081"/>
                </a:cubicBezTo>
                <a:cubicBezTo>
                  <a:pt x="8302" y="14081"/>
                  <a:pt x="8338" y="14063"/>
                  <a:pt x="8374" y="14027"/>
                </a:cubicBezTo>
                <a:cubicBezTo>
                  <a:pt x="8445" y="14027"/>
                  <a:pt x="8588" y="13956"/>
                  <a:pt x="8660" y="13884"/>
                </a:cubicBezTo>
                <a:cubicBezTo>
                  <a:pt x="8803" y="13813"/>
                  <a:pt x="8946" y="13741"/>
                  <a:pt x="9089" y="13598"/>
                </a:cubicBezTo>
                <a:cubicBezTo>
                  <a:pt x="9304" y="13455"/>
                  <a:pt x="9447" y="13169"/>
                  <a:pt x="9519" y="12811"/>
                </a:cubicBezTo>
                <a:cubicBezTo>
                  <a:pt x="9519" y="12739"/>
                  <a:pt x="9519" y="12668"/>
                  <a:pt x="9447" y="12596"/>
                </a:cubicBezTo>
                <a:cubicBezTo>
                  <a:pt x="9447" y="12453"/>
                  <a:pt x="9304" y="12310"/>
                  <a:pt x="9161" y="12310"/>
                </a:cubicBezTo>
                <a:cubicBezTo>
                  <a:pt x="9119" y="12289"/>
                  <a:pt x="9071" y="12280"/>
                  <a:pt x="9020" y="12280"/>
                </a:cubicBezTo>
                <a:close/>
                <a:moveTo>
                  <a:pt x="60976" y="12149"/>
                </a:moveTo>
                <a:cubicBezTo>
                  <a:pt x="60797" y="12149"/>
                  <a:pt x="60618" y="12274"/>
                  <a:pt x="60618" y="12524"/>
                </a:cubicBezTo>
                <a:cubicBezTo>
                  <a:pt x="60618" y="12882"/>
                  <a:pt x="60618" y="13240"/>
                  <a:pt x="60689" y="13598"/>
                </a:cubicBezTo>
                <a:lnTo>
                  <a:pt x="60689" y="13741"/>
                </a:lnTo>
                <a:cubicBezTo>
                  <a:pt x="60761" y="13884"/>
                  <a:pt x="60833" y="14099"/>
                  <a:pt x="60833" y="14314"/>
                </a:cubicBezTo>
                <a:cubicBezTo>
                  <a:pt x="60833" y="14385"/>
                  <a:pt x="60904" y="14528"/>
                  <a:pt x="60976" y="14600"/>
                </a:cubicBezTo>
                <a:cubicBezTo>
                  <a:pt x="61043" y="14735"/>
                  <a:pt x="61191" y="14806"/>
                  <a:pt x="61335" y="14806"/>
                </a:cubicBezTo>
                <a:cubicBezTo>
                  <a:pt x="61496" y="14806"/>
                  <a:pt x="61654" y="14717"/>
                  <a:pt x="61691" y="14528"/>
                </a:cubicBezTo>
                <a:cubicBezTo>
                  <a:pt x="61763" y="14242"/>
                  <a:pt x="61763" y="13884"/>
                  <a:pt x="61691" y="13526"/>
                </a:cubicBezTo>
                <a:cubicBezTo>
                  <a:pt x="61620" y="13383"/>
                  <a:pt x="61548" y="13240"/>
                  <a:pt x="61477" y="13097"/>
                </a:cubicBezTo>
                <a:lnTo>
                  <a:pt x="61334" y="12954"/>
                </a:lnTo>
                <a:cubicBezTo>
                  <a:pt x="61334" y="12811"/>
                  <a:pt x="61334" y="12668"/>
                  <a:pt x="61334" y="12524"/>
                </a:cubicBezTo>
                <a:cubicBezTo>
                  <a:pt x="61334" y="12274"/>
                  <a:pt x="61155" y="12149"/>
                  <a:pt x="60976" y="12149"/>
                </a:cubicBezTo>
                <a:close/>
                <a:moveTo>
                  <a:pt x="73658" y="14561"/>
                </a:moveTo>
                <a:cubicBezTo>
                  <a:pt x="73371" y="14561"/>
                  <a:pt x="73102" y="14783"/>
                  <a:pt x="72928" y="14958"/>
                </a:cubicBezTo>
                <a:cubicBezTo>
                  <a:pt x="72713" y="15244"/>
                  <a:pt x="72498" y="15530"/>
                  <a:pt x="72283" y="15817"/>
                </a:cubicBezTo>
                <a:cubicBezTo>
                  <a:pt x="72140" y="16031"/>
                  <a:pt x="71997" y="16461"/>
                  <a:pt x="72140" y="16675"/>
                </a:cubicBezTo>
                <a:cubicBezTo>
                  <a:pt x="72248" y="16836"/>
                  <a:pt x="72395" y="16917"/>
                  <a:pt x="72553" y="16917"/>
                </a:cubicBezTo>
                <a:cubicBezTo>
                  <a:pt x="72605" y="16917"/>
                  <a:pt x="72659" y="16908"/>
                  <a:pt x="72713" y="16890"/>
                </a:cubicBezTo>
                <a:cubicBezTo>
                  <a:pt x="72928" y="16819"/>
                  <a:pt x="73142" y="16675"/>
                  <a:pt x="73285" y="16461"/>
                </a:cubicBezTo>
                <a:cubicBezTo>
                  <a:pt x="73428" y="16318"/>
                  <a:pt x="73572" y="16103"/>
                  <a:pt x="73643" y="15960"/>
                </a:cubicBezTo>
                <a:cubicBezTo>
                  <a:pt x="73715" y="15817"/>
                  <a:pt x="73858" y="15602"/>
                  <a:pt x="73858" y="15530"/>
                </a:cubicBezTo>
                <a:cubicBezTo>
                  <a:pt x="73929" y="15459"/>
                  <a:pt x="74001" y="15316"/>
                  <a:pt x="74001" y="15244"/>
                </a:cubicBezTo>
                <a:cubicBezTo>
                  <a:pt x="74001" y="15172"/>
                  <a:pt x="74073" y="15101"/>
                  <a:pt x="74073" y="15029"/>
                </a:cubicBezTo>
                <a:cubicBezTo>
                  <a:pt x="74144" y="14886"/>
                  <a:pt x="74144" y="14743"/>
                  <a:pt x="74073" y="14672"/>
                </a:cubicBezTo>
                <a:cubicBezTo>
                  <a:pt x="74001" y="14672"/>
                  <a:pt x="73929" y="14600"/>
                  <a:pt x="73929" y="14600"/>
                </a:cubicBezTo>
                <a:lnTo>
                  <a:pt x="73858" y="14600"/>
                </a:lnTo>
                <a:cubicBezTo>
                  <a:pt x="73791" y="14573"/>
                  <a:pt x="73724" y="14561"/>
                  <a:pt x="73658" y="14561"/>
                </a:cubicBezTo>
                <a:close/>
                <a:moveTo>
                  <a:pt x="21184" y="14672"/>
                </a:moveTo>
                <a:cubicBezTo>
                  <a:pt x="21113" y="14672"/>
                  <a:pt x="21041" y="14672"/>
                  <a:pt x="20970" y="14743"/>
                </a:cubicBezTo>
                <a:cubicBezTo>
                  <a:pt x="20944" y="14737"/>
                  <a:pt x="20919" y="14734"/>
                  <a:pt x="20894" y="14734"/>
                </a:cubicBezTo>
                <a:cubicBezTo>
                  <a:pt x="20634" y="14734"/>
                  <a:pt x="20384" y="15048"/>
                  <a:pt x="20254" y="15244"/>
                </a:cubicBezTo>
                <a:cubicBezTo>
                  <a:pt x="20182" y="15387"/>
                  <a:pt x="20111" y="15530"/>
                  <a:pt x="20039" y="15673"/>
                </a:cubicBezTo>
                <a:cubicBezTo>
                  <a:pt x="19968" y="15817"/>
                  <a:pt x="19968" y="15960"/>
                  <a:pt x="19968" y="16103"/>
                </a:cubicBezTo>
                <a:cubicBezTo>
                  <a:pt x="19968" y="16174"/>
                  <a:pt x="19968" y="16246"/>
                  <a:pt x="19968" y="16389"/>
                </a:cubicBezTo>
                <a:cubicBezTo>
                  <a:pt x="19896" y="16532"/>
                  <a:pt x="19824" y="16675"/>
                  <a:pt x="19753" y="16819"/>
                </a:cubicBezTo>
                <a:cubicBezTo>
                  <a:pt x="19681" y="16962"/>
                  <a:pt x="19824" y="17176"/>
                  <a:pt x="19968" y="17176"/>
                </a:cubicBezTo>
                <a:cubicBezTo>
                  <a:pt x="20021" y="17194"/>
                  <a:pt x="20070" y="17203"/>
                  <a:pt x="20115" y="17203"/>
                </a:cubicBezTo>
                <a:cubicBezTo>
                  <a:pt x="20249" y="17203"/>
                  <a:pt x="20343" y="17123"/>
                  <a:pt x="20397" y="16962"/>
                </a:cubicBezTo>
                <a:cubicBezTo>
                  <a:pt x="20427" y="16991"/>
                  <a:pt x="20469" y="17009"/>
                  <a:pt x="20513" y="17009"/>
                </a:cubicBezTo>
                <a:cubicBezTo>
                  <a:pt x="20575" y="17009"/>
                  <a:pt x="20641" y="16974"/>
                  <a:pt x="20683" y="16890"/>
                </a:cubicBezTo>
                <a:cubicBezTo>
                  <a:pt x="20755" y="16890"/>
                  <a:pt x="20755" y="16819"/>
                  <a:pt x="20755" y="16819"/>
                </a:cubicBezTo>
                <a:lnTo>
                  <a:pt x="20755" y="16747"/>
                </a:lnTo>
                <a:cubicBezTo>
                  <a:pt x="20826" y="16675"/>
                  <a:pt x="20826" y="16604"/>
                  <a:pt x="20898" y="16532"/>
                </a:cubicBezTo>
                <a:cubicBezTo>
                  <a:pt x="20898" y="16461"/>
                  <a:pt x="20970" y="16461"/>
                  <a:pt x="20970" y="16389"/>
                </a:cubicBezTo>
                <a:lnTo>
                  <a:pt x="21113" y="16174"/>
                </a:lnTo>
                <a:cubicBezTo>
                  <a:pt x="21399" y="15817"/>
                  <a:pt x="21542" y="15387"/>
                  <a:pt x="21470" y="14958"/>
                </a:cubicBezTo>
                <a:cubicBezTo>
                  <a:pt x="21470" y="14815"/>
                  <a:pt x="21327" y="14672"/>
                  <a:pt x="21184" y="14672"/>
                </a:cubicBezTo>
                <a:close/>
                <a:moveTo>
                  <a:pt x="88014" y="14782"/>
                </a:moveTo>
                <a:cubicBezTo>
                  <a:pt x="87973" y="14782"/>
                  <a:pt x="87930" y="14792"/>
                  <a:pt x="87885" y="14815"/>
                </a:cubicBezTo>
                <a:cubicBezTo>
                  <a:pt x="87527" y="14886"/>
                  <a:pt x="87527" y="15244"/>
                  <a:pt x="87527" y="15530"/>
                </a:cubicBezTo>
                <a:cubicBezTo>
                  <a:pt x="87527" y="15888"/>
                  <a:pt x="87527" y="16246"/>
                  <a:pt x="87599" y="16604"/>
                </a:cubicBezTo>
                <a:cubicBezTo>
                  <a:pt x="87670" y="16747"/>
                  <a:pt x="87670" y="16890"/>
                  <a:pt x="87742" y="17033"/>
                </a:cubicBezTo>
                <a:cubicBezTo>
                  <a:pt x="87742" y="17176"/>
                  <a:pt x="87814" y="17320"/>
                  <a:pt x="87885" y="17391"/>
                </a:cubicBezTo>
                <a:cubicBezTo>
                  <a:pt x="87957" y="17534"/>
                  <a:pt x="88064" y="17606"/>
                  <a:pt x="88171" y="17606"/>
                </a:cubicBezTo>
                <a:cubicBezTo>
                  <a:pt x="88279" y="17606"/>
                  <a:pt x="88386" y="17534"/>
                  <a:pt x="88458" y="17391"/>
                </a:cubicBezTo>
                <a:lnTo>
                  <a:pt x="88529" y="17391"/>
                </a:lnTo>
                <a:cubicBezTo>
                  <a:pt x="88601" y="17391"/>
                  <a:pt x="88601" y="17320"/>
                  <a:pt x="88672" y="17176"/>
                </a:cubicBezTo>
                <a:cubicBezTo>
                  <a:pt x="88672" y="17105"/>
                  <a:pt x="88672" y="17105"/>
                  <a:pt x="88672" y="17033"/>
                </a:cubicBezTo>
                <a:lnTo>
                  <a:pt x="88672" y="16675"/>
                </a:lnTo>
                <a:cubicBezTo>
                  <a:pt x="88672" y="16461"/>
                  <a:pt x="88672" y="16246"/>
                  <a:pt x="88672" y="16031"/>
                </a:cubicBezTo>
                <a:cubicBezTo>
                  <a:pt x="88601" y="15745"/>
                  <a:pt x="88601" y="15530"/>
                  <a:pt x="88458" y="15316"/>
                </a:cubicBezTo>
                <a:cubicBezTo>
                  <a:pt x="88397" y="15074"/>
                  <a:pt x="88235" y="14782"/>
                  <a:pt x="88014" y="14782"/>
                </a:cubicBezTo>
                <a:close/>
                <a:moveTo>
                  <a:pt x="95284" y="17290"/>
                </a:moveTo>
                <a:cubicBezTo>
                  <a:pt x="95137" y="17290"/>
                  <a:pt x="95000" y="17340"/>
                  <a:pt x="94899" y="17391"/>
                </a:cubicBezTo>
                <a:cubicBezTo>
                  <a:pt x="94684" y="17463"/>
                  <a:pt x="94541" y="17606"/>
                  <a:pt x="94398" y="17749"/>
                </a:cubicBezTo>
                <a:cubicBezTo>
                  <a:pt x="94326" y="17749"/>
                  <a:pt x="94255" y="17820"/>
                  <a:pt x="94183" y="17892"/>
                </a:cubicBezTo>
                <a:cubicBezTo>
                  <a:pt x="94040" y="18178"/>
                  <a:pt x="94111" y="18465"/>
                  <a:pt x="94398" y="18679"/>
                </a:cubicBezTo>
                <a:cubicBezTo>
                  <a:pt x="94612" y="18751"/>
                  <a:pt x="94827" y="18751"/>
                  <a:pt x="95042" y="18751"/>
                </a:cubicBezTo>
                <a:lnTo>
                  <a:pt x="96473" y="18751"/>
                </a:lnTo>
                <a:cubicBezTo>
                  <a:pt x="96688" y="18751"/>
                  <a:pt x="96831" y="18679"/>
                  <a:pt x="97046" y="18608"/>
                </a:cubicBezTo>
                <a:cubicBezTo>
                  <a:pt x="97189" y="18536"/>
                  <a:pt x="97260" y="18393"/>
                  <a:pt x="97260" y="18178"/>
                </a:cubicBezTo>
                <a:cubicBezTo>
                  <a:pt x="97260" y="18035"/>
                  <a:pt x="97117" y="17820"/>
                  <a:pt x="96974" y="17749"/>
                </a:cubicBezTo>
                <a:cubicBezTo>
                  <a:pt x="96759" y="17606"/>
                  <a:pt x="96473" y="17534"/>
                  <a:pt x="96259" y="17534"/>
                </a:cubicBezTo>
                <a:cubicBezTo>
                  <a:pt x="95972" y="17391"/>
                  <a:pt x="95758" y="17320"/>
                  <a:pt x="95471" y="17320"/>
                </a:cubicBezTo>
                <a:cubicBezTo>
                  <a:pt x="95408" y="17299"/>
                  <a:pt x="95345" y="17290"/>
                  <a:pt x="95284" y="17290"/>
                </a:cubicBezTo>
                <a:close/>
                <a:moveTo>
                  <a:pt x="20809" y="18077"/>
                </a:moveTo>
                <a:cubicBezTo>
                  <a:pt x="20767" y="18077"/>
                  <a:pt x="20725" y="18086"/>
                  <a:pt x="20683" y="18107"/>
                </a:cubicBezTo>
                <a:lnTo>
                  <a:pt x="20469" y="18107"/>
                </a:lnTo>
                <a:cubicBezTo>
                  <a:pt x="20325" y="18178"/>
                  <a:pt x="20182" y="18250"/>
                  <a:pt x="20182" y="18465"/>
                </a:cubicBezTo>
                <a:cubicBezTo>
                  <a:pt x="20111" y="18822"/>
                  <a:pt x="20325" y="19252"/>
                  <a:pt x="20755" y="19395"/>
                </a:cubicBezTo>
                <a:cubicBezTo>
                  <a:pt x="21017" y="19500"/>
                  <a:pt x="21279" y="19566"/>
                  <a:pt x="21569" y="19566"/>
                </a:cubicBezTo>
                <a:cubicBezTo>
                  <a:pt x="21675" y="19566"/>
                  <a:pt x="21785" y="19557"/>
                  <a:pt x="21900" y="19538"/>
                </a:cubicBezTo>
                <a:cubicBezTo>
                  <a:pt x="22043" y="19467"/>
                  <a:pt x="22258" y="19395"/>
                  <a:pt x="22329" y="19252"/>
                </a:cubicBezTo>
                <a:cubicBezTo>
                  <a:pt x="22401" y="18966"/>
                  <a:pt x="22329" y="18679"/>
                  <a:pt x="22043" y="18608"/>
                </a:cubicBezTo>
                <a:cubicBezTo>
                  <a:pt x="21900" y="18536"/>
                  <a:pt x="21757" y="18465"/>
                  <a:pt x="21614" y="18465"/>
                </a:cubicBezTo>
                <a:cubicBezTo>
                  <a:pt x="21470" y="18321"/>
                  <a:pt x="21256" y="18250"/>
                  <a:pt x="21113" y="18178"/>
                </a:cubicBezTo>
                <a:cubicBezTo>
                  <a:pt x="21011" y="18128"/>
                  <a:pt x="20910" y="18077"/>
                  <a:pt x="20809" y="18077"/>
                </a:cubicBezTo>
                <a:close/>
                <a:moveTo>
                  <a:pt x="88734" y="22374"/>
                </a:moveTo>
                <a:cubicBezTo>
                  <a:pt x="88502" y="22374"/>
                  <a:pt x="88261" y="22455"/>
                  <a:pt x="88100" y="22616"/>
                </a:cubicBezTo>
                <a:cubicBezTo>
                  <a:pt x="87885" y="22759"/>
                  <a:pt x="87814" y="22902"/>
                  <a:pt x="87527" y="23188"/>
                </a:cubicBezTo>
                <a:cubicBezTo>
                  <a:pt x="87313" y="23403"/>
                  <a:pt x="87026" y="23761"/>
                  <a:pt x="86812" y="24047"/>
                </a:cubicBezTo>
                <a:cubicBezTo>
                  <a:pt x="86597" y="24262"/>
                  <a:pt x="86239" y="24476"/>
                  <a:pt x="86382" y="24906"/>
                </a:cubicBezTo>
                <a:cubicBezTo>
                  <a:pt x="86382" y="25154"/>
                  <a:pt x="86598" y="25349"/>
                  <a:pt x="86842" y="25349"/>
                </a:cubicBezTo>
                <a:cubicBezTo>
                  <a:pt x="86879" y="25349"/>
                  <a:pt x="86917" y="25345"/>
                  <a:pt x="86955" y="25335"/>
                </a:cubicBezTo>
                <a:cubicBezTo>
                  <a:pt x="87026" y="25335"/>
                  <a:pt x="87169" y="25335"/>
                  <a:pt x="87169" y="25264"/>
                </a:cubicBezTo>
                <a:cubicBezTo>
                  <a:pt x="87384" y="25192"/>
                  <a:pt x="87527" y="25049"/>
                  <a:pt x="87670" y="24906"/>
                </a:cubicBezTo>
                <a:cubicBezTo>
                  <a:pt x="88028" y="24691"/>
                  <a:pt x="88315" y="24333"/>
                  <a:pt x="88601" y="23975"/>
                </a:cubicBezTo>
                <a:cubicBezTo>
                  <a:pt x="88672" y="23832"/>
                  <a:pt x="88815" y="23617"/>
                  <a:pt x="88815" y="23403"/>
                </a:cubicBezTo>
                <a:cubicBezTo>
                  <a:pt x="88887" y="23260"/>
                  <a:pt x="88887" y="23188"/>
                  <a:pt x="88815" y="23045"/>
                </a:cubicBezTo>
                <a:lnTo>
                  <a:pt x="88887" y="23045"/>
                </a:lnTo>
                <a:cubicBezTo>
                  <a:pt x="89030" y="23045"/>
                  <a:pt x="89173" y="22902"/>
                  <a:pt x="89245" y="22759"/>
                </a:cubicBezTo>
                <a:cubicBezTo>
                  <a:pt x="89245" y="22616"/>
                  <a:pt x="89173" y="22472"/>
                  <a:pt x="88959" y="22401"/>
                </a:cubicBezTo>
                <a:cubicBezTo>
                  <a:pt x="88887" y="22383"/>
                  <a:pt x="88811" y="22374"/>
                  <a:pt x="88734" y="22374"/>
                </a:cubicBezTo>
                <a:close/>
                <a:moveTo>
                  <a:pt x="95328" y="24619"/>
                </a:moveTo>
                <a:cubicBezTo>
                  <a:pt x="94970" y="24691"/>
                  <a:pt x="94612" y="24763"/>
                  <a:pt x="94255" y="24834"/>
                </a:cubicBezTo>
                <a:cubicBezTo>
                  <a:pt x="93897" y="24906"/>
                  <a:pt x="93611" y="25049"/>
                  <a:pt x="93324" y="25192"/>
                </a:cubicBezTo>
                <a:cubicBezTo>
                  <a:pt x="93038" y="25335"/>
                  <a:pt x="92895" y="25765"/>
                  <a:pt x="92966" y="26051"/>
                </a:cubicBezTo>
                <a:cubicBezTo>
                  <a:pt x="93110" y="26337"/>
                  <a:pt x="93467" y="26409"/>
                  <a:pt x="93754" y="26409"/>
                </a:cubicBezTo>
                <a:cubicBezTo>
                  <a:pt x="93861" y="26444"/>
                  <a:pt x="93986" y="26462"/>
                  <a:pt x="94111" y="26462"/>
                </a:cubicBezTo>
                <a:cubicBezTo>
                  <a:pt x="94237" y="26462"/>
                  <a:pt x="94362" y="26444"/>
                  <a:pt x="94469" y="26409"/>
                </a:cubicBezTo>
                <a:cubicBezTo>
                  <a:pt x="94756" y="26409"/>
                  <a:pt x="95113" y="26265"/>
                  <a:pt x="95400" y="26194"/>
                </a:cubicBezTo>
                <a:cubicBezTo>
                  <a:pt x="95686" y="26051"/>
                  <a:pt x="95901" y="25908"/>
                  <a:pt x="96115" y="25693"/>
                </a:cubicBezTo>
                <a:cubicBezTo>
                  <a:pt x="96330" y="25550"/>
                  <a:pt x="96473" y="25192"/>
                  <a:pt x="96402" y="24906"/>
                </a:cubicBezTo>
                <a:cubicBezTo>
                  <a:pt x="96330" y="24763"/>
                  <a:pt x="96259" y="24691"/>
                  <a:pt x="96115" y="24619"/>
                </a:cubicBezTo>
                <a:close/>
                <a:moveTo>
                  <a:pt x="30016" y="27384"/>
                </a:moveTo>
                <a:cubicBezTo>
                  <a:pt x="29956" y="27384"/>
                  <a:pt x="29898" y="27393"/>
                  <a:pt x="29844" y="27411"/>
                </a:cubicBezTo>
                <a:cubicBezTo>
                  <a:pt x="29629" y="27411"/>
                  <a:pt x="29343" y="27482"/>
                  <a:pt x="29128" y="27554"/>
                </a:cubicBezTo>
                <a:cubicBezTo>
                  <a:pt x="28985" y="27554"/>
                  <a:pt x="28770" y="27625"/>
                  <a:pt x="28556" y="27625"/>
                </a:cubicBezTo>
                <a:cubicBezTo>
                  <a:pt x="28341" y="27697"/>
                  <a:pt x="28126" y="27768"/>
                  <a:pt x="27912" y="27912"/>
                </a:cubicBezTo>
                <a:cubicBezTo>
                  <a:pt x="27840" y="27912"/>
                  <a:pt x="27768" y="27983"/>
                  <a:pt x="27697" y="28055"/>
                </a:cubicBezTo>
                <a:lnTo>
                  <a:pt x="27554" y="28055"/>
                </a:lnTo>
                <a:cubicBezTo>
                  <a:pt x="27527" y="28042"/>
                  <a:pt x="27499" y="28036"/>
                  <a:pt x="27470" y="28036"/>
                </a:cubicBezTo>
                <a:cubicBezTo>
                  <a:pt x="27341" y="28036"/>
                  <a:pt x="27209" y="28153"/>
                  <a:pt x="27267" y="28269"/>
                </a:cubicBezTo>
                <a:cubicBezTo>
                  <a:pt x="27339" y="28484"/>
                  <a:pt x="27482" y="28627"/>
                  <a:pt x="27697" y="28699"/>
                </a:cubicBezTo>
                <a:cubicBezTo>
                  <a:pt x="27896" y="28898"/>
                  <a:pt x="28161" y="28942"/>
                  <a:pt x="28418" y="28942"/>
                </a:cubicBezTo>
                <a:cubicBezTo>
                  <a:pt x="28625" y="28942"/>
                  <a:pt x="28826" y="28913"/>
                  <a:pt x="28985" y="28913"/>
                </a:cubicBezTo>
                <a:cubicBezTo>
                  <a:pt x="29414" y="28913"/>
                  <a:pt x="29844" y="28842"/>
                  <a:pt x="30202" y="28770"/>
                </a:cubicBezTo>
                <a:cubicBezTo>
                  <a:pt x="30488" y="28699"/>
                  <a:pt x="30631" y="28556"/>
                  <a:pt x="30774" y="28341"/>
                </a:cubicBezTo>
                <a:cubicBezTo>
                  <a:pt x="30774" y="28269"/>
                  <a:pt x="30774" y="28198"/>
                  <a:pt x="30774" y="28126"/>
                </a:cubicBezTo>
                <a:cubicBezTo>
                  <a:pt x="30774" y="27912"/>
                  <a:pt x="30703" y="27697"/>
                  <a:pt x="30560" y="27625"/>
                </a:cubicBezTo>
                <a:cubicBezTo>
                  <a:pt x="30399" y="27464"/>
                  <a:pt x="30197" y="27384"/>
                  <a:pt x="30016" y="27384"/>
                </a:cubicBezTo>
                <a:close/>
                <a:moveTo>
                  <a:pt x="44515" y="28198"/>
                </a:moveTo>
                <a:cubicBezTo>
                  <a:pt x="44372" y="28198"/>
                  <a:pt x="44229" y="28341"/>
                  <a:pt x="44229" y="28556"/>
                </a:cubicBezTo>
                <a:cubicBezTo>
                  <a:pt x="44229" y="28699"/>
                  <a:pt x="44229" y="28842"/>
                  <a:pt x="44229" y="28985"/>
                </a:cubicBezTo>
                <a:cubicBezTo>
                  <a:pt x="44229" y="29057"/>
                  <a:pt x="44229" y="29128"/>
                  <a:pt x="44229" y="29128"/>
                </a:cubicBezTo>
                <a:lnTo>
                  <a:pt x="44229" y="29343"/>
                </a:lnTo>
                <a:lnTo>
                  <a:pt x="44229" y="30273"/>
                </a:lnTo>
                <a:cubicBezTo>
                  <a:pt x="44229" y="30488"/>
                  <a:pt x="44301" y="30774"/>
                  <a:pt x="44372" y="31061"/>
                </a:cubicBezTo>
                <a:cubicBezTo>
                  <a:pt x="44489" y="31294"/>
                  <a:pt x="44701" y="31528"/>
                  <a:pt x="44970" y="31528"/>
                </a:cubicBezTo>
                <a:cubicBezTo>
                  <a:pt x="45030" y="31528"/>
                  <a:pt x="45094" y="31516"/>
                  <a:pt x="45159" y="31490"/>
                </a:cubicBezTo>
                <a:lnTo>
                  <a:pt x="45159" y="31561"/>
                </a:lnTo>
                <a:cubicBezTo>
                  <a:pt x="45374" y="31347"/>
                  <a:pt x="45374" y="30989"/>
                  <a:pt x="45374" y="30703"/>
                </a:cubicBezTo>
                <a:cubicBezTo>
                  <a:pt x="45302" y="30416"/>
                  <a:pt x="45302" y="30130"/>
                  <a:pt x="45231" y="29915"/>
                </a:cubicBezTo>
                <a:lnTo>
                  <a:pt x="45231" y="29772"/>
                </a:lnTo>
                <a:cubicBezTo>
                  <a:pt x="45159" y="29558"/>
                  <a:pt x="45088" y="29343"/>
                  <a:pt x="44945" y="29128"/>
                </a:cubicBezTo>
                <a:cubicBezTo>
                  <a:pt x="44873" y="28913"/>
                  <a:pt x="44801" y="28699"/>
                  <a:pt x="44801" y="28556"/>
                </a:cubicBezTo>
                <a:cubicBezTo>
                  <a:pt x="44801" y="28341"/>
                  <a:pt x="44658" y="28198"/>
                  <a:pt x="44515" y="28198"/>
                </a:cubicBezTo>
                <a:close/>
                <a:moveTo>
                  <a:pt x="859" y="28842"/>
                </a:moveTo>
                <a:cubicBezTo>
                  <a:pt x="501" y="28913"/>
                  <a:pt x="358" y="29271"/>
                  <a:pt x="287" y="29558"/>
                </a:cubicBezTo>
                <a:cubicBezTo>
                  <a:pt x="215" y="29629"/>
                  <a:pt x="215" y="29701"/>
                  <a:pt x="143" y="29772"/>
                </a:cubicBezTo>
                <a:cubicBezTo>
                  <a:pt x="72" y="29987"/>
                  <a:pt x="72" y="30202"/>
                  <a:pt x="72" y="30345"/>
                </a:cubicBezTo>
                <a:cubicBezTo>
                  <a:pt x="0" y="30631"/>
                  <a:pt x="0" y="30917"/>
                  <a:pt x="72" y="31132"/>
                </a:cubicBezTo>
                <a:cubicBezTo>
                  <a:pt x="72" y="31275"/>
                  <a:pt x="72" y="31418"/>
                  <a:pt x="72" y="31490"/>
                </a:cubicBezTo>
                <a:cubicBezTo>
                  <a:pt x="104" y="31651"/>
                  <a:pt x="223" y="31725"/>
                  <a:pt x="345" y="31725"/>
                </a:cubicBezTo>
                <a:cubicBezTo>
                  <a:pt x="493" y="31725"/>
                  <a:pt x="644" y="31615"/>
                  <a:pt x="644" y="31418"/>
                </a:cubicBezTo>
                <a:cubicBezTo>
                  <a:pt x="787" y="31347"/>
                  <a:pt x="859" y="31204"/>
                  <a:pt x="931" y="31061"/>
                </a:cubicBezTo>
                <a:cubicBezTo>
                  <a:pt x="1002" y="30846"/>
                  <a:pt x="1074" y="30560"/>
                  <a:pt x="1074" y="30273"/>
                </a:cubicBezTo>
                <a:cubicBezTo>
                  <a:pt x="1217" y="29915"/>
                  <a:pt x="1288" y="29486"/>
                  <a:pt x="1217" y="29057"/>
                </a:cubicBezTo>
                <a:cubicBezTo>
                  <a:pt x="1145" y="28913"/>
                  <a:pt x="1002" y="28842"/>
                  <a:pt x="859" y="28842"/>
                </a:cubicBezTo>
                <a:close/>
                <a:moveTo>
                  <a:pt x="2434" y="30917"/>
                </a:moveTo>
                <a:cubicBezTo>
                  <a:pt x="2076" y="30917"/>
                  <a:pt x="1789" y="30989"/>
                  <a:pt x="1432" y="31061"/>
                </a:cubicBezTo>
                <a:cubicBezTo>
                  <a:pt x="1217" y="31204"/>
                  <a:pt x="1002" y="31347"/>
                  <a:pt x="787" y="31561"/>
                </a:cubicBezTo>
                <a:lnTo>
                  <a:pt x="716" y="31561"/>
                </a:lnTo>
                <a:cubicBezTo>
                  <a:pt x="573" y="31561"/>
                  <a:pt x="573" y="31705"/>
                  <a:pt x="644" y="31848"/>
                </a:cubicBezTo>
                <a:cubicBezTo>
                  <a:pt x="644" y="31919"/>
                  <a:pt x="644" y="31991"/>
                  <a:pt x="644" y="32062"/>
                </a:cubicBezTo>
                <a:cubicBezTo>
                  <a:pt x="716" y="32206"/>
                  <a:pt x="787" y="32277"/>
                  <a:pt x="931" y="32277"/>
                </a:cubicBezTo>
                <a:cubicBezTo>
                  <a:pt x="1288" y="32277"/>
                  <a:pt x="1646" y="32134"/>
                  <a:pt x="1933" y="31919"/>
                </a:cubicBezTo>
                <a:lnTo>
                  <a:pt x="2219" y="31776"/>
                </a:lnTo>
                <a:cubicBezTo>
                  <a:pt x="2362" y="31705"/>
                  <a:pt x="2434" y="31561"/>
                  <a:pt x="2505" y="31490"/>
                </a:cubicBezTo>
                <a:cubicBezTo>
                  <a:pt x="2648" y="31418"/>
                  <a:pt x="2720" y="31275"/>
                  <a:pt x="2720" y="31204"/>
                </a:cubicBezTo>
                <a:cubicBezTo>
                  <a:pt x="2648" y="30989"/>
                  <a:pt x="2577" y="30917"/>
                  <a:pt x="2434" y="30917"/>
                </a:cubicBezTo>
                <a:close/>
                <a:moveTo>
                  <a:pt x="70682" y="33918"/>
                </a:moveTo>
                <a:cubicBezTo>
                  <a:pt x="70571" y="33918"/>
                  <a:pt x="70461" y="33940"/>
                  <a:pt x="70351" y="33995"/>
                </a:cubicBezTo>
                <a:cubicBezTo>
                  <a:pt x="70280" y="33995"/>
                  <a:pt x="70136" y="34066"/>
                  <a:pt x="70136" y="34209"/>
                </a:cubicBezTo>
                <a:cubicBezTo>
                  <a:pt x="70065" y="34281"/>
                  <a:pt x="70065" y="34424"/>
                  <a:pt x="70136" y="34496"/>
                </a:cubicBezTo>
                <a:cubicBezTo>
                  <a:pt x="70136" y="34567"/>
                  <a:pt x="70136" y="34639"/>
                  <a:pt x="70136" y="34710"/>
                </a:cubicBezTo>
                <a:cubicBezTo>
                  <a:pt x="70208" y="34997"/>
                  <a:pt x="70423" y="35140"/>
                  <a:pt x="70637" y="35283"/>
                </a:cubicBezTo>
                <a:cubicBezTo>
                  <a:pt x="70959" y="35444"/>
                  <a:pt x="71303" y="35537"/>
                  <a:pt x="71644" y="35537"/>
                </a:cubicBezTo>
                <a:cubicBezTo>
                  <a:pt x="71911" y="35537"/>
                  <a:pt x="72176" y="35480"/>
                  <a:pt x="72427" y="35355"/>
                </a:cubicBezTo>
                <a:cubicBezTo>
                  <a:pt x="72641" y="35283"/>
                  <a:pt x="72713" y="35140"/>
                  <a:pt x="72713" y="34925"/>
                </a:cubicBezTo>
                <a:cubicBezTo>
                  <a:pt x="72641" y="34854"/>
                  <a:pt x="72641" y="34854"/>
                  <a:pt x="72641" y="34854"/>
                </a:cubicBezTo>
                <a:cubicBezTo>
                  <a:pt x="72570" y="34782"/>
                  <a:pt x="72570" y="34710"/>
                  <a:pt x="72498" y="34639"/>
                </a:cubicBezTo>
                <a:cubicBezTo>
                  <a:pt x="72427" y="34496"/>
                  <a:pt x="72283" y="34424"/>
                  <a:pt x="72140" y="34353"/>
                </a:cubicBezTo>
                <a:cubicBezTo>
                  <a:pt x="71997" y="34281"/>
                  <a:pt x="71782" y="34281"/>
                  <a:pt x="71639" y="34209"/>
                </a:cubicBezTo>
                <a:cubicBezTo>
                  <a:pt x="71320" y="34103"/>
                  <a:pt x="71001" y="33918"/>
                  <a:pt x="70682" y="33918"/>
                </a:cubicBezTo>
                <a:close/>
                <a:moveTo>
                  <a:pt x="53747" y="34281"/>
                </a:moveTo>
                <a:cubicBezTo>
                  <a:pt x="53390" y="34353"/>
                  <a:pt x="52960" y="34496"/>
                  <a:pt x="52674" y="34782"/>
                </a:cubicBezTo>
                <a:cubicBezTo>
                  <a:pt x="52388" y="34854"/>
                  <a:pt x="52101" y="35068"/>
                  <a:pt x="51887" y="35283"/>
                </a:cubicBezTo>
                <a:cubicBezTo>
                  <a:pt x="51744" y="35426"/>
                  <a:pt x="51672" y="35641"/>
                  <a:pt x="51672" y="35856"/>
                </a:cubicBezTo>
                <a:cubicBezTo>
                  <a:pt x="51672" y="36070"/>
                  <a:pt x="51815" y="36357"/>
                  <a:pt x="52030" y="36428"/>
                </a:cubicBezTo>
                <a:cubicBezTo>
                  <a:pt x="52119" y="36446"/>
                  <a:pt x="52204" y="36455"/>
                  <a:pt x="52286" y="36455"/>
                </a:cubicBezTo>
                <a:cubicBezTo>
                  <a:pt x="52531" y="36455"/>
                  <a:pt x="52745" y="36374"/>
                  <a:pt x="52960" y="36213"/>
                </a:cubicBezTo>
                <a:lnTo>
                  <a:pt x="53032" y="36213"/>
                </a:lnTo>
                <a:cubicBezTo>
                  <a:pt x="53246" y="36142"/>
                  <a:pt x="53461" y="36070"/>
                  <a:pt x="53676" y="35927"/>
                </a:cubicBezTo>
                <a:cubicBezTo>
                  <a:pt x="53819" y="35784"/>
                  <a:pt x="53962" y="35784"/>
                  <a:pt x="54248" y="35641"/>
                </a:cubicBezTo>
                <a:cubicBezTo>
                  <a:pt x="54535" y="35498"/>
                  <a:pt x="54821" y="35211"/>
                  <a:pt x="54749" y="34854"/>
                </a:cubicBezTo>
                <a:cubicBezTo>
                  <a:pt x="54678" y="34639"/>
                  <a:pt x="54535" y="34424"/>
                  <a:pt x="54320" y="34353"/>
                </a:cubicBezTo>
                <a:cubicBezTo>
                  <a:pt x="54105" y="34281"/>
                  <a:pt x="53962" y="34281"/>
                  <a:pt x="53747" y="34281"/>
                </a:cubicBezTo>
                <a:close/>
                <a:moveTo>
                  <a:pt x="33064" y="34281"/>
                </a:moveTo>
                <a:cubicBezTo>
                  <a:pt x="32921" y="34353"/>
                  <a:pt x="32850" y="34424"/>
                  <a:pt x="32850" y="34567"/>
                </a:cubicBezTo>
                <a:cubicBezTo>
                  <a:pt x="32778" y="34567"/>
                  <a:pt x="32707" y="34567"/>
                  <a:pt x="32635" y="34639"/>
                </a:cubicBezTo>
                <a:cubicBezTo>
                  <a:pt x="32563" y="34710"/>
                  <a:pt x="32563" y="34782"/>
                  <a:pt x="32635" y="34854"/>
                </a:cubicBezTo>
                <a:lnTo>
                  <a:pt x="32635" y="34997"/>
                </a:lnTo>
                <a:cubicBezTo>
                  <a:pt x="32635" y="35140"/>
                  <a:pt x="32707" y="35211"/>
                  <a:pt x="32707" y="35283"/>
                </a:cubicBezTo>
                <a:cubicBezTo>
                  <a:pt x="32850" y="35426"/>
                  <a:pt x="32921" y="35498"/>
                  <a:pt x="33064" y="35641"/>
                </a:cubicBezTo>
                <a:lnTo>
                  <a:pt x="33136" y="35641"/>
                </a:lnTo>
                <a:cubicBezTo>
                  <a:pt x="33136" y="35712"/>
                  <a:pt x="33208" y="35784"/>
                  <a:pt x="33279" y="35927"/>
                </a:cubicBezTo>
                <a:cubicBezTo>
                  <a:pt x="33422" y="36070"/>
                  <a:pt x="33565" y="36142"/>
                  <a:pt x="33780" y="36213"/>
                </a:cubicBezTo>
                <a:lnTo>
                  <a:pt x="33780" y="36285"/>
                </a:lnTo>
                <a:lnTo>
                  <a:pt x="33995" y="36285"/>
                </a:lnTo>
                <a:cubicBezTo>
                  <a:pt x="34066" y="36428"/>
                  <a:pt x="34138" y="36571"/>
                  <a:pt x="34209" y="36714"/>
                </a:cubicBezTo>
                <a:cubicBezTo>
                  <a:pt x="34251" y="36798"/>
                  <a:pt x="34342" y="36833"/>
                  <a:pt x="34439" y="36833"/>
                </a:cubicBezTo>
                <a:cubicBezTo>
                  <a:pt x="34508" y="36833"/>
                  <a:pt x="34580" y="36816"/>
                  <a:pt x="34639" y="36786"/>
                </a:cubicBezTo>
                <a:cubicBezTo>
                  <a:pt x="34710" y="36786"/>
                  <a:pt x="34710" y="36714"/>
                  <a:pt x="34782" y="36571"/>
                </a:cubicBezTo>
                <a:cubicBezTo>
                  <a:pt x="34925" y="36571"/>
                  <a:pt x="35068" y="36357"/>
                  <a:pt x="34997" y="36142"/>
                </a:cubicBezTo>
                <a:cubicBezTo>
                  <a:pt x="34925" y="35927"/>
                  <a:pt x="34782" y="35712"/>
                  <a:pt x="34567" y="35569"/>
                </a:cubicBezTo>
                <a:lnTo>
                  <a:pt x="34496" y="35498"/>
                </a:lnTo>
                <a:cubicBezTo>
                  <a:pt x="34424" y="35426"/>
                  <a:pt x="34353" y="35426"/>
                  <a:pt x="34353" y="35355"/>
                </a:cubicBezTo>
                <a:cubicBezTo>
                  <a:pt x="34209" y="35283"/>
                  <a:pt x="34138" y="35140"/>
                  <a:pt x="33995" y="35068"/>
                </a:cubicBezTo>
                <a:lnTo>
                  <a:pt x="33923" y="34854"/>
                </a:lnTo>
                <a:cubicBezTo>
                  <a:pt x="33852" y="34782"/>
                  <a:pt x="33780" y="34710"/>
                  <a:pt x="33780" y="34639"/>
                </a:cubicBezTo>
                <a:cubicBezTo>
                  <a:pt x="33780" y="34567"/>
                  <a:pt x="33709" y="34496"/>
                  <a:pt x="33709" y="34496"/>
                </a:cubicBezTo>
                <a:lnTo>
                  <a:pt x="33565" y="34496"/>
                </a:lnTo>
                <a:cubicBezTo>
                  <a:pt x="33422" y="34353"/>
                  <a:pt x="33279" y="34281"/>
                  <a:pt x="33064" y="34281"/>
                </a:cubicBezTo>
                <a:close/>
                <a:moveTo>
                  <a:pt x="105922" y="33466"/>
                </a:moveTo>
                <a:cubicBezTo>
                  <a:pt x="105849" y="33466"/>
                  <a:pt x="105770" y="33501"/>
                  <a:pt x="105705" y="33565"/>
                </a:cubicBezTo>
                <a:cubicBezTo>
                  <a:pt x="105491" y="33709"/>
                  <a:pt x="105419" y="33923"/>
                  <a:pt x="105491" y="34209"/>
                </a:cubicBezTo>
                <a:cubicBezTo>
                  <a:pt x="105491" y="34281"/>
                  <a:pt x="105491" y="34353"/>
                  <a:pt x="105491" y="34424"/>
                </a:cubicBezTo>
                <a:lnTo>
                  <a:pt x="105491" y="34496"/>
                </a:lnTo>
                <a:cubicBezTo>
                  <a:pt x="105419" y="34782"/>
                  <a:pt x="105419" y="35068"/>
                  <a:pt x="105562" y="35283"/>
                </a:cubicBezTo>
                <a:cubicBezTo>
                  <a:pt x="105634" y="35426"/>
                  <a:pt x="105634" y="35641"/>
                  <a:pt x="105634" y="35856"/>
                </a:cubicBezTo>
                <a:cubicBezTo>
                  <a:pt x="105777" y="36142"/>
                  <a:pt x="105849" y="36500"/>
                  <a:pt x="106063" y="36786"/>
                </a:cubicBezTo>
                <a:cubicBezTo>
                  <a:pt x="106278" y="37144"/>
                  <a:pt x="106421" y="37430"/>
                  <a:pt x="106636" y="37716"/>
                </a:cubicBezTo>
                <a:cubicBezTo>
                  <a:pt x="106707" y="37931"/>
                  <a:pt x="106922" y="38003"/>
                  <a:pt x="107137" y="38003"/>
                </a:cubicBezTo>
                <a:cubicBezTo>
                  <a:pt x="107423" y="37931"/>
                  <a:pt x="107566" y="37788"/>
                  <a:pt x="107638" y="37573"/>
                </a:cubicBezTo>
                <a:lnTo>
                  <a:pt x="107638" y="37645"/>
                </a:lnTo>
                <a:cubicBezTo>
                  <a:pt x="107709" y="37072"/>
                  <a:pt x="107709" y="36500"/>
                  <a:pt x="107638" y="35927"/>
                </a:cubicBezTo>
                <a:cubicBezTo>
                  <a:pt x="107566" y="35426"/>
                  <a:pt x="107280" y="34925"/>
                  <a:pt x="106850" y="34567"/>
                </a:cubicBezTo>
                <a:cubicBezTo>
                  <a:pt x="106779" y="34496"/>
                  <a:pt x="106636" y="34424"/>
                  <a:pt x="106493" y="34353"/>
                </a:cubicBezTo>
                <a:cubicBezTo>
                  <a:pt x="106493" y="34281"/>
                  <a:pt x="106421" y="34138"/>
                  <a:pt x="106421" y="34066"/>
                </a:cubicBezTo>
                <a:cubicBezTo>
                  <a:pt x="106350" y="33995"/>
                  <a:pt x="106350" y="33923"/>
                  <a:pt x="106350" y="33852"/>
                </a:cubicBezTo>
                <a:cubicBezTo>
                  <a:pt x="106278" y="33709"/>
                  <a:pt x="106206" y="33637"/>
                  <a:pt x="106135" y="33637"/>
                </a:cubicBezTo>
                <a:cubicBezTo>
                  <a:pt x="106095" y="33519"/>
                  <a:pt x="106013" y="33466"/>
                  <a:pt x="105922" y="33466"/>
                </a:cubicBezTo>
                <a:close/>
                <a:moveTo>
                  <a:pt x="28208" y="37188"/>
                </a:moveTo>
                <a:cubicBezTo>
                  <a:pt x="28131" y="37188"/>
                  <a:pt x="28055" y="37197"/>
                  <a:pt x="27983" y="37215"/>
                </a:cubicBezTo>
                <a:cubicBezTo>
                  <a:pt x="27768" y="37215"/>
                  <a:pt x="27625" y="37287"/>
                  <a:pt x="27411" y="37287"/>
                </a:cubicBezTo>
                <a:cubicBezTo>
                  <a:pt x="27267" y="37287"/>
                  <a:pt x="27196" y="37358"/>
                  <a:pt x="27053" y="37358"/>
                </a:cubicBezTo>
                <a:cubicBezTo>
                  <a:pt x="26981" y="37430"/>
                  <a:pt x="26910" y="37430"/>
                  <a:pt x="26910" y="37573"/>
                </a:cubicBezTo>
                <a:lnTo>
                  <a:pt x="26766" y="37573"/>
                </a:lnTo>
                <a:cubicBezTo>
                  <a:pt x="26695" y="37645"/>
                  <a:pt x="26623" y="37716"/>
                  <a:pt x="26623" y="37788"/>
                </a:cubicBezTo>
                <a:cubicBezTo>
                  <a:pt x="26480" y="37859"/>
                  <a:pt x="26409" y="38074"/>
                  <a:pt x="26409" y="38217"/>
                </a:cubicBezTo>
                <a:cubicBezTo>
                  <a:pt x="26409" y="38360"/>
                  <a:pt x="26552" y="38504"/>
                  <a:pt x="26695" y="38504"/>
                </a:cubicBezTo>
                <a:cubicBezTo>
                  <a:pt x="26695" y="38575"/>
                  <a:pt x="26838" y="38647"/>
                  <a:pt x="26910" y="38718"/>
                </a:cubicBezTo>
                <a:cubicBezTo>
                  <a:pt x="27053" y="38718"/>
                  <a:pt x="27267" y="38790"/>
                  <a:pt x="27482" y="38790"/>
                </a:cubicBezTo>
                <a:lnTo>
                  <a:pt x="27983" y="38790"/>
                </a:lnTo>
                <a:cubicBezTo>
                  <a:pt x="28126" y="38718"/>
                  <a:pt x="28269" y="38647"/>
                  <a:pt x="28413" y="38575"/>
                </a:cubicBezTo>
                <a:cubicBezTo>
                  <a:pt x="28556" y="38504"/>
                  <a:pt x="28699" y="38360"/>
                  <a:pt x="28770" y="38146"/>
                </a:cubicBezTo>
                <a:cubicBezTo>
                  <a:pt x="28842" y="38074"/>
                  <a:pt x="28842" y="38003"/>
                  <a:pt x="28842" y="37931"/>
                </a:cubicBezTo>
                <a:cubicBezTo>
                  <a:pt x="28985" y="37788"/>
                  <a:pt x="29057" y="37502"/>
                  <a:pt x="28842" y="37430"/>
                </a:cubicBezTo>
                <a:cubicBezTo>
                  <a:pt x="28681" y="37269"/>
                  <a:pt x="28439" y="37188"/>
                  <a:pt x="28208" y="37188"/>
                </a:cubicBezTo>
                <a:close/>
                <a:moveTo>
                  <a:pt x="55603" y="36848"/>
                </a:moveTo>
                <a:cubicBezTo>
                  <a:pt x="55496" y="36848"/>
                  <a:pt x="55393" y="36919"/>
                  <a:pt x="55393" y="37072"/>
                </a:cubicBezTo>
                <a:cubicBezTo>
                  <a:pt x="55322" y="37502"/>
                  <a:pt x="55322" y="37931"/>
                  <a:pt x="55393" y="38360"/>
                </a:cubicBezTo>
                <a:cubicBezTo>
                  <a:pt x="55465" y="38790"/>
                  <a:pt x="55680" y="39148"/>
                  <a:pt x="56038" y="39505"/>
                </a:cubicBezTo>
                <a:cubicBezTo>
                  <a:pt x="56109" y="39577"/>
                  <a:pt x="56109" y="39577"/>
                  <a:pt x="56181" y="39649"/>
                </a:cubicBezTo>
                <a:cubicBezTo>
                  <a:pt x="56252" y="39684"/>
                  <a:pt x="56324" y="39702"/>
                  <a:pt x="56386" y="39702"/>
                </a:cubicBezTo>
                <a:cubicBezTo>
                  <a:pt x="56449" y="39702"/>
                  <a:pt x="56503" y="39684"/>
                  <a:pt x="56539" y="39649"/>
                </a:cubicBezTo>
                <a:lnTo>
                  <a:pt x="56467" y="39649"/>
                </a:lnTo>
                <a:cubicBezTo>
                  <a:pt x="56682" y="39505"/>
                  <a:pt x="56610" y="39148"/>
                  <a:pt x="56610" y="38933"/>
                </a:cubicBezTo>
                <a:cubicBezTo>
                  <a:pt x="56610" y="38718"/>
                  <a:pt x="56539" y="38504"/>
                  <a:pt x="56539" y="38289"/>
                </a:cubicBezTo>
                <a:cubicBezTo>
                  <a:pt x="56467" y="37859"/>
                  <a:pt x="56324" y="37502"/>
                  <a:pt x="56109" y="37144"/>
                </a:cubicBezTo>
                <a:cubicBezTo>
                  <a:pt x="56038" y="37072"/>
                  <a:pt x="55966" y="37001"/>
                  <a:pt x="55823" y="37001"/>
                </a:cubicBezTo>
                <a:cubicBezTo>
                  <a:pt x="55790" y="36901"/>
                  <a:pt x="55695" y="36848"/>
                  <a:pt x="55603" y="36848"/>
                </a:cubicBezTo>
                <a:close/>
                <a:moveTo>
                  <a:pt x="111652" y="36942"/>
                </a:moveTo>
                <a:cubicBezTo>
                  <a:pt x="111348" y="36942"/>
                  <a:pt x="111002" y="37114"/>
                  <a:pt x="110787" y="37287"/>
                </a:cubicBezTo>
                <a:cubicBezTo>
                  <a:pt x="110357" y="37502"/>
                  <a:pt x="110143" y="37716"/>
                  <a:pt x="109785" y="37931"/>
                </a:cubicBezTo>
                <a:cubicBezTo>
                  <a:pt x="109427" y="38504"/>
                  <a:pt x="108926" y="38933"/>
                  <a:pt x="108353" y="39291"/>
                </a:cubicBezTo>
                <a:cubicBezTo>
                  <a:pt x="108139" y="39505"/>
                  <a:pt x="108139" y="39863"/>
                  <a:pt x="108353" y="40078"/>
                </a:cubicBezTo>
                <a:cubicBezTo>
                  <a:pt x="108461" y="40185"/>
                  <a:pt x="108604" y="40239"/>
                  <a:pt x="108747" y="40239"/>
                </a:cubicBezTo>
                <a:cubicBezTo>
                  <a:pt x="108890" y="40239"/>
                  <a:pt x="109033" y="40185"/>
                  <a:pt x="109141" y="40078"/>
                </a:cubicBezTo>
                <a:lnTo>
                  <a:pt x="109284" y="40006"/>
                </a:lnTo>
                <a:cubicBezTo>
                  <a:pt x="109284" y="40006"/>
                  <a:pt x="109284" y="40006"/>
                  <a:pt x="109284" y="39935"/>
                </a:cubicBezTo>
                <a:lnTo>
                  <a:pt x="109498" y="39792"/>
                </a:lnTo>
                <a:cubicBezTo>
                  <a:pt x="109713" y="39649"/>
                  <a:pt x="109856" y="39577"/>
                  <a:pt x="110071" y="39434"/>
                </a:cubicBezTo>
                <a:cubicBezTo>
                  <a:pt x="110429" y="39291"/>
                  <a:pt x="110787" y="39076"/>
                  <a:pt x="111145" y="38790"/>
                </a:cubicBezTo>
                <a:cubicBezTo>
                  <a:pt x="111359" y="38575"/>
                  <a:pt x="111646" y="38360"/>
                  <a:pt x="111860" y="38146"/>
                </a:cubicBezTo>
                <a:cubicBezTo>
                  <a:pt x="112075" y="37931"/>
                  <a:pt x="112361" y="37645"/>
                  <a:pt x="112146" y="37287"/>
                </a:cubicBezTo>
                <a:lnTo>
                  <a:pt x="112146" y="37215"/>
                </a:lnTo>
                <a:cubicBezTo>
                  <a:pt x="112033" y="37016"/>
                  <a:pt x="111852" y="36942"/>
                  <a:pt x="111652" y="36942"/>
                </a:cubicBezTo>
                <a:close/>
                <a:moveTo>
                  <a:pt x="109864" y="44613"/>
                </a:moveTo>
                <a:cubicBezTo>
                  <a:pt x="109622" y="44613"/>
                  <a:pt x="109374" y="44668"/>
                  <a:pt x="109141" y="44801"/>
                </a:cubicBezTo>
                <a:lnTo>
                  <a:pt x="108854" y="44873"/>
                </a:lnTo>
                <a:lnTo>
                  <a:pt x="107781" y="44873"/>
                </a:lnTo>
                <a:cubicBezTo>
                  <a:pt x="107280" y="44873"/>
                  <a:pt x="106707" y="45016"/>
                  <a:pt x="106564" y="45660"/>
                </a:cubicBezTo>
                <a:cubicBezTo>
                  <a:pt x="106421" y="46018"/>
                  <a:pt x="106636" y="46376"/>
                  <a:pt x="106994" y="46448"/>
                </a:cubicBezTo>
                <a:cubicBezTo>
                  <a:pt x="107329" y="46531"/>
                  <a:pt x="107640" y="46566"/>
                  <a:pt x="107940" y="46566"/>
                </a:cubicBezTo>
                <a:cubicBezTo>
                  <a:pt x="108153" y="46566"/>
                  <a:pt x="108361" y="46549"/>
                  <a:pt x="108568" y="46519"/>
                </a:cubicBezTo>
                <a:cubicBezTo>
                  <a:pt x="108926" y="46448"/>
                  <a:pt x="109212" y="46448"/>
                  <a:pt x="109498" y="46448"/>
                </a:cubicBezTo>
                <a:cubicBezTo>
                  <a:pt x="109856" y="46448"/>
                  <a:pt x="110214" y="46376"/>
                  <a:pt x="110572" y="46233"/>
                </a:cubicBezTo>
                <a:cubicBezTo>
                  <a:pt x="111073" y="46018"/>
                  <a:pt x="111216" y="45446"/>
                  <a:pt x="110930" y="45016"/>
                </a:cubicBezTo>
                <a:cubicBezTo>
                  <a:pt x="110858" y="44945"/>
                  <a:pt x="110787" y="44873"/>
                  <a:pt x="110644" y="44801"/>
                </a:cubicBezTo>
                <a:cubicBezTo>
                  <a:pt x="110414" y="44687"/>
                  <a:pt x="110143" y="44613"/>
                  <a:pt x="109864" y="44613"/>
                </a:cubicBezTo>
                <a:close/>
                <a:moveTo>
                  <a:pt x="103201" y="40651"/>
                </a:moveTo>
                <a:cubicBezTo>
                  <a:pt x="102843" y="40651"/>
                  <a:pt x="102556" y="40937"/>
                  <a:pt x="102556" y="41295"/>
                </a:cubicBezTo>
                <a:cubicBezTo>
                  <a:pt x="102556" y="41509"/>
                  <a:pt x="102556" y="41796"/>
                  <a:pt x="102700" y="42082"/>
                </a:cubicBezTo>
                <a:cubicBezTo>
                  <a:pt x="102843" y="42225"/>
                  <a:pt x="102986" y="42440"/>
                  <a:pt x="103129" y="42654"/>
                </a:cubicBezTo>
                <a:cubicBezTo>
                  <a:pt x="103201" y="42726"/>
                  <a:pt x="103344" y="42869"/>
                  <a:pt x="103415" y="42941"/>
                </a:cubicBezTo>
                <a:cubicBezTo>
                  <a:pt x="103487" y="43012"/>
                  <a:pt x="103558" y="43084"/>
                  <a:pt x="103558" y="43155"/>
                </a:cubicBezTo>
                <a:lnTo>
                  <a:pt x="103344" y="43155"/>
                </a:lnTo>
                <a:cubicBezTo>
                  <a:pt x="103129" y="43299"/>
                  <a:pt x="103057" y="43513"/>
                  <a:pt x="102986" y="43728"/>
                </a:cubicBezTo>
                <a:cubicBezTo>
                  <a:pt x="102914" y="44086"/>
                  <a:pt x="102986" y="44515"/>
                  <a:pt x="103057" y="44945"/>
                </a:cubicBezTo>
                <a:cubicBezTo>
                  <a:pt x="103057" y="45159"/>
                  <a:pt x="103129" y="45446"/>
                  <a:pt x="103201" y="45732"/>
                </a:cubicBezTo>
                <a:cubicBezTo>
                  <a:pt x="103272" y="46161"/>
                  <a:pt x="103415" y="46519"/>
                  <a:pt x="103702" y="46877"/>
                </a:cubicBezTo>
                <a:cubicBezTo>
                  <a:pt x="103776" y="46952"/>
                  <a:pt x="103869" y="46983"/>
                  <a:pt x="103960" y="46983"/>
                </a:cubicBezTo>
                <a:cubicBezTo>
                  <a:pt x="104131" y="46983"/>
                  <a:pt x="104299" y="46874"/>
                  <a:pt x="104346" y="46734"/>
                </a:cubicBezTo>
                <a:cubicBezTo>
                  <a:pt x="104417" y="46161"/>
                  <a:pt x="104417" y="45660"/>
                  <a:pt x="104346" y="45159"/>
                </a:cubicBezTo>
                <a:cubicBezTo>
                  <a:pt x="104346" y="44658"/>
                  <a:pt x="104274" y="44229"/>
                  <a:pt x="104131" y="43800"/>
                </a:cubicBezTo>
                <a:lnTo>
                  <a:pt x="104131" y="43800"/>
                </a:lnTo>
                <a:cubicBezTo>
                  <a:pt x="104274" y="43871"/>
                  <a:pt x="104417" y="43943"/>
                  <a:pt x="104560" y="44014"/>
                </a:cubicBezTo>
                <a:cubicBezTo>
                  <a:pt x="104614" y="44032"/>
                  <a:pt x="104668" y="44041"/>
                  <a:pt x="104720" y="44041"/>
                </a:cubicBezTo>
                <a:cubicBezTo>
                  <a:pt x="104878" y="44041"/>
                  <a:pt x="105026" y="43961"/>
                  <a:pt x="105133" y="43800"/>
                </a:cubicBezTo>
                <a:lnTo>
                  <a:pt x="105133" y="43871"/>
                </a:lnTo>
                <a:cubicBezTo>
                  <a:pt x="105276" y="43656"/>
                  <a:pt x="105276" y="43442"/>
                  <a:pt x="105204" y="43227"/>
                </a:cubicBezTo>
                <a:cubicBezTo>
                  <a:pt x="104918" y="42726"/>
                  <a:pt x="104703" y="42225"/>
                  <a:pt x="104417" y="41724"/>
                </a:cubicBezTo>
                <a:cubicBezTo>
                  <a:pt x="104274" y="41509"/>
                  <a:pt x="104131" y="41295"/>
                  <a:pt x="103916" y="41080"/>
                </a:cubicBezTo>
                <a:cubicBezTo>
                  <a:pt x="103773" y="40794"/>
                  <a:pt x="103487" y="40651"/>
                  <a:pt x="103201" y="40651"/>
                </a:cubicBezTo>
                <a:close/>
                <a:moveTo>
                  <a:pt x="73807" y="44799"/>
                </a:moveTo>
                <a:cubicBezTo>
                  <a:pt x="73518" y="44799"/>
                  <a:pt x="73217" y="45030"/>
                  <a:pt x="72999" y="45302"/>
                </a:cubicBezTo>
                <a:cubicBezTo>
                  <a:pt x="72641" y="45732"/>
                  <a:pt x="72355" y="46233"/>
                  <a:pt x="72140" y="46734"/>
                </a:cubicBezTo>
                <a:cubicBezTo>
                  <a:pt x="71926" y="46949"/>
                  <a:pt x="71854" y="47020"/>
                  <a:pt x="71639" y="47306"/>
                </a:cubicBezTo>
                <a:cubicBezTo>
                  <a:pt x="71425" y="47664"/>
                  <a:pt x="71138" y="48094"/>
                  <a:pt x="71353" y="48451"/>
                </a:cubicBezTo>
                <a:cubicBezTo>
                  <a:pt x="71425" y="48630"/>
                  <a:pt x="71586" y="48684"/>
                  <a:pt x="71765" y="48684"/>
                </a:cubicBezTo>
                <a:cubicBezTo>
                  <a:pt x="71943" y="48684"/>
                  <a:pt x="72140" y="48630"/>
                  <a:pt x="72283" y="48595"/>
                </a:cubicBezTo>
                <a:cubicBezTo>
                  <a:pt x="72570" y="48451"/>
                  <a:pt x="72784" y="48308"/>
                  <a:pt x="72999" y="48094"/>
                </a:cubicBezTo>
                <a:cubicBezTo>
                  <a:pt x="73214" y="47879"/>
                  <a:pt x="73357" y="47664"/>
                  <a:pt x="73500" y="47449"/>
                </a:cubicBezTo>
                <a:cubicBezTo>
                  <a:pt x="73572" y="47306"/>
                  <a:pt x="73643" y="47235"/>
                  <a:pt x="73643" y="47092"/>
                </a:cubicBezTo>
                <a:cubicBezTo>
                  <a:pt x="73715" y="47092"/>
                  <a:pt x="73715" y="47020"/>
                  <a:pt x="73715" y="46949"/>
                </a:cubicBezTo>
                <a:cubicBezTo>
                  <a:pt x="73929" y="46662"/>
                  <a:pt x="74073" y="46304"/>
                  <a:pt x="74216" y="45947"/>
                </a:cubicBezTo>
                <a:cubicBezTo>
                  <a:pt x="74359" y="45660"/>
                  <a:pt x="74502" y="45088"/>
                  <a:pt x="74073" y="44873"/>
                </a:cubicBezTo>
                <a:cubicBezTo>
                  <a:pt x="73987" y="44822"/>
                  <a:pt x="73898" y="44799"/>
                  <a:pt x="73807" y="44799"/>
                </a:cubicBezTo>
                <a:close/>
                <a:moveTo>
                  <a:pt x="31415" y="46628"/>
                </a:moveTo>
                <a:cubicBezTo>
                  <a:pt x="31311" y="46628"/>
                  <a:pt x="31211" y="46643"/>
                  <a:pt x="31132" y="46662"/>
                </a:cubicBezTo>
                <a:cubicBezTo>
                  <a:pt x="30703" y="46805"/>
                  <a:pt x="30273" y="47020"/>
                  <a:pt x="29915" y="47306"/>
                </a:cubicBezTo>
                <a:cubicBezTo>
                  <a:pt x="29772" y="47306"/>
                  <a:pt x="29629" y="47378"/>
                  <a:pt x="29486" y="47449"/>
                </a:cubicBezTo>
                <a:cubicBezTo>
                  <a:pt x="29200" y="47593"/>
                  <a:pt x="28914" y="47879"/>
                  <a:pt x="28770" y="48165"/>
                </a:cubicBezTo>
                <a:cubicBezTo>
                  <a:pt x="28699" y="48595"/>
                  <a:pt x="28985" y="48952"/>
                  <a:pt x="29414" y="48952"/>
                </a:cubicBezTo>
                <a:cubicBezTo>
                  <a:pt x="29558" y="48952"/>
                  <a:pt x="29772" y="48952"/>
                  <a:pt x="29915" y="48881"/>
                </a:cubicBezTo>
                <a:cubicBezTo>
                  <a:pt x="30130" y="48738"/>
                  <a:pt x="30345" y="48666"/>
                  <a:pt x="30488" y="48523"/>
                </a:cubicBezTo>
                <a:cubicBezTo>
                  <a:pt x="30774" y="48380"/>
                  <a:pt x="31132" y="48165"/>
                  <a:pt x="31418" y="47879"/>
                </a:cubicBezTo>
                <a:cubicBezTo>
                  <a:pt x="31490" y="47807"/>
                  <a:pt x="31562" y="47736"/>
                  <a:pt x="31633" y="47664"/>
                </a:cubicBezTo>
                <a:lnTo>
                  <a:pt x="31776" y="47593"/>
                </a:lnTo>
                <a:cubicBezTo>
                  <a:pt x="31848" y="47521"/>
                  <a:pt x="31848" y="47449"/>
                  <a:pt x="31919" y="47378"/>
                </a:cubicBezTo>
                <a:cubicBezTo>
                  <a:pt x="31991" y="47306"/>
                  <a:pt x="31991" y="47163"/>
                  <a:pt x="31991" y="47092"/>
                </a:cubicBezTo>
                <a:cubicBezTo>
                  <a:pt x="31991" y="46728"/>
                  <a:pt x="31689" y="46628"/>
                  <a:pt x="31415" y="46628"/>
                </a:cubicBezTo>
                <a:close/>
                <a:moveTo>
                  <a:pt x="98200" y="49471"/>
                </a:moveTo>
                <a:cubicBezTo>
                  <a:pt x="98137" y="49471"/>
                  <a:pt x="98083" y="49489"/>
                  <a:pt x="98048" y="49525"/>
                </a:cubicBezTo>
                <a:cubicBezTo>
                  <a:pt x="97905" y="49525"/>
                  <a:pt x="97833" y="49597"/>
                  <a:pt x="97833" y="49740"/>
                </a:cubicBezTo>
                <a:cubicBezTo>
                  <a:pt x="97761" y="49811"/>
                  <a:pt x="97761" y="49883"/>
                  <a:pt x="97761" y="49954"/>
                </a:cubicBezTo>
                <a:cubicBezTo>
                  <a:pt x="97761" y="50026"/>
                  <a:pt x="97833" y="50097"/>
                  <a:pt x="97905" y="50169"/>
                </a:cubicBezTo>
                <a:lnTo>
                  <a:pt x="97976" y="50241"/>
                </a:lnTo>
                <a:cubicBezTo>
                  <a:pt x="97976" y="50312"/>
                  <a:pt x="98048" y="50384"/>
                  <a:pt x="98119" y="50455"/>
                </a:cubicBezTo>
                <a:cubicBezTo>
                  <a:pt x="98262" y="50598"/>
                  <a:pt x="98406" y="50670"/>
                  <a:pt x="98549" y="50742"/>
                </a:cubicBezTo>
                <a:cubicBezTo>
                  <a:pt x="98835" y="50885"/>
                  <a:pt x="99121" y="50956"/>
                  <a:pt x="99479" y="50956"/>
                </a:cubicBezTo>
                <a:cubicBezTo>
                  <a:pt x="99622" y="50956"/>
                  <a:pt x="99694" y="50885"/>
                  <a:pt x="99837" y="50813"/>
                </a:cubicBezTo>
                <a:lnTo>
                  <a:pt x="99908" y="50813"/>
                </a:lnTo>
                <a:cubicBezTo>
                  <a:pt x="100123" y="50742"/>
                  <a:pt x="100266" y="50527"/>
                  <a:pt x="100195" y="50312"/>
                </a:cubicBezTo>
                <a:cubicBezTo>
                  <a:pt x="100123" y="50026"/>
                  <a:pt x="99908" y="49811"/>
                  <a:pt x="99622" y="49740"/>
                </a:cubicBezTo>
                <a:cubicBezTo>
                  <a:pt x="99407" y="49668"/>
                  <a:pt x="99193" y="49597"/>
                  <a:pt x="98978" y="49597"/>
                </a:cubicBezTo>
                <a:cubicBezTo>
                  <a:pt x="98826" y="49546"/>
                  <a:pt x="98674" y="49495"/>
                  <a:pt x="98548" y="49495"/>
                </a:cubicBezTo>
                <a:cubicBezTo>
                  <a:pt x="98496" y="49495"/>
                  <a:pt x="98447" y="49504"/>
                  <a:pt x="98406" y="49525"/>
                </a:cubicBezTo>
                <a:cubicBezTo>
                  <a:pt x="98334" y="49489"/>
                  <a:pt x="98262" y="49471"/>
                  <a:pt x="98200" y="49471"/>
                </a:cubicBezTo>
                <a:close/>
                <a:moveTo>
                  <a:pt x="20540" y="49310"/>
                </a:moveTo>
                <a:cubicBezTo>
                  <a:pt x="20397" y="49382"/>
                  <a:pt x="20254" y="49453"/>
                  <a:pt x="20182" y="49525"/>
                </a:cubicBezTo>
                <a:lnTo>
                  <a:pt x="20111" y="49597"/>
                </a:lnTo>
                <a:cubicBezTo>
                  <a:pt x="19968" y="49668"/>
                  <a:pt x="19896" y="49668"/>
                  <a:pt x="19824" y="49740"/>
                </a:cubicBezTo>
                <a:cubicBezTo>
                  <a:pt x="19610" y="49954"/>
                  <a:pt x="19395" y="50169"/>
                  <a:pt x="19252" y="50384"/>
                </a:cubicBezTo>
                <a:cubicBezTo>
                  <a:pt x="19037" y="50527"/>
                  <a:pt x="18966" y="50742"/>
                  <a:pt x="18894" y="50956"/>
                </a:cubicBezTo>
                <a:cubicBezTo>
                  <a:pt x="18822" y="51099"/>
                  <a:pt x="18822" y="51243"/>
                  <a:pt x="18894" y="51386"/>
                </a:cubicBezTo>
                <a:cubicBezTo>
                  <a:pt x="18822" y="51529"/>
                  <a:pt x="18894" y="51672"/>
                  <a:pt x="19037" y="51744"/>
                </a:cubicBezTo>
                <a:cubicBezTo>
                  <a:pt x="19073" y="51779"/>
                  <a:pt x="19127" y="51797"/>
                  <a:pt x="19180" y="51797"/>
                </a:cubicBezTo>
                <a:cubicBezTo>
                  <a:pt x="19234" y="51797"/>
                  <a:pt x="19288" y="51779"/>
                  <a:pt x="19323" y="51744"/>
                </a:cubicBezTo>
                <a:lnTo>
                  <a:pt x="19467" y="51672"/>
                </a:lnTo>
                <a:cubicBezTo>
                  <a:pt x="19681" y="51600"/>
                  <a:pt x="19896" y="51457"/>
                  <a:pt x="20039" y="51314"/>
                </a:cubicBezTo>
                <a:cubicBezTo>
                  <a:pt x="20111" y="51243"/>
                  <a:pt x="20182" y="51171"/>
                  <a:pt x="20254" y="51099"/>
                </a:cubicBezTo>
                <a:lnTo>
                  <a:pt x="20397" y="50885"/>
                </a:lnTo>
                <a:cubicBezTo>
                  <a:pt x="20469" y="50742"/>
                  <a:pt x="20540" y="50670"/>
                  <a:pt x="20683" y="50670"/>
                </a:cubicBezTo>
                <a:cubicBezTo>
                  <a:pt x="20826" y="50455"/>
                  <a:pt x="20970" y="50241"/>
                  <a:pt x="21041" y="49954"/>
                </a:cubicBezTo>
                <a:cubicBezTo>
                  <a:pt x="21041" y="49811"/>
                  <a:pt x="21041" y="49597"/>
                  <a:pt x="20898" y="49453"/>
                </a:cubicBezTo>
                <a:cubicBezTo>
                  <a:pt x="20826" y="49382"/>
                  <a:pt x="20612" y="49310"/>
                  <a:pt x="20540" y="49310"/>
                </a:cubicBezTo>
                <a:close/>
                <a:moveTo>
                  <a:pt x="108951" y="49379"/>
                </a:moveTo>
                <a:cubicBezTo>
                  <a:pt x="108822" y="49379"/>
                  <a:pt x="108686" y="49458"/>
                  <a:pt x="108640" y="49597"/>
                </a:cubicBezTo>
                <a:cubicBezTo>
                  <a:pt x="108497" y="49883"/>
                  <a:pt x="108425" y="50169"/>
                  <a:pt x="108425" y="50455"/>
                </a:cubicBezTo>
                <a:cubicBezTo>
                  <a:pt x="108353" y="50742"/>
                  <a:pt x="108353" y="51099"/>
                  <a:pt x="108425" y="51386"/>
                </a:cubicBezTo>
                <a:cubicBezTo>
                  <a:pt x="108568" y="51815"/>
                  <a:pt x="108783" y="52173"/>
                  <a:pt x="109141" y="52531"/>
                </a:cubicBezTo>
                <a:cubicBezTo>
                  <a:pt x="109391" y="52906"/>
                  <a:pt x="109750" y="53117"/>
                  <a:pt x="110170" y="53117"/>
                </a:cubicBezTo>
                <a:cubicBezTo>
                  <a:pt x="110231" y="53117"/>
                  <a:pt x="110294" y="53112"/>
                  <a:pt x="110357" y="53103"/>
                </a:cubicBezTo>
                <a:cubicBezTo>
                  <a:pt x="110930" y="52817"/>
                  <a:pt x="110930" y="52245"/>
                  <a:pt x="110787" y="51815"/>
                </a:cubicBezTo>
                <a:cubicBezTo>
                  <a:pt x="110715" y="51672"/>
                  <a:pt x="110644" y="51529"/>
                  <a:pt x="110572" y="51386"/>
                </a:cubicBezTo>
                <a:cubicBezTo>
                  <a:pt x="110572" y="51314"/>
                  <a:pt x="110572" y="51243"/>
                  <a:pt x="110500" y="51243"/>
                </a:cubicBezTo>
                <a:cubicBezTo>
                  <a:pt x="110500" y="51099"/>
                  <a:pt x="110429" y="50885"/>
                  <a:pt x="110357" y="50742"/>
                </a:cubicBezTo>
                <a:cubicBezTo>
                  <a:pt x="110357" y="50598"/>
                  <a:pt x="110286" y="50527"/>
                  <a:pt x="110214" y="50384"/>
                </a:cubicBezTo>
                <a:cubicBezTo>
                  <a:pt x="110214" y="50384"/>
                  <a:pt x="109999" y="50169"/>
                  <a:pt x="109999" y="50169"/>
                </a:cubicBezTo>
                <a:cubicBezTo>
                  <a:pt x="109999" y="50097"/>
                  <a:pt x="109999" y="50097"/>
                  <a:pt x="109928" y="50026"/>
                </a:cubicBezTo>
                <a:cubicBezTo>
                  <a:pt x="109856" y="49954"/>
                  <a:pt x="109785" y="49883"/>
                  <a:pt x="109713" y="49811"/>
                </a:cubicBezTo>
                <a:cubicBezTo>
                  <a:pt x="109642" y="49668"/>
                  <a:pt x="109498" y="49597"/>
                  <a:pt x="109427" y="49453"/>
                </a:cubicBezTo>
                <a:lnTo>
                  <a:pt x="109141" y="49453"/>
                </a:lnTo>
                <a:cubicBezTo>
                  <a:pt x="109090" y="49403"/>
                  <a:pt x="109021" y="49379"/>
                  <a:pt x="108951" y="49379"/>
                </a:cubicBezTo>
                <a:close/>
                <a:moveTo>
                  <a:pt x="86358" y="49335"/>
                </a:moveTo>
                <a:cubicBezTo>
                  <a:pt x="86274" y="49335"/>
                  <a:pt x="86185" y="49352"/>
                  <a:pt x="86096" y="49382"/>
                </a:cubicBezTo>
                <a:cubicBezTo>
                  <a:pt x="85881" y="49453"/>
                  <a:pt x="85738" y="49597"/>
                  <a:pt x="85595" y="49740"/>
                </a:cubicBezTo>
                <a:cubicBezTo>
                  <a:pt x="85523" y="49811"/>
                  <a:pt x="85452" y="49954"/>
                  <a:pt x="85380" y="50026"/>
                </a:cubicBezTo>
                <a:lnTo>
                  <a:pt x="85309" y="50169"/>
                </a:lnTo>
                <a:cubicBezTo>
                  <a:pt x="85237" y="50312"/>
                  <a:pt x="85094" y="50455"/>
                  <a:pt x="84951" y="50598"/>
                </a:cubicBezTo>
                <a:cubicBezTo>
                  <a:pt x="84593" y="50956"/>
                  <a:pt x="84307" y="51314"/>
                  <a:pt x="84020" y="51744"/>
                </a:cubicBezTo>
                <a:cubicBezTo>
                  <a:pt x="83877" y="52030"/>
                  <a:pt x="83806" y="52388"/>
                  <a:pt x="83949" y="52745"/>
                </a:cubicBezTo>
                <a:cubicBezTo>
                  <a:pt x="84186" y="52983"/>
                  <a:pt x="84472" y="53122"/>
                  <a:pt x="84767" y="53122"/>
                </a:cubicBezTo>
                <a:cubicBezTo>
                  <a:pt x="84828" y="53122"/>
                  <a:pt x="84889" y="53116"/>
                  <a:pt x="84951" y="53103"/>
                </a:cubicBezTo>
                <a:cubicBezTo>
                  <a:pt x="85034" y="53070"/>
                  <a:pt x="85116" y="53034"/>
                  <a:pt x="85196" y="52995"/>
                </a:cubicBezTo>
                <a:lnTo>
                  <a:pt x="85196" y="52995"/>
                </a:lnTo>
                <a:cubicBezTo>
                  <a:pt x="85177" y="53034"/>
                  <a:pt x="85166" y="53074"/>
                  <a:pt x="85166" y="53103"/>
                </a:cubicBezTo>
                <a:cubicBezTo>
                  <a:pt x="84808" y="53103"/>
                  <a:pt x="84450" y="53390"/>
                  <a:pt x="84450" y="53747"/>
                </a:cubicBezTo>
                <a:cubicBezTo>
                  <a:pt x="84450" y="53819"/>
                  <a:pt x="84450" y="53962"/>
                  <a:pt x="84593" y="53962"/>
                </a:cubicBezTo>
                <a:cubicBezTo>
                  <a:pt x="84750" y="54067"/>
                  <a:pt x="84907" y="54133"/>
                  <a:pt x="85093" y="54133"/>
                </a:cubicBezTo>
                <a:cubicBezTo>
                  <a:pt x="85160" y="54133"/>
                  <a:pt x="85232" y="54124"/>
                  <a:pt x="85309" y="54105"/>
                </a:cubicBezTo>
                <a:cubicBezTo>
                  <a:pt x="85523" y="54320"/>
                  <a:pt x="85881" y="54463"/>
                  <a:pt x="86239" y="54535"/>
                </a:cubicBezTo>
                <a:cubicBezTo>
                  <a:pt x="86454" y="54570"/>
                  <a:pt x="86668" y="54588"/>
                  <a:pt x="86883" y="54588"/>
                </a:cubicBezTo>
                <a:cubicBezTo>
                  <a:pt x="87098" y="54588"/>
                  <a:pt x="87313" y="54570"/>
                  <a:pt x="87527" y="54535"/>
                </a:cubicBezTo>
                <a:cubicBezTo>
                  <a:pt x="87814" y="54463"/>
                  <a:pt x="87957" y="54105"/>
                  <a:pt x="87670" y="53962"/>
                </a:cubicBezTo>
                <a:cubicBezTo>
                  <a:pt x="87599" y="53891"/>
                  <a:pt x="87527" y="53819"/>
                  <a:pt x="87456" y="53747"/>
                </a:cubicBezTo>
                <a:cubicBezTo>
                  <a:pt x="87456" y="53747"/>
                  <a:pt x="87456" y="53676"/>
                  <a:pt x="87456" y="53676"/>
                </a:cubicBezTo>
                <a:cubicBezTo>
                  <a:pt x="87456" y="53461"/>
                  <a:pt x="87384" y="53318"/>
                  <a:pt x="87241" y="53246"/>
                </a:cubicBezTo>
                <a:cubicBezTo>
                  <a:pt x="86955" y="53032"/>
                  <a:pt x="86668" y="52889"/>
                  <a:pt x="86311" y="52889"/>
                </a:cubicBezTo>
                <a:lnTo>
                  <a:pt x="85400" y="52889"/>
                </a:lnTo>
                <a:cubicBezTo>
                  <a:pt x="85927" y="52591"/>
                  <a:pt x="86372" y="52162"/>
                  <a:pt x="86597" y="51600"/>
                </a:cubicBezTo>
                <a:cubicBezTo>
                  <a:pt x="86668" y="51314"/>
                  <a:pt x="86740" y="50956"/>
                  <a:pt x="86812" y="50598"/>
                </a:cubicBezTo>
                <a:cubicBezTo>
                  <a:pt x="86812" y="50455"/>
                  <a:pt x="86812" y="50241"/>
                  <a:pt x="86740" y="50026"/>
                </a:cubicBezTo>
                <a:cubicBezTo>
                  <a:pt x="86883" y="49811"/>
                  <a:pt x="86883" y="49597"/>
                  <a:pt x="86668" y="49453"/>
                </a:cubicBezTo>
                <a:cubicBezTo>
                  <a:pt x="86585" y="49370"/>
                  <a:pt x="86476" y="49335"/>
                  <a:pt x="86358" y="49335"/>
                </a:cubicBezTo>
                <a:close/>
                <a:moveTo>
                  <a:pt x="87655" y="58614"/>
                </a:moveTo>
                <a:cubicBezTo>
                  <a:pt x="87400" y="58614"/>
                  <a:pt x="87146" y="58709"/>
                  <a:pt x="86955" y="58900"/>
                </a:cubicBezTo>
                <a:cubicBezTo>
                  <a:pt x="86883" y="58972"/>
                  <a:pt x="86812" y="59115"/>
                  <a:pt x="86812" y="59187"/>
                </a:cubicBezTo>
                <a:cubicBezTo>
                  <a:pt x="86812" y="59258"/>
                  <a:pt x="86812" y="59258"/>
                  <a:pt x="86812" y="59258"/>
                </a:cubicBezTo>
                <a:cubicBezTo>
                  <a:pt x="86740" y="59401"/>
                  <a:pt x="86740" y="59473"/>
                  <a:pt x="86740" y="59544"/>
                </a:cubicBezTo>
                <a:cubicBezTo>
                  <a:pt x="86740" y="59902"/>
                  <a:pt x="87098" y="60045"/>
                  <a:pt x="87384" y="60045"/>
                </a:cubicBezTo>
                <a:cubicBezTo>
                  <a:pt x="87670" y="60189"/>
                  <a:pt x="88028" y="60260"/>
                  <a:pt x="88315" y="60332"/>
                </a:cubicBezTo>
                <a:lnTo>
                  <a:pt x="88601" y="60403"/>
                </a:lnTo>
                <a:cubicBezTo>
                  <a:pt x="88815" y="60475"/>
                  <a:pt x="88959" y="60475"/>
                  <a:pt x="89102" y="60546"/>
                </a:cubicBezTo>
                <a:cubicBezTo>
                  <a:pt x="89245" y="60618"/>
                  <a:pt x="89460" y="60690"/>
                  <a:pt x="89603" y="60761"/>
                </a:cubicBezTo>
                <a:cubicBezTo>
                  <a:pt x="89710" y="60797"/>
                  <a:pt x="89835" y="60815"/>
                  <a:pt x="89961" y="60815"/>
                </a:cubicBezTo>
                <a:cubicBezTo>
                  <a:pt x="90086" y="60815"/>
                  <a:pt x="90211" y="60797"/>
                  <a:pt x="90318" y="60761"/>
                </a:cubicBezTo>
                <a:cubicBezTo>
                  <a:pt x="90462" y="60690"/>
                  <a:pt x="90605" y="60546"/>
                  <a:pt x="90605" y="60403"/>
                </a:cubicBezTo>
                <a:cubicBezTo>
                  <a:pt x="90605" y="60045"/>
                  <a:pt x="90318" y="59831"/>
                  <a:pt x="89961" y="59688"/>
                </a:cubicBezTo>
                <a:lnTo>
                  <a:pt x="89817" y="59616"/>
                </a:lnTo>
                <a:lnTo>
                  <a:pt x="89746" y="59544"/>
                </a:lnTo>
                <a:cubicBezTo>
                  <a:pt x="89603" y="59473"/>
                  <a:pt x="89460" y="59330"/>
                  <a:pt x="89316" y="59187"/>
                </a:cubicBezTo>
                <a:cubicBezTo>
                  <a:pt x="89102" y="59043"/>
                  <a:pt x="88815" y="58972"/>
                  <a:pt x="88529" y="58900"/>
                </a:cubicBezTo>
                <a:cubicBezTo>
                  <a:pt x="88386" y="58829"/>
                  <a:pt x="88171" y="58757"/>
                  <a:pt x="88028" y="58686"/>
                </a:cubicBezTo>
                <a:cubicBezTo>
                  <a:pt x="87909" y="58638"/>
                  <a:pt x="87782" y="58614"/>
                  <a:pt x="87655" y="58614"/>
                </a:cubicBezTo>
                <a:close/>
                <a:moveTo>
                  <a:pt x="99407" y="60332"/>
                </a:moveTo>
                <a:cubicBezTo>
                  <a:pt x="99193" y="60332"/>
                  <a:pt x="99050" y="60475"/>
                  <a:pt x="99050" y="60690"/>
                </a:cubicBezTo>
                <a:cubicBezTo>
                  <a:pt x="99050" y="60904"/>
                  <a:pt x="99121" y="61119"/>
                  <a:pt x="99264" y="61262"/>
                </a:cubicBezTo>
                <a:cubicBezTo>
                  <a:pt x="99264" y="61334"/>
                  <a:pt x="99264" y="61334"/>
                  <a:pt x="99336" y="61405"/>
                </a:cubicBezTo>
                <a:cubicBezTo>
                  <a:pt x="99479" y="61620"/>
                  <a:pt x="99694" y="61835"/>
                  <a:pt x="99980" y="61906"/>
                </a:cubicBezTo>
                <a:cubicBezTo>
                  <a:pt x="100123" y="62049"/>
                  <a:pt x="100338" y="62121"/>
                  <a:pt x="100481" y="62192"/>
                </a:cubicBezTo>
                <a:cubicBezTo>
                  <a:pt x="100696" y="62264"/>
                  <a:pt x="100910" y="62407"/>
                  <a:pt x="101125" y="62479"/>
                </a:cubicBezTo>
                <a:cubicBezTo>
                  <a:pt x="101268" y="62550"/>
                  <a:pt x="101483" y="62550"/>
                  <a:pt x="101698" y="62550"/>
                </a:cubicBezTo>
                <a:lnTo>
                  <a:pt x="101841" y="62550"/>
                </a:lnTo>
                <a:cubicBezTo>
                  <a:pt x="101912" y="62550"/>
                  <a:pt x="102055" y="62479"/>
                  <a:pt x="102127" y="62407"/>
                </a:cubicBezTo>
                <a:cubicBezTo>
                  <a:pt x="102342" y="62336"/>
                  <a:pt x="102413" y="62049"/>
                  <a:pt x="102342" y="61835"/>
                </a:cubicBezTo>
                <a:lnTo>
                  <a:pt x="102413" y="61835"/>
                </a:lnTo>
                <a:cubicBezTo>
                  <a:pt x="102413" y="61691"/>
                  <a:pt x="102413" y="61548"/>
                  <a:pt x="102342" y="61477"/>
                </a:cubicBezTo>
                <a:cubicBezTo>
                  <a:pt x="102199" y="61334"/>
                  <a:pt x="102055" y="61262"/>
                  <a:pt x="101912" y="61190"/>
                </a:cubicBezTo>
                <a:lnTo>
                  <a:pt x="101698" y="61119"/>
                </a:lnTo>
                <a:lnTo>
                  <a:pt x="101626" y="61047"/>
                </a:lnTo>
                <a:cubicBezTo>
                  <a:pt x="101411" y="60976"/>
                  <a:pt x="101197" y="60833"/>
                  <a:pt x="100982" y="60833"/>
                </a:cubicBezTo>
                <a:lnTo>
                  <a:pt x="100839" y="60833"/>
                </a:lnTo>
                <a:cubicBezTo>
                  <a:pt x="100409" y="60546"/>
                  <a:pt x="99908" y="60403"/>
                  <a:pt x="99407" y="60332"/>
                </a:cubicBezTo>
                <a:close/>
                <a:moveTo>
                  <a:pt x="80818" y="70628"/>
                </a:moveTo>
                <a:cubicBezTo>
                  <a:pt x="80765" y="70628"/>
                  <a:pt x="80711" y="70631"/>
                  <a:pt x="80657" y="70637"/>
                </a:cubicBezTo>
                <a:cubicBezTo>
                  <a:pt x="80371" y="70709"/>
                  <a:pt x="80013" y="70709"/>
                  <a:pt x="79726" y="70781"/>
                </a:cubicBezTo>
                <a:lnTo>
                  <a:pt x="79154" y="70781"/>
                </a:lnTo>
                <a:cubicBezTo>
                  <a:pt x="79053" y="70764"/>
                  <a:pt x="78947" y="70755"/>
                  <a:pt x="78840" y="70755"/>
                </a:cubicBezTo>
                <a:cubicBezTo>
                  <a:pt x="78492" y="70755"/>
                  <a:pt x="78122" y="70848"/>
                  <a:pt x="77794" y="71067"/>
                </a:cubicBezTo>
                <a:cubicBezTo>
                  <a:pt x="77651" y="71210"/>
                  <a:pt x="77651" y="71496"/>
                  <a:pt x="77794" y="71639"/>
                </a:cubicBezTo>
                <a:cubicBezTo>
                  <a:pt x="78080" y="71926"/>
                  <a:pt x="78438" y="71997"/>
                  <a:pt x="78796" y="71997"/>
                </a:cubicBezTo>
                <a:cubicBezTo>
                  <a:pt x="79154" y="71997"/>
                  <a:pt x="79512" y="71926"/>
                  <a:pt x="79870" y="71926"/>
                </a:cubicBezTo>
                <a:lnTo>
                  <a:pt x="80013" y="71926"/>
                </a:lnTo>
                <a:lnTo>
                  <a:pt x="80227" y="71997"/>
                </a:lnTo>
                <a:cubicBezTo>
                  <a:pt x="80442" y="72069"/>
                  <a:pt x="80657" y="72069"/>
                  <a:pt x="80871" y="72140"/>
                </a:cubicBezTo>
                <a:cubicBezTo>
                  <a:pt x="80973" y="72157"/>
                  <a:pt x="81074" y="72166"/>
                  <a:pt x="81175" y="72166"/>
                </a:cubicBezTo>
                <a:cubicBezTo>
                  <a:pt x="81500" y="72166"/>
                  <a:pt x="81815" y="72073"/>
                  <a:pt x="82088" y="71854"/>
                </a:cubicBezTo>
                <a:cubicBezTo>
                  <a:pt x="82160" y="71782"/>
                  <a:pt x="82160" y="71639"/>
                  <a:pt x="82160" y="71568"/>
                </a:cubicBezTo>
                <a:cubicBezTo>
                  <a:pt x="81898" y="70978"/>
                  <a:pt x="81396" y="70628"/>
                  <a:pt x="80818" y="70628"/>
                </a:cubicBezTo>
                <a:close/>
                <a:moveTo>
                  <a:pt x="99229" y="70512"/>
                </a:moveTo>
                <a:cubicBezTo>
                  <a:pt x="99139" y="70512"/>
                  <a:pt x="99050" y="70530"/>
                  <a:pt x="98978" y="70566"/>
                </a:cubicBezTo>
                <a:cubicBezTo>
                  <a:pt x="98953" y="70553"/>
                  <a:pt x="98925" y="70547"/>
                  <a:pt x="98897" y="70547"/>
                </a:cubicBezTo>
                <a:cubicBezTo>
                  <a:pt x="98766" y="70547"/>
                  <a:pt x="98620" y="70675"/>
                  <a:pt x="98620" y="70852"/>
                </a:cubicBezTo>
                <a:lnTo>
                  <a:pt x="98620" y="72212"/>
                </a:lnTo>
                <a:lnTo>
                  <a:pt x="98620" y="72999"/>
                </a:lnTo>
                <a:cubicBezTo>
                  <a:pt x="98620" y="73572"/>
                  <a:pt x="98763" y="74144"/>
                  <a:pt x="99050" y="74574"/>
                </a:cubicBezTo>
                <a:cubicBezTo>
                  <a:pt x="99193" y="74860"/>
                  <a:pt x="99407" y="75003"/>
                  <a:pt x="99694" y="75075"/>
                </a:cubicBezTo>
                <a:cubicBezTo>
                  <a:pt x="99790" y="75113"/>
                  <a:pt x="99891" y="75131"/>
                  <a:pt x="99991" y="75131"/>
                </a:cubicBezTo>
                <a:cubicBezTo>
                  <a:pt x="100266" y="75131"/>
                  <a:pt x="100539" y="74998"/>
                  <a:pt x="100696" y="74788"/>
                </a:cubicBezTo>
                <a:lnTo>
                  <a:pt x="100767" y="74788"/>
                </a:lnTo>
                <a:cubicBezTo>
                  <a:pt x="100982" y="74430"/>
                  <a:pt x="101054" y="74001"/>
                  <a:pt x="100982" y="73572"/>
                </a:cubicBezTo>
                <a:cubicBezTo>
                  <a:pt x="100910" y="73214"/>
                  <a:pt x="100553" y="72928"/>
                  <a:pt x="100409" y="72570"/>
                </a:cubicBezTo>
                <a:cubicBezTo>
                  <a:pt x="100266" y="72427"/>
                  <a:pt x="100195" y="72212"/>
                  <a:pt x="100195" y="71997"/>
                </a:cubicBezTo>
                <a:cubicBezTo>
                  <a:pt x="100123" y="71854"/>
                  <a:pt x="100052" y="71711"/>
                  <a:pt x="99980" y="71568"/>
                </a:cubicBezTo>
                <a:cubicBezTo>
                  <a:pt x="99908" y="71210"/>
                  <a:pt x="99765" y="70709"/>
                  <a:pt x="99479" y="70566"/>
                </a:cubicBezTo>
                <a:cubicBezTo>
                  <a:pt x="99407" y="70530"/>
                  <a:pt x="99318" y="70512"/>
                  <a:pt x="99229" y="70512"/>
                </a:cubicBezTo>
                <a:close/>
                <a:moveTo>
                  <a:pt x="67703" y="77579"/>
                </a:moveTo>
                <a:cubicBezTo>
                  <a:pt x="67560" y="77651"/>
                  <a:pt x="67345" y="77723"/>
                  <a:pt x="67202" y="77794"/>
                </a:cubicBezTo>
                <a:cubicBezTo>
                  <a:pt x="67202" y="77866"/>
                  <a:pt x="67131" y="77866"/>
                  <a:pt x="67059" y="77937"/>
                </a:cubicBezTo>
                <a:lnTo>
                  <a:pt x="67059" y="78009"/>
                </a:lnTo>
                <a:cubicBezTo>
                  <a:pt x="66987" y="78152"/>
                  <a:pt x="66916" y="78295"/>
                  <a:pt x="66844" y="78438"/>
                </a:cubicBezTo>
                <a:cubicBezTo>
                  <a:pt x="66701" y="78653"/>
                  <a:pt x="66630" y="78939"/>
                  <a:pt x="66630" y="79154"/>
                </a:cubicBezTo>
                <a:lnTo>
                  <a:pt x="66630" y="79226"/>
                </a:lnTo>
                <a:cubicBezTo>
                  <a:pt x="66558" y="79297"/>
                  <a:pt x="66558" y="79369"/>
                  <a:pt x="66630" y="79440"/>
                </a:cubicBezTo>
                <a:cubicBezTo>
                  <a:pt x="66630" y="79512"/>
                  <a:pt x="66630" y="79583"/>
                  <a:pt x="66630" y="79655"/>
                </a:cubicBezTo>
                <a:cubicBezTo>
                  <a:pt x="66558" y="79655"/>
                  <a:pt x="66558" y="79726"/>
                  <a:pt x="66630" y="79726"/>
                </a:cubicBezTo>
                <a:lnTo>
                  <a:pt x="66630" y="79941"/>
                </a:lnTo>
                <a:cubicBezTo>
                  <a:pt x="66630" y="80084"/>
                  <a:pt x="66701" y="80227"/>
                  <a:pt x="66916" y="80227"/>
                </a:cubicBezTo>
                <a:cubicBezTo>
                  <a:pt x="66942" y="80241"/>
                  <a:pt x="66968" y="80247"/>
                  <a:pt x="66994" y="80247"/>
                </a:cubicBezTo>
                <a:cubicBezTo>
                  <a:pt x="67109" y="80247"/>
                  <a:pt x="67215" y="80130"/>
                  <a:pt x="67274" y="80013"/>
                </a:cubicBezTo>
                <a:cubicBezTo>
                  <a:pt x="67274" y="80013"/>
                  <a:pt x="67274" y="79941"/>
                  <a:pt x="67274" y="79941"/>
                </a:cubicBezTo>
                <a:lnTo>
                  <a:pt x="67417" y="79655"/>
                </a:lnTo>
                <a:lnTo>
                  <a:pt x="67488" y="79512"/>
                </a:lnTo>
                <a:lnTo>
                  <a:pt x="67632" y="79369"/>
                </a:lnTo>
                <a:cubicBezTo>
                  <a:pt x="67703" y="79226"/>
                  <a:pt x="67846" y="79082"/>
                  <a:pt x="67989" y="78939"/>
                </a:cubicBezTo>
                <a:cubicBezTo>
                  <a:pt x="68132" y="78581"/>
                  <a:pt x="68347" y="78152"/>
                  <a:pt x="68061" y="77794"/>
                </a:cubicBezTo>
                <a:cubicBezTo>
                  <a:pt x="67989" y="77651"/>
                  <a:pt x="67846" y="77579"/>
                  <a:pt x="67703" y="77579"/>
                </a:cubicBezTo>
                <a:close/>
                <a:moveTo>
                  <a:pt x="71613" y="79339"/>
                </a:moveTo>
                <a:cubicBezTo>
                  <a:pt x="71550" y="79339"/>
                  <a:pt x="71487" y="79348"/>
                  <a:pt x="71425" y="79369"/>
                </a:cubicBezTo>
                <a:cubicBezTo>
                  <a:pt x="71138" y="79369"/>
                  <a:pt x="70852" y="79440"/>
                  <a:pt x="70637" y="79583"/>
                </a:cubicBezTo>
                <a:cubicBezTo>
                  <a:pt x="70566" y="79655"/>
                  <a:pt x="70494" y="79655"/>
                  <a:pt x="70423" y="79726"/>
                </a:cubicBezTo>
                <a:cubicBezTo>
                  <a:pt x="70136" y="79798"/>
                  <a:pt x="69922" y="79941"/>
                  <a:pt x="69779" y="80084"/>
                </a:cubicBezTo>
                <a:cubicBezTo>
                  <a:pt x="69635" y="80371"/>
                  <a:pt x="69850" y="80657"/>
                  <a:pt x="70065" y="80800"/>
                </a:cubicBezTo>
                <a:cubicBezTo>
                  <a:pt x="70208" y="80872"/>
                  <a:pt x="70351" y="80872"/>
                  <a:pt x="70566" y="80872"/>
                </a:cubicBezTo>
                <a:cubicBezTo>
                  <a:pt x="70852" y="80872"/>
                  <a:pt x="71067" y="80800"/>
                  <a:pt x="71353" y="80657"/>
                </a:cubicBezTo>
                <a:cubicBezTo>
                  <a:pt x="71496" y="80657"/>
                  <a:pt x="71639" y="80585"/>
                  <a:pt x="71711" y="80514"/>
                </a:cubicBezTo>
                <a:cubicBezTo>
                  <a:pt x="71926" y="80514"/>
                  <a:pt x="72069" y="80442"/>
                  <a:pt x="72212" y="80299"/>
                </a:cubicBezTo>
                <a:lnTo>
                  <a:pt x="72140" y="80299"/>
                </a:lnTo>
                <a:cubicBezTo>
                  <a:pt x="72212" y="80227"/>
                  <a:pt x="72283" y="80084"/>
                  <a:pt x="72283" y="79941"/>
                </a:cubicBezTo>
                <a:cubicBezTo>
                  <a:pt x="72283" y="79798"/>
                  <a:pt x="72212" y="79583"/>
                  <a:pt x="72069" y="79440"/>
                </a:cubicBezTo>
                <a:cubicBezTo>
                  <a:pt x="71917" y="79390"/>
                  <a:pt x="71765" y="79339"/>
                  <a:pt x="71613" y="79339"/>
                </a:cubicBezTo>
                <a:close/>
                <a:moveTo>
                  <a:pt x="59286" y="77476"/>
                </a:moveTo>
                <a:cubicBezTo>
                  <a:pt x="58961" y="77476"/>
                  <a:pt x="58746" y="77788"/>
                  <a:pt x="58686" y="78152"/>
                </a:cubicBezTo>
                <a:cubicBezTo>
                  <a:pt x="58614" y="78581"/>
                  <a:pt x="58614" y="79011"/>
                  <a:pt x="58686" y="79440"/>
                </a:cubicBezTo>
                <a:cubicBezTo>
                  <a:pt x="58686" y="79583"/>
                  <a:pt x="58757" y="79655"/>
                  <a:pt x="58757" y="79726"/>
                </a:cubicBezTo>
                <a:cubicBezTo>
                  <a:pt x="58829" y="79870"/>
                  <a:pt x="58829" y="79941"/>
                  <a:pt x="58829" y="80013"/>
                </a:cubicBezTo>
                <a:cubicBezTo>
                  <a:pt x="58900" y="80227"/>
                  <a:pt x="58972" y="80442"/>
                  <a:pt x="59043" y="80657"/>
                </a:cubicBezTo>
                <a:cubicBezTo>
                  <a:pt x="59043" y="80728"/>
                  <a:pt x="59115" y="80728"/>
                  <a:pt x="59187" y="80800"/>
                </a:cubicBezTo>
                <a:lnTo>
                  <a:pt x="59187" y="80872"/>
                </a:lnTo>
                <a:cubicBezTo>
                  <a:pt x="59187" y="80950"/>
                  <a:pt x="59294" y="81007"/>
                  <a:pt x="59391" y="81007"/>
                </a:cubicBezTo>
                <a:cubicBezTo>
                  <a:pt x="59471" y="81007"/>
                  <a:pt x="59544" y="80968"/>
                  <a:pt x="59544" y="80872"/>
                </a:cubicBezTo>
                <a:cubicBezTo>
                  <a:pt x="59544" y="80800"/>
                  <a:pt x="59544" y="80800"/>
                  <a:pt x="59544" y="80728"/>
                </a:cubicBezTo>
                <a:cubicBezTo>
                  <a:pt x="59688" y="80728"/>
                  <a:pt x="59759" y="80585"/>
                  <a:pt x="59759" y="80514"/>
                </a:cubicBezTo>
                <a:cubicBezTo>
                  <a:pt x="59759" y="80371"/>
                  <a:pt x="59759" y="80227"/>
                  <a:pt x="59759" y="80084"/>
                </a:cubicBezTo>
                <a:cubicBezTo>
                  <a:pt x="59831" y="79583"/>
                  <a:pt x="59902" y="79082"/>
                  <a:pt x="59902" y="78653"/>
                </a:cubicBezTo>
                <a:lnTo>
                  <a:pt x="59974" y="78653"/>
                </a:lnTo>
                <a:cubicBezTo>
                  <a:pt x="59974" y="78224"/>
                  <a:pt x="59974" y="77651"/>
                  <a:pt x="59473" y="77508"/>
                </a:cubicBezTo>
                <a:cubicBezTo>
                  <a:pt x="59407" y="77486"/>
                  <a:pt x="59345" y="77476"/>
                  <a:pt x="59286" y="77476"/>
                </a:cubicBezTo>
                <a:close/>
                <a:moveTo>
                  <a:pt x="83269" y="80585"/>
                </a:moveTo>
                <a:cubicBezTo>
                  <a:pt x="82983" y="80585"/>
                  <a:pt x="82696" y="80657"/>
                  <a:pt x="82446" y="80800"/>
                </a:cubicBezTo>
                <a:cubicBezTo>
                  <a:pt x="82231" y="80872"/>
                  <a:pt x="82017" y="80943"/>
                  <a:pt x="81730" y="81015"/>
                </a:cubicBezTo>
                <a:cubicBezTo>
                  <a:pt x="81444" y="81158"/>
                  <a:pt x="81086" y="81301"/>
                  <a:pt x="80728" y="81373"/>
                </a:cubicBezTo>
                <a:cubicBezTo>
                  <a:pt x="80227" y="81516"/>
                  <a:pt x="80299" y="82231"/>
                  <a:pt x="80871" y="82231"/>
                </a:cubicBezTo>
                <a:lnTo>
                  <a:pt x="82017" y="82231"/>
                </a:lnTo>
                <a:cubicBezTo>
                  <a:pt x="82732" y="82231"/>
                  <a:pt x="83519" y="82017"/>
                  <a:pt x="84092" y="81516"/>
                </a:cubicBezTo>
                <a:cubicBezTo>
                  <a:pt x="84235" y="81301"/>
                  <a:pt x="84235" y="80943"/>
                  <a:pt x="84092" y="80800"/>
                </a:cubicBezTo>
                <a:cubicBezTo>
                  <a:pt x="83842" y="80657"/>
                  <a:pt x="83555" y="80585"/>
                  <a:pt x="83269" y="80585"/>
                </a:cubicBezTo>
                <a:close/>
                <a:moveTo>
                  <a:pt x="50592" y="83204"/>
                </a:moveTo>
                <a:cubicBezTo>
                  <a:pt x="50569" y="83204"/>
                  <a:pt x="50548" y="83212"/>
                  <a:pt x="50527" y="83233"/>
                </a:cubicBezTo>
                <a:cubicBezTo>
                  <a:pt x="50169" y="83376"/>
                  <a:pt x="49883" y="83520"/>
                  <a:pt x="49668" y="83734"/>
                </a:cubicBezTo>
                <a:cubicBezTo>
                  <a:pt x="49525" y="83806"/>
                  <a:pt x="49453" y="83877"/>
                  <a:pt x="49310" y="83949"/>
                </a:cubicBezTo>
                <a:cubicBezTo>
                  <a:pt x="49167" y="84092"/>
                  <a:pt x="49096" y="84164"/>
                  <a:pt x="49024" y="84307"/>
                </a:cubicBezTo>
                <a:cubicBezTo>
                  <a:pt x="48881" y="84378"/>
                  <a:pt x="48809" y="84522"/>
                  <a:pt x="48738" y="84593"/>
                </a:cubicBezTo>
                <a:cubicBezTo>
                  <a:pt x="48666" y="84665"/>
                  <a:pt x="48595" y="84736"/>
                  <a:pt x="48523" y="84808"/>
                </a:cubicBezTo>
                <a:cubicBezTo>
                  <a:pt x="48451" y="84808"/>
                  <a:pt x="48380" y="84879"/>
                  <a:pt x="48380" y="84879"/>
                </a:cubicBezTo>
                <a:cubicBezTo>
                  <a:pt x="48308" y="85023"/>
                  <a:pt x="48237" y="85094"/>
                  <a:pt x="48237" y="85237"/>
                </a:cubicBezTo>
                <a:cubicBezTo>
                  <a:pt x="48237" y="85452"/>
                  <a:pt x="48380" y="85595"/>
                  <a:pt x="48523" y="85595"/>
                </a:cubicBezTo>
                <a:lnTo>
                  <a:pt x="48595" y="85595"/>
                </a:lnTo>
                <a:cubicBezTo>
                  <a:pt x="48952" y="85595"/>
                  <a:pt x="49310" y="85380"/>
                  <a:pt x="49597" y="85166"/>
                </a:cubicBezTo>
                <a:cubicBezTo>
                  <a:pt x="49668" y="85023"/>
                  <a:pt x="49811" y="84951"/>
                  <a:pt x="49954" y="84808"/>
                </a:cubicBezTo>
                <a:cubicBezTo>
                  <a:pt x="50241" y="84665"/>
                  <a:pt x="50527" y="84378"/>
                  <a:pt x="50670" y="84021"/>
                </a:cubicBezTo>
                <a:lnTo>
                  <a:pt x="50598" y="84021"/>
                </a:lnTo>
                <a:cubicBezTo>
                  <a:pt x="50742" y="83877"/>
                  <a:pt x="50813" y="83734"/>
                  <a:pt x="50885" y="83591"/>
                </a:cubicBezTo>
                <a:cubicBezTo>
                  <a:pt x="50885" y="83448"/>
                  <a:pt x="50885" y="83376"/>
                  <a:pt x="50813" y="83305"/>
                </a:cubicBezTo>
                <a:cubicBezTo>
                  <a:pt x="50712" y="83254"/>
                  <a:pt x="50647" y="83204"/>
                  <a:pt x="50592" y="83204"/>
                </a:cubicBezTo>
                <a:close/>
                <a:moveTo>
                  <a:pt x="43341" y="83778"/>
                </a:moveTo>
                <a:cubicBezTo>
                  <a:pt x="43304" y="83778"/>
                  <a:pt x="43265" y="83787"/>
                  <a:pt x="43227" y="83806"/>
                </a:cubicBezTo>
                <a:cubicBezTo>
                  <a:pt x="43155" y="83806"/>
                  <a:pt x="43084" y="83877"/>
                  <a:pt x="43084" y="83877"/>
                </a:cubicBezTo>
                <a:lnTo>
                  <a:pt x="43012" y="83877"/>
                </a:lnTo>
                <a:cubicBezTo>
                  <a:pt x="42869" y="83877"/>
                  <a:pt x="42798" y="83877"/>
                  <a:pt x="42726" y="84021"/>
                </a:cubicBezTo>
                <a:cubicBezTo>
                  <a:pt x="42440" y="84522"/>
                  <a:pt x="42225" y="85094"/>
                  <a:pt x="42225" y="85738"/>
                </a:cubicBezTo>
                <a:cubicBezTo>
                  <a:pt x="42225" y="85810"/>
                  <a:pt x="42297" y="85881"/>
                  <a:pt x="42440" y="85953"/>
                </a:cubicBezTo>
                <a:cubicBezTo>
                  <a:pt x="42440" y="85953"/>
                  <a:pt x="42511" y="86024"/>
                  <a:pt x="42583" y="86024"/>
                </a:cubicBezTo>
                <a:cubicBezTo>
                  <a:pt x="42654" y="86024"/>
                  <a:pt x="42726" y="85953"/>
                  <a:pt x="42798" y="85881"/>
                </a:cubicBezTo>
                <a:cubicBezTo>
                  <a:pt x="42798" y="85881"/>
                  <a:pt x="42798" y="85810"/>
                  <a:pt x="42798" y="85810"/>
                </a:cubicBezTo>
                <a:cubicBezTo>
                  <a:pt x="43370" y="85380"/>
                  <a:pt x="43656" y="84665"/>
                  <a:pt x="43585" y="83949"/>
                </a:cubicBezTo>
                <a:cubicBezTo>
                  <a:pt x="43532" y="83844"/>
                  <a:pt x="43442" y="83778"/>
                  <a:pt x="43341" y="83778"/>
                </a:cubicBezTo>
                <a:close/>
                <a:moveTo>
                  <a:pt x="78867" y="88830"/>
                </a:moveTo>
                <a:cubicBezTo>
                  <a:pt x="78730" y="88830"/>
                  <a:pt x="78581" y="88947"/>
                  <a:pt x="78581" y="89102"/>
                </a:cubicBezTo>
                <a:cubicBezTo>
                  <a:pt x="78581" y="89317"/>
                  <a:pt x="78581" y="89531"/>
                  <a:pt x="78653" y="89674"/>
                </a:cubicBezTo>
                <a:cubicBezTo>
                  <a:pt x="78653" y="89746"/>
                  <a:pt x="78653" y="89818"/>
                  <a:pt x="78653" y="89889"/>
                </a:cubicBezTo>
                <a:cubicBezTo>
                  <a:pt x="78724" y="90175"/>
                  <a:pt x="78868" y="90390"/>
                  <a:pt x="79011" y="90533"/>
                </a:cubicBezTo>
                <a:lnTo>
                  <a:pt x="79082" y="90533"/>
                </a:lnTo>
                <a:cubicBezTo>
                  <a:pt x="79082" y="90676"/>
                  <a:pt x="79082" y="90819"/>
                  <a:pt x="79154" y="90963"/>
                </a:cubicBezTo>
                <a:cubicBezTo>
                  <a:pt x="79297" y="91464"/>
                  <a:pt x="79583" y="91893"/>
                  <a:pt x="79941" y="92322"/>
                </a:cubicBezTo>
                <a:cubicBezTo>
                  <a:pt x="80173" y="92554"/>
                  <a:pt x="80585" y="92816"/>
                  <a:pt x="80944" y="92816"/>
                </a:cubicBezTo>
                <a:cubicBezTo>
                  <a:pt x="81139" y="92816"/>
                  <a:pt x="81318" y="92739"/>
                  <a:pt x="81444" y="92537"/>
                </a:cubicBezTo>
                <a:cubicBezTo>
                  <a:pt x="81444" y="92466"/>
                  <a:pt x="81444" y="92394"/>
                  <a:pt x="81444" y="92322"/>
                </a:cubicBezTo>
                <a:cubicBezTo>
                  <a:pt x="81587" y="92251"/>
                  <a:pt x="81730" y="92179"/>
                  <a:pt x="81730" y="92036"/>
                </a:cubicBezTo>
                <a:cubicBezTo>
                  <a:pt x="81730" y="91249"/>
                  <a:pt x="81301" y="90462"/>
                  <a:pt x="80657" y="89961"/>
                </a:cubicBezTo>
                <a:cubicBezTo>
                  <a:pt x="80328" y="89566"/>
                  <a:pt x="79879" y="88870"/>
                  <a:pt x="79253" y="88870"/>
                </a:cubicBezTo>
                <a:cubicBezTo>
                  <a:pt x="79198" y="88870"/>
                  <a:pt x="79141" y="88875"/>
                  <a:pt x="79082" y="88887"/>
                </a:cubicBezTo>
                <a:lnTo>
                  <a:pt x="79011" y="88887"/>
                </a:lnTo>
                <a:cubicBezTo>
                  <a:pt x="78971" y="88847"/>
                  <a:pt x="78920" y="88830"/>
                  <a:pt x="78867" y="888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"/>
          <p:cNvSpPr/>
          <p:nvPr/>
        </p:nvSpPr>
        <p:spPr>
          <a:xfrm>
            <a:off x="6121275" y="-69075"/>
            <a:ext cx="3873251" cy="2208368"/>
          </a:xfrm>
          <a:custGeom>
            <a:avLst/>
            <a:gdLst/>
            <a:ahLst/>
            <a:cxnLst/>
            <a:rect l="l" t="t" r="r" b="b"/>
            <a:pathLst>
              <a:path w="166038" h="94668" extrusionOk="0">
                <a:moveTo>
                  <a:pt x="64214" y="1"/>
                </a:moveTo>
                <a:cubicBezTo>
                  <a:pt x="64113" y="1"/>
                  <a:pt x="64012" y="51"/>
                  <a:pt x="63911" y="102"/>
                </a:cubicBezTo>
                <a:cubicBezTo>
                  <a:pt x="63848" y="165"/>
                  <a:pt x="63729" y="228"/>
                  <a:pt x="63556" y="291"/>
                </a:cubicBezTo>
                <a:lnTo>
                  <a:pt x="63556" y="291"/>
                </a:lnTo>
                <a:lnTo>
                  <a:pt x="63624" y="245"/>
                </a:lnTo>
                <a:lnTo>
                  <a:pt x="63481" y="317"/>
                </a:lnTo>
                <a:cubicBezTo>
                  <a:pt x="63507" y="308"/>
                  <a:pt x="63532" y="299"/>
                  <a:pt x="63556" y="291"/>
                </a:cubicBezTo>
                <a:lnTo>
                  <a:pt x="63556" y="291"/>
                </a:lnTo>
                <a:lnTo>
                  <a:pt x="63410" y="388"/>
                </a:lnTo>
                <a:cubicBezTo>
                  <a:pt x="63338" y="388"/>
                  <a:pt x="63195" y="460"/>
                  <a:pt x="63123" y="460"/>
                </a:cubicBezTo>
                <a:lnTo>
                  <a:pt x="62622" y="460"/>
                </a:lnTo>
                <a:cubicBezTo>
                  <a:pt x="62479" y="460"/>
                  <a:pt x="62336" y="531"/>
                  <a:pt x="62193" y="603"/>
                </a:cubicBezTo>
                <a:cubicBezTo>
                  <a:pt x="62121" y="746"/>
                  <a:pt x="62050" y="889"/>
                  <a:pt x="62050" y="1032"/>
                </a:cubicBezTo>
                <a:cubicBezTo>
                  <a:pt x="62050" y="1175"/>
                  <a:pt x="62121" y="1318"/>
                  <a:pt x="62193" y="1390"/>
                </a:cubicBezTo>
                <a:lnTo>
                  <a:pt x="62336" y="1462"/>
                </a:lnTo>
                <a:cubicBezTo>
                  <a:pt x="62408" y="1533"/>
                  <a:pt x="62479" y="1533"/>
                  <a:pt x="62622" y="1533"/>
                </a:cubicBezTo>
                <a:cubicBezTo>
                  <a:pt x="62771" y="1563"/>
                  <a:pt x="62919" y="1580"/>
                  <a:pt x="63062" y="1580"/>
                </a:cubicBezTo>
                <a:cubicBezTo>
                  <a:pt x="63264" y="1580"/>
                  <a:pt x="63457" y="1545"/>
                  <a:pt x="63624" y="1462"/>
                </a:cubicBezTo>
                <a:lnTo>
                  <a:pt x="63911" y="1318"/>
                </a:lnTo>
                <a:cubicBezTo>
                  <a:pt x="64054" y="1247"/>
                  <a:pt x="64125" y="1247"/>
                  <a:pt x="64197" y="1175"/>
                </a:cubicBezTo>
                <a:cubicBezTo>
                  <a:pt x="64340" y="1032"/>
                  <a:pt x="64483" y="889"/>
                  <a:pt x="64555" y="746"/>
                </a:cubicBezTo>
                <a:cubicBezTo>
                  <a:pt x="64626" y="603"/>
                  <a:pt x="64698" y="531"/>
                  <a:pt x="64626" y="388"/>
                </a:cubicBezTo>
                <a:cubicBezTo>
                  <a:pt x="64626" y="317"/>
                  <a:pt x="64626" y="245"/>
                  <a:pt x="64483" y="173"/>
                </a:cubicBezTo>
                <a:cubicBezTo>
                  <a:pt x="64483" y="102"/>
                  <a:pt x="64412" y="30"/>
                  <a:pt x="64340" y="30"/>
                </a:cubicBezTo>
                <a:cubicBezTo>
                  <a:pt x="64298" y="9"/>
                  <a:pt x="64256" y="1"/>
                  <a:pt x="64214" y="1"/>
                </a:cubicBezTo>
                <a:close/>
                <a:moveTo>
                  <a:pt x="57796" y="4754"/>
                </a:moveTo>
                <a:cubicBezTo>
                  <a:pt x="57621" y="4754"/>
                  <a:pt x="57446" y="4849"/>
                  <a:pt x="57398" y="5040"/>
                </a:cubicBezTo>
                <a:cubicBezTo>
                  <a:pt x="57255" y="5326"/>
                  <a:pt x="57398" y="5613"/>
                  <a:pt x="57684" y="5684"/>
                </a:cubicBezTo>
                <a:cubicBezTo>
                  <a:pt x="58328" y="5970"/>
                  <a:pt x="58972" y="6114"/>
                  <a:pt x="59617" y="6185"/>
                </a:cubicBezTo>
                <a:cubicBezTo>
                  <a:pt x="60261" y="6185"/>
                  <a:pt x="60905" y="6185"/>
                  <a:pt x="61549" y="6114"/>
                </a:cubicBezTo>
                <a:cubicBezTo>
                  <a:pt x="61907" y="5970"/>
                  <a:pt x="61907" y="5469"/>
                  <a:pt x="61549" y="5398"/>
                </a:cubicBezTo>
                <a:cubicBezTo>
                  <a:pt x="61263" y="5398"/>
                  <a:pt x="60905" y="5326"/>
                  <a:pt x="60618" y="5326"/>
                </a:cubicBezTo>
                <a:cubicBezTo>
                  <a:pt x="60261" y="5326"/>
                  <a:pt x="60046" y="5326"/>
                  <a:pt x="59688" y="5255"/>
                </a:cubicBezTo>
                <a:cubicBezTo>
                  <a:pt x="59116" y="5183"/>
                  <a:pt x="58615" y="5040"/>
                  <a:pt x="58042" y="4825"/>
                </a:cubicBezTo>
                <a:cubicBezTo>
                  <a:pt x="57970" y="4778"/>
                  <a:pt x="57883" y="4754"/>
                  <a:pt x="57796" y="4754"/>
                </a:cubicBezTo>
                <a:close/>
                <a:moveTo>
                  <a:pt x="91197" y="3224"/>
                </a:moveTo>
                <a:cubicBezTo>
                  <a:pt x="90829" y="3224"/>
                  <a:pt x="90493" y="3729"/>
                  <a:pt x="90820" y="4110"/>
                </a:cubicBezTo>
                <a:cubicBezTo>
                  <a:pt x="91536" y="4825"/>
                  <a:pt x="92251" y="5541"/>
                  <a:pt x="93110" y="6114"/>
                </a:cubicBezTo>
                <a:cubicBezTo>
                  <a:pt x="93540" y="6400"/>
                  <a:pt x="94041" y="6615"/>
                  <a:pt x="94541" y="6829"/>
                </a:cubicBezTo>
                <a:cubicBezTo>
                  <a:pt x="94792" y="6901"/>
                  <a:pt x="95060" y="6937"/>
                  <a:pt x="95329" y="6937"/>
                </a:cubicBezTo>
                <a:cubicBezTo>
                  <a:pt x="95597" y="6937"/>
                  <a:pt x="95865" y="6901"/>
                  <a:pt x="96116" y="6829"/>
                </a:cubicBezTo>
                <a:cubicBezTo>
                  <a:pt x="96474" y="6543"/>
                  <a:pt x="96402" y="5970"/>
                  <a:pt x="95973" y="5899"/>
                </a:cubicBezTo>
                <a:lnTo>
                  <a:pt x="95758" y="5899"/>
                </a:lnTo>
                <a:lnTo>
                  <a:pt x="95400" y="5827"/>
                </a:lnTo>
                <a:cubicBezTo>
                  <a:pt x="95186" y="5827"/>
                  <a:pt x="94971" y="5756"/>
                  <a:pt x="94756" y="5684"/>
                </a:cubicBezTo>
                <a:cubicBezTo>
                  <a:pt x="94327" y="5541"/>
                  <a:pt x="93969" y="5326"/>
                  <a:pt x="93611" y="5040"/>
                </a:cubicBezTo>
                <a:cubicBezTo>
                  <a:pt x="92895" y="4611"/>
                  <a:pt x="92180" y="4038"/>
                  <a:pt x="91536" y="3394"/>
                </a:cubicBezTo>
                <a:cubicBezTo>
                  <a:pt x="91433" y="3274"/>
                  <a:pt x="91313" y="3224"/>
                  <a:pt x="91197" y="3224"/>
                </a:cubicBezTo>
                <a:close/>
                <a:moveTo>
                  <a:pt x="34498" y="10165"/>
                </a:moveTo>
                <a:cubicBezTo>
                  <a:pt x="34402" y="10165"/>
                  <a:pt x="34306" y="10174"/>
                  <a:pt x="34210" y="10193"/>
                </a:cubicBezTo>
                <a:cubicBezTo>
                  <a:pt x="34067" y="10193"/>
                  <a:pt x="33852" y="10193"/>
                  <a:pt x="33709" y="10264"/>
                </a:cubicBezTo>
                <a:cubicBezTo>
                  <a:pt x="33638" y="10336"/>
                  <a:pt x="33494" y="10408"/>
                  <a:pt x="33423" y="10479"/>
                </a:cubicBezTo>
                <a:cubicBezTo>
                  <a:pt x="32922" y="10765"/>
                  <a:pt x="32492" y="11123"/>
                  <a:pt x="32063" y="11553"/>
                </a:cubicBezTo>
                <a:lnTo>
                  <a:pt x="32063" y="11624"/>
                </a:lnTo>
                <a:cubicBezTo>
                  <a:pt x="32349" y="11410"/>
                  <a:pt x="32636" y="11266"/>
                  <a:pt x="32993" y="11123"/>
                </a:cubicBezTo>
                <a:cubicBezTo>
                  <a:pt x="33208" y="10980"/>
                  <a:pt x="33423" y="10980"/>
                  <a:pt x="33638" y="10909"/>
                </a:cubicBezTo>
                <a:lnTo>
                  <a:pt x="33924" y="10909"/>
                </a:lnTo>
                <a:cubicBezTo>
                  <a:pt x="33960" y="10944"/>
                  <a:pt x="33995" y="10962"/>
                  <a:pt x="34031" y="10962"/>
                </a:cubicBezTo>
                <a:cubicBezTo>
                  <a:pt x="34067" y="10962"/>
                  <a:pt x="34103" y="10944"/>
                  <a:pt x="34139" y="10909"/>
                </a:cubicBezTo>
                <a:lnTo>
                  <a:pt x="34353" y="10909"/>
                </a:lnTo>
                <a:cubicBezTo>
                  <a:pt x="34639" y="10837"/>
                  <a:pt x="34997" y="10765"/>
                  <a:pt x="35284" y="10694"/>
                </a:cubicBezTo>
                <a:cubicBezTo>
                  <a:pt x="35498" y="10622"/>
                  <a:pt x="35427" y="10336"/>
                  <a:pt x="35284" y="10336"/>
                </a:cubicBezTo>
                <a:cubicBezTo>
                  <a:pt x="35022" y="10231"/>
                  <a:pt x="34760" y="10165"/>
                  <a:pt x="34498" y="10165"/>
                </a:cubicBezTo>
                <a:close/>
                <a:moveTo>
                  <a:pt x="73787" y="14702"/>
                </a:moveTo>
                <a:cubicBezTo>
                  <a:pt x="73572" y="14702"/>
                  <a:pt x="73429" y="14773"/>
                  <a:pt x="73214" y="14773"/>
                </a:cubicBezTo>
                <a:cubicBezTo>
                  <a:pt x="72857" y="14916"/>
                  <a:pt x="72499" y="15131"/>
                  <a:pt x="72284" y="15417"/>
                </a:cubicBezTo>
                <a:cubicBezTo>
                  <a:pt x="72141" y="15560"/>
                  <a:pt x="72141" y="15632"/>
                  <a:pt x="72141" y="15775"/>
                </a:cubicBezTo>
                <a:cubicBezTo>
                  <a:pt x="72141" y="16105"/>
                  <a:pt x="72389" y="16311"/>
                  <a:pt x="72640" y="16311"/>
                </a:cubicBezTo>
                <a:cubicBezTo>
                  <a:pt x="72771" y="16311"/>
                  <a:pt x="72902" y="16255"/>
                  <a:pt x="73000" y="16133"/>
                </a:cubicBezTo>
                <a:cubicBezTo>
                  <a:pt x="73071" y="16061"/>
                  <a:pt x="73143" y="15990"/>
                  <a:pt x="73214" y="15918"/>
                </a:cubicBezTo>
                <a:lnTo>
                  <a:pt x="73429" y="15847"/>
                </a:lnTo>
                <a:cubicBezTo>
                  <a:pt x="73501" y="15775"/>
                  <a:pt x="73572" y="15775"/>
                  <a:pt x="73715" y="15775"/>
                </a:cubicBezTo>
                <a:lnTo>
                  <a:pt x="73930" y="15775"/>
                </a:lnTo>
                <a:cubicBezTo>
                  <a:pt x="74073" y="15775"/>
                  <a:pt x="74216" y="15704"/>
                  <a:pt x="74359" y="15704"/>
                </a:cubicBezTo>
                <a:cubicBezTo>
                  <a:pt x="74431" y="15632"/>
                  <a:pt x="74503" y="15632"/>
                  <a:pt x="74503" y="15560"/>
                </a:cubicBezTo>
                <a:cubicBezTo>
                  <a:pt x="74574" y="15489"/>
                  <a:pt x="74646" y="15417"/>
                  <a:pt x="74646" y="15346"/>
                </a:cubicBezTo>
                <a:cubicBezTo>
                  <a:pt x="74646" y="15131"/>
                  <a:pt x="74574" y="14988"/>
                  <a:pt x="74431" y="14916"/>
                </a:cubicBezTo>
                <a:cubicBezTo>
                  <a:pt x="74359" y="14845"/>
                  <a:pt x="74288" y="14845"/>
                  <a:pt x="74216" y="14773"/>
                </a:cubicBezTo>
                <a:cubicBezTo>
                  <a:pt x="74145" y="14773"/>
                  <a:pt x="74002" y="14702"/>
                  <a:pt x="73930" y="14702"/>
                </a:cubicBezTo>
                <a:close/>
                <a:moveTo>
                  <a:pt x="45889" y="19311"/>
                </a:moveTo>
                <a:cubicBezTo>
                  <a:pt x="45641" y="19311"/>
                  <a:pt x="45396" y="19327"/>
                  <a:pt x="45160" y="19354"/>
                </a:cubicBezTo>
                <a:cubicBezTo>
                  <a:pt x="45088" y="19425"/>
                  <a:pt x="45088" y="19497"/>
                  <a:pt x="45160" y="19568"/>
                </a:cubicBezTo>
                <a:cubicBezTo>
                  <a:pt x="45804" y="19640"/>
                  <a:pt x="46448" y="19783"/>
                  <a:pt x="47021" y="19998"/>
                </a:cubicBezTo>
                <a:cubicBezTo>
                  <a:pt x="47665" y="20212"/>
                  <a:pt x="48237" y="20427"/>
                  <a:pt x="48810" y="20642"/>
                </a:cubicBezTo>
                <a:cubicBezTo>
                  <a:pt x="48830" y="20652"/>
                  <a:pt x="48850" y="20656"/>
                  <a:pt x="48869" y="20656"/>
                </a:cubicBezTo>
                <a:cubicBezTo>
                  <a:pt x="48987" y="20656"/>
                  <a:pt x="49076" y="20489"/>
                  <a:pt x="48953" y="20427"/>
                </a:cubicBezTo>
                <a:cubicBezTo>
                  <a:pt x="48667" y="20212"/>
                  <a:pt x="48380" y="20069"/>
                  <a:pt x="48023" y="19855"/>
                </a:cubicBezTo>
                <a:cubicBezTo>
                  <a:pt x="47736" y="19711"/>
                  <a:pt x="47450" y="19640"/>
                  <a:pt x="47164" y="19497"/>
                </a:cubicBezTo>
                <a:cubicBezTo>
                  <a:pt x="46755" y="19361"/>
                  <a:pt x="46318" y="19311"/>
                  <a:pt x="45889" y="19311"/>
                </a:cubicBezTo>
                <a:close/>
                <a:moveTo>
                  <a:pt x="90104" y="20141"/>
                </a:moveTo>
                <a:cubicBezTo>
                  <a:pt x="89961" y="20141"/>
                  <a:pt x="89818" y="20212"/>
                  <a:pt x="89746" y="20284"/>
                </a:cubicBezTo>
                <a:cubicBezTo>
                  <a:pt x="89675" y="20284"/>
                  <a:pt x="89603" y="20355"/>
                  <a:pt x="89532" y="20427"/>
                </a:cubicBezTo>
                <a:cubicBezTo>
                  <a:pt x="89389" y="20499"/>
                  <a:pt x="89317" y="20642"/>
                  <a:pt x="89245" y="20785"/>
                </a:cubicBezTo>
                <a:cubicBezTo>
                  <a:pt x="89174" y="20856"/>
                  <a:pt x="89102" y="21000"/>
                  <a:pt x="89031" y="21143"/>
                </a:cubicBezTo>
                <a:cubicBezTo>
                  <a:pt x="88959" y="21286"/>
                  <a:pt x="88959" y="21501"/>
                  <a:pt x="88959" y="21644"/>
                </a:cubicBezTo>
                <a:cubicBezTo>
                  <a:pt x="88959" y="21715"/>
                  <a:pt x="88959" y="21787"/>
                  <a:pt x="89031" y="21858"/>
                </a:cubicBezTo>
                <a:cubicBezTo>
                  <a:pt x="89031" y="21930"/>
                  <a:pt x="89031" y="22002"/>
                  <a:pt x="89102" y="22073"/>
                </a:cubicBezTo>
                <a:cubicBezTo>
                  <a:pt x="89245" y="22216"/>
                  <a:pt x="89407" y="22288"/>
                  <a:pt x="89568" y="22288"/>
                </a:cubicBezTo>
                <a:cubicBezTo>
                  <a:pt x="89729" y="22288"/>
                  <a:pt x="89890" y="22216"/>
                  <a:pt x="90033" y="22073"/>
                </a:cubicBezTo>
                <a:cubicBezTo>
                  <a:pt x="90104" y="21930"/>
                  <a:pt x="90176" y="21787"/>
                  <a:pt x="90176" y="21644"/>
                </a:cubicBezTo>
                <a:cubicBezTo>
                  <a:pt x="90176" y="21572"/>
                  <a:pt x="90176" y="21429"/>
                  <a:pt x="90176" y="21357"/>
                </a:cubicBezTo>
                <a:cubicBezTo>
                  <a:pt x="90176" y="21286"/>
                  <a:pt x="90176" y="21286"/>
                  <a:pt x="90176" y="21214"/>
                </a:cubicBezTo>
                <a:cubicBezTo>
                  <a:pt x="90247" y="21143"/>
                  <a:pt x="90247" y="21071"/>
                  <a:pt x="90319" y="21000"/>
                </a:cubicBezTo>
                <a:lnTo>
                  <a:pt x="90319" y="21000"/>
                </a:lnTo>
                <a:lnTo>
                  <a:pt x="90247" y="21071"/>
                </a:lnTo>
                <a:lnTo>
                  <a:pt x="90247" y="21071"/>
                </a:lnTo>
                <a:cubicBezTo>
                  <a:pt x="90319" y="21000"/>
                  <a:pt x="90391" y="20928"/>
                  <a:pt x="90391" y="20785"/>
                </a:cubicBezTo>
                <a:cubicBezTo>
                  <a:pt x="90462" y="20713"/>
                  <a:pt x="90462" y="20713"/>
                  <a:pt x="90462" y="20642"/>
                </a:cubicBezTo>
                <a:lnTo>
                  <a:pt x="90462" y="20713"/>
                </a:lnTo>
                <a:cubicBezTo>
                  <a:pt x="90534" y="20427"/>
                  <a:pt x="90319" y="20212"/>
                  <a:pt x="90104" y="20141"/>
                </a:cubicBezTo>
                <a:close/>
                <a:moveTo>
                  <a:pt x="76936" y="22359"/>
                </a:moveTo>
                <a:cubicBezTo>
                  <a:pt x="76793" y="22359"/>
                  <a:pt x="76650" y="22503"/>
                  <a:pt x="76578" y="22646"/>
                </a:cubicBezTo>
                <a:cubicBezTo>
                  <a:pt x="76578" y="22717"/>
                  <a:pt x="76578" y="22789"/>
                  <a:pt x="76578" y="22932"/>
                </a:cubicBezTo>
                <a:lnTo>
                  <a:pt x="76506" y="23361"/>
                </a:lnTo>
                <a:lnTo>
                  <a:pt x="76435" y="24220"/>
                </a:lnTo>
                <a:cubicBezTo>
                  <a:pt x="76435" y="24363"/>
                  <a:pt x="76506" y="24506"/>
                  <a:pt x="76578" y="24578"/>
                </a:cubicBezTo>
                <a:cubicBezTo>
                  <a:pt x="76650" y="24721"/>
                  <a:pt x="76793" y="24721"/>
                  <a:pt x="76936" y="24793"/>
                </a:cubicBezTo>
                <a:cubicBezTo>
                  <a:pt x="77079" y="24721"/>
                  <a:pt x="77222" y="24721"/>
                  <a:pt x="77294" y="24578"/>
                </a:cubicBezTo>
                <a:cubicBezTo>
                  <a:pt x="77437" y="24506"/>
                  <a:pt x="77437" y="24363"/>
                  <a:pt x="77437" y="24220"/>
                </a:cubicBezTo>
                <a:lnTo>
                  <a:pt x="77294" y="23361"/>
                </a:lnTo>
                <a:lnTo>
                  <a:pt x="77222" y="22932"/>
                </a:lnTo>
                <a:cubicBezTo>
                  <a:pt x="77294" y="22789"/>
                  <a:pt x="77294" y="22717"/>
                  <a:pt x="77222" y="22646"/>
                </a:cubicBezTo>
                <a:cubicBezTo>
                  <a:pt x="77222" y="22503"/>
                  <a:pt x="77079" y="22359"/>
                  <a:pt x="76936" y="22359"/>
                </a:cubicBezTo>
                <a:close/>
                <a:moveTo>
                  <a:pt x="93754" y="24793"/>
                </a:moveTo>
                <a:cubicBezTo>
                  <a:pt x="93039" y="24793"/>
                  <a:pt x="93039" y="25866"/>
                  <a:pt x="93754" y="25866"/>
                </a:cubicBezTo>
                <a:lnTo>
                  <a:pt x="95901" y="25723"/>
                </a:lnTo>
                <a:cubicBezTo>
                  <a:pt x="96116" y="25723"/>
                  <a:pt x="96259" y="25580"/>
                  <a:pt x="96259" y="25365"/>
                </a:cubicBezTo>
                <a:cubicBezTo>
                  <a:pt x="96321" y="25117"/>
                  <a:pt x="96167" y="24922"/>
                  <a:pt x="95985" y="24922"/>
                </a:cubicBezTo>
                <a:cubicBezTo>
                  <a:pt x="95958" y="24922"/>
                  <a:pt x="95929" y="24926"/>
                  <a:pt x="95901" y="24936"/>
                </a:cubicBezTo>
                <a:lnTo>
                  <a:pt x="93754" y="24793"/>
                </a:lnTo>
                <a:close/>
                <a:moveTo>
                  <a:pt x="27178" y="23399"/>
                </a:moveTo>
                <a:cubicBezTo>
                  <a:pt x="27055" y="23399"/>
                  <a:pt x="26928" y="23457"/>
                  <a:pt x="26839" y="23576"/>
                </a:cubicBezTo>
                <a:cubicBezTo>
                  <a:pt x="26839" y="23648"/>
                  <a:pt x="26767" y="23719"/>
                  <a:pt x="26767" y="23791"/>
                </a:cubicBezTo>
                <a:lnTo>
                  <a:pt x="26696" y="23791"/>
                </a:lnTo>
                <a:cubicBezTo>
                  <a:pt x="26338" y="23862"/>
                  <a:pt x="25980" y="24077"/>
                  <a:pt x="25765" y="24292"/>
                </a:cubicBezTo>
                <a:cubicBezTo>
                  <a:pt x="25121" y="24793"/>
                  <a:pt x="24548" y="25365"/>
                  <a:pt x="24048" y="26009"/>
                </a:cubicBezTo>
                <a:cubicBezTo>
                  <a:pt x="23750" y="26504"/>
                  <a:pt x="24207" y="26965"/>
                  <a:pt x="24659" y="26965"/>
                </a:cubicBezTo>
                <a:cubicBezTo>
                  <a:pt x="24860" y="26965"/>
                  <a:pt x="25060" y="26874"/>
                  <a:pt x="25193" y="26653"/>
                </a:cubicBezTo>
                <a:cubicBezTo>
                  <a:pt x="25264" y="26582"/>
                  <a:pt x="25336" y="26510"/>
                  <a:pt x="25336" y="26367"/>
                </a:cubicBezTo>
                <a:lnTo>
                  <a:pt x="25479" y="26296"/>
                </a:lnTo>
                <a:cubicBezTo>
                  <a:pt x="25550" y="26152"/>
                  <a:pt x="25694" y="26009"/>
                  <a:pt x="25837" y="25938"/>
                </a:cubicBezTo>
                <a:cubicBezTo>
                  <a:pt x="26123" y="25651"/>
                  <a:pt x="26409" y="25437"/>
                  <a:pt x="26624" y="25151"/>
                </a:cubicBezTo>
                <a:lnTo>
                  <a:pt x="26839" y="24936"/>
                </a:lnTo>
                <a:lnTo>
                  <a:pt x="26910" y="24864"/>
                </a:lnTo>
                <a:lnTo>
                  <a:pt x="27196" y="24721"/>
                </a:lnTo>
                <a:cubicBezTo>
                  <a:pt x="27340" y="24578"/>
                  <a:pt x="27483" y="24506"/>
                  <a:pt x="27554" y="24363"/>
                </a:cubicBezTo>
                <a:cubicBezTo>
                  <a:pt x="27626" y="24220"/>
                  <a:pt x="27626" y="24149"/>
                  <a:pt x="27626" y="24077"/>
                </a:cubicBezTo>
                <a:lnTo>
                  <a:pt x="27626" y="24005"/>
                </a:lnTo>
                <a:cubicBezTo>
                  <a:pt x="27626" y="23934"/>
                  <a:pt x="27626" y="23791"/>
                  <a:pt x="27554" y="23719"/>
                </a:cubicBezTo>
                <a:cubicBezTo>
                  <a:pt x="27513" y="23511"/>
                  <a:pt x="27349" y="23399"/>
                  <a:pt x="27178" y="23399"/>
                </a:cubicBezTo>
                <a:close/>
                <a:moveTo>
                  <a:pt x="72642" y="26671"/>
                </a:moveTo>
                <a:cubicBezTo>
                  <a:pt x="72588" y="26671"/>
                  <a:pt x="72534" y="26689"/>
                  <a:pt x="72499" y="26725"/>
                </a:cubicBezTo>
                <a:cubicBezTo>
                  <a:pt x="72356" y="26940"/>
                  <a:pt x="72141" y="27154"/>
                  <a:pt x="71926" y="27369"/>
                </a:cubicBezTo>
                <a:lnTo>
                  <a:pt x="71783" y="27441"/>
                </a:lnTo>
                <a:cubicBezTo>
                  <a:pt x="71711" y="27441"/>
                  <a:pt x="71568" y="27512"/>
                  <a:pt x="71497" y="27512"/>
                </a:cubicBezTo>
                <a:cubicBezTo>
                  <a:pt x="71354" y="27512"/>
                  <a:pt x="71282" y="27584"/>
                  <a:pt x="71210" y="27727"/>
                </a:cubicBezTo>
                <a:cubicBezTo>
                  <a:pt x="71210" y="27799"/>
                  <a:pt x="71210" y="27942"/>
                  <a:pt x="71210" y="28085"/>
                </a:cubicBezTo>
                <a:cubicBezTo>
                  <a:pt x="71282" y="28156"/>
                  <a:pt x="71354" y="28228"/>
                  <a:pt x="71497" y="28299"/>
                </a:cubicBezTo>
                <a:cubicBezTo>
                  <a:pt x="71533" y="28335"/>
                  <a:pt x="71586" y="28353"/>
                  <a:pt x="71649" y="28353"/>
                </a:cubicBezTo>
                <a:cubicBezTo>
                  <a:pt x="71711" y="28353"/>
                  <a:pt x="71783" y="28335"/>
                  <a:pt x="71855" y="28299"/>
                </a:cubicBezTo>
                <a:cubicBezTo>
                  <a:pt x="72141" y="28156"/>
                  <a:pt x="72356" y="27942"/>
                  <a:pt x="72499" y="27727"/>
                </a:cubicBezTo>
                <a:cubicBezTo>
                  <a:pt x="72642" y="27441"/>
                  <a:pt x="72713" y="27226"/>
                  <a:pt x="72857" y="27011"/>
                </a:cubicBezTo>
                <a:cubicBezTo>
                  <a:pt x="72857" y="26868"/>
                  <a:pt x="72857" y="26797"/>
                  <a:pt x="72785" y="26725"/>
                </a:cubicBezTo>
                <a:cubicBezTo>
                  <a:pt x="72749" y="26689"/>
                  <a:pt x="72696" y="26671"/>
                  <a:pt x="72642" y="26671"/>
                </a:cubicBezTo>
                <a:close/>
                <a:moveTo>
                  <a:pt x="87671" y="26582"/>
                </a:moveTo>
                <a:cubicBezTo>
                  <a:pt x="87456" y="26582"/>
                  <a:pt x="87242" y="26582"/>
                  <a:pt x="87027" y="26725"/>
                </a:cubicBezTo>
                <a:cubicBezTo>
                  <a:pt x="86812" y="26797"/>
                  <a:pt x="86669" y="27011"/>
                  <a:pt x="86597" y="27226"/>
                </a:cubicBezTo>
                <a:cubicBezTo>
                  <a:pt x="86597" y="27441"/>
                  <a:pt x="86597" y="27655"/>
                  <a:pt x="86741" y="27870"/>
                </a:cubicBezTo>
                <a:cubicBezTo>
                  <a:pt x="86812" y="28085"/>
                  <a:pt x="87027" y="28156"/>
                  <a:pt x="87242" y="28228"/>
                </a:cubicBezTo>
                <a:cubicBezTo>
                  <a:pt x="87599" y="28299"/>
                  <a:pt x="87957" y="28443"/>
                  <a:pt x="88315" y="28586"/>
                </a:cubicBezTo>
                <a:lnTo>
                  <a:pt x="88172" y="28514"/>
                </a:lnTo>
                <a:lnTo>
                  <a:pt x="88172" y="28514"/>
                </a:lnTo>
                <a:cubicBezTo>
                  <a:pt x="88458" y="28657"/>
                  <a:pt x="88816" y="28801"/>
                  <a:pt x="89174" y="28944"/>
                </a:cubicBezTo>
                <a:cubicBezTo>
                  <a:pt x="89245" y="29015"/>
                  <a:pt x="89389" y="29015"/>
                  <a:pt x="89532" y="29087"/>
                </a:cubicBezTo>
                <a:lnTo>
                  <a:pt x="90033" y="29087"/>
                </a:lnTo>
                <a:cubicBezTo>
                  <a:pt x="90176" y="29015"/>
                  <a:pt x="90247" y="29015"/>
                  <a:pt x="90391" y="28944"/>
                </a:cubicBezTo>
                <a:cubicBezTo>
                  <a:pt x="90677" y="28729"/>
                  <a:pt x="90677" y="28299"/>
                  <a:pt x="90462" y="28085"/>
                </a:cubicBezTo>
                <a:lnTo>
                  <a:pt x="90391" y="27942"/>
                </a:lnTo>
                <a:cubicBezTo>
                  <a:pt x="90247" y="27870"/>
                  <a:pt x="90104" y="27799"/>
                  <a:pt x="89961" y="27727"/>
                </a:cubicBezTo>
                <a:lnTo>
                  <a:pt x="89746" y="27655"/>
                </a:lnTo>
                <a:cubicBezTo>
                  <a:pt x="89532" y="27584"/>
                  <a:pt x="89389" y="27441"/>
                  <a:pt x="89174" y="27298"/>
                </a:cubicBezTo>
                <a:cubicBezTo>
                  <a:pt x="88745" y="26940"/>
                  <a:pt x="88244" y="26725"/>
                  <a:pt x="87671" y="26582"/>
                </a:cubicBezTo>
                <a:close/>
                <a:moveTo>
                  <a:pt x="108663" y="30509"/>
                </a:moveTo>
                <a:cubicBezTo>
                  <a:pt x="107803" y="30509"/>
                  <a:pt x="107822" y="31952"/>
                  <a:pt x="108721" y="31952"/>
                </a:cubicBezTo>
                <a:cubicBezTo>
                  <a:pt x="108741" y="31952"/>
                  <a:pt x="108762" y="31951"/>
                  <a:pt x="108783" y="31949"/>
                </a:cubicBezTo>
                <a:cubicBezTo>
                  <a:pt x="109284" y="31949"/>
                  <a:pt x="109785" y="31878"/>
                  <a:pt x="110286" y="31878"/>
                </a:cubicBezTo>
                <a:lnTo>
                  <a:pt x="111575" y="31592"/>
                </a:lnTo>
                <a:cubicBezTo>
                  <a:pt x="112076" y="31592"/>
                  <a:pt x="112076" y="30804"/>
                  <a:pt x="111575" y="30804"/>
                </a:cubicBezTo>
                <a:lnTo>
                  <a:pt x="110286" y="30590"/>
                </a:lnTo>
                <a:cubicBezTo>
                  <a:pt x="109785" y="30518"/>
                  <a:pt x="109284" y="30518"/>
                  <a:pt x="108783" y="30518"/>
                </a:cubicBezTo>
                <a:cubicBezTo>
                  <a:pt x="108742" y="30512"/>
                  <a:pt x="108702" y="30509"/>
                  <a:pt x="108663" y="30509"/>
                </a:cubicBezTo>
                <a:close/>
                <a:moveTo>
                  <a:pt x="91679" y="31663"/>
                </a:moveTo>
                <a:cubicBezTo>
                  <a:pt x="90813" y="31663"/>
                  <a:pt x="90939" y="32902"/>
                  <a:pt x="91709" y="32902"/>
                </a:cubicBezTo>
                <a:cubicBezTo>
                  <a:pt x="91767" y="32902"/>
                  <a:pt x="91829" y="32895"/>
                  <a:pt x="91893" y="32880"/>
                </a:cubicBezTo>
                <a:lnTo>
                  <a:pt x="92108" y="32808"/>
                </a:lnTo>
                <a:lnTo>
                  <a:pt x="92394" y="32808"/>
                </a:lnTo>
                <a:cubicBezTo>
                  <a:pt x="92538" y="32880"/>
                  <a:pt x="92681" y="32880"/>
                  <a:pt x="92824" y="32951"/>
                </a:cubicBezTo>
                <a:cubicBezTo>
                  <a:pt x="93110" y="33023"/>
                  <a:pt x="93468" y="33095"/>
                  <a:pt x="93826" y="33095"/>
                </a:cubicBezTo>
                <a:cubicBezTo>
                  <a:pt x="94255" y="33095"/>
                  <a:pt x="94327" y="32450"/>
                  <a:pt x="93826" y="32379"/>
                </a:cubicBezTo>
                <a:lnTo>
                  <a:pt x="93826" y="32379"/>
                </a:lnTo>
                <a:lnTo>
                  <a:pt x="93897" y="32450"/>
                </a:lnTo>
                <a:lnTo>
                  <a:pt x="93683" y="32450"/>
                </a:lnTo>
                <a:cubicBezTo>
                  <a:pt x="93611" y="32379"/>
                  <a:pt x="93468" y="32379"/>
                  <a:pt x="93396" y="32307"/>
                </a:cubicBezTo>
                <a:cubicBezTo>
                  <a:pt x="93253" y="32236"/>
                  <a:pt x="93110" y="32093"/>
                  <a:pt x="92967" y="32021"/>
                </a:cubicBezTo>
                <a:cubicBezTo>
                  <a:pt x="92609" y="31735"/>
                  <a:pt x="92108" y="31663"/>
                  <a:pt x="91679" y="31663"/>
                </a:cubicBezTo>
                <a:close/>
                <a:moveTo>
                  <a:pt x="37809" y="30658"/>
                </a:moveTo>
                <a:cubicBezTo>
                  <a:pt x="37633" y="30658"/>
                  <a:pt x="37451" y="30737"/>
                  <a:pt x="37359" y="30876"/>
                </a:cubicBezTo>
                <a:cubicBezTo>
                  <a:pt x="37216" y="31162"/>
                  <a:pt x="37359" y="31448"/>
                  <a:pt x="37574" y="31592"/>
                </a:cubicBezTo>
                <a:cubicBezTo>
                  <a:pt x="38289" y="32021"/>
                  <a:pt x="39077" y="32307"/>
                  <a:pt x="39721" y="32737"/>
                </a:cubicBezTo>
                <a:cubicBezTo>
                  <a:pt x="39864" y="32808"/>
                  <a:pt x="39935" y="32951"/>
                  <a:pt x="40079" y="33023"/>
                </a:cubicBezTo>
                <a:cubicBezTo>
                  <a:pt x="40222" y="33166"/>
                  <a:pt x="40365" y="33238"/>
                  <a:pt x="40508" y="33381"/>
                </a:cubicBezTo>
                <a:cubicBezTo>
                  <a:pt x="40794" y="33595"/>
                  <a:pt x="41152" y="33667"/>
                  <a:pt x="41510" y="33667"/>
                </a:cubicBezTo>
                <a:cubicBezTo>
                  <a:pt x="41533" y="33670"/>
                  <a:pt x="41555" y="33671"/>
                  <a:pt x="41576" y="33671"/>
                </a:cubicBezTo>
                <a:cubicBezTo>
                  <a:pt x="42087" y="33671"/>
                  <a:pt x="42131" y="32877"/>
                  <a:pt x="41582" y="32808"/>
                </a:cubicBezTo>
                <a:lnTo>
                  <a:pt x="41582" y="32808"/>
                </a:lnTo>
                <a:lnTo>
                  <a:pt x="41582" y="32880"/>
                </a:lnTo>
                <a:cubicBezTo>
                  <a:pt x="41438" y="32808"/>
                  <a:pt x="41367" y="32737"/>
                  <a:pt x="41224" y="32665"/>
                </a:cubicBezTo>
                <a:lnTo>
                  <a:pt x="41081" y="32594"/>
                </a:lnTo>
                <a:lnTo>
                  <a:pt x="40937" y="32522"/>
                </a:lnTo>
                <a:cubicBezTo>
                  <a:pt x="40651" y="32307"/>
                  <a:pt x="40436" y="32093"/>
                  <a:pt x="40150" y="31878"/>
                </a:cubicBezTo>
                <a:cubicBezTo>
                  <a:pt x="39506" y="31448"/>
                  <a:pt x="38719" y="31162"/>
                  <a:pt x="38075" y="30733"/>
                </a:cubicBezTo>
                <a:cubicBezTo>
                  <a:pt x="37999" y="30682"/>
                  <a:pt x="37905" y="30658"/>
                  <a:pt x="37809" y="30658"/>
                </a:cubicBezTo>
                <a:close/>
                <a:moveTo>
                  <a:pt x="70583" y="32209"/>
                </a:moveTo>
                <a:cubicBezTo>
                  <a:pt x="70531" y="32209"/>
                  <a:pt x="70477" y="32218"/>
                  <a:pt x="70423" y="32236"/>
                </a:cubicBezTo>
                <a:cubicBezTo>
                  <a:pt x="70209" y="32307"/>
                  <a:pt x="70065" y="32450"/>
                  <a:pt x="70065" y="32665"/>
                </a:cubicBezTo>
                <a:lnTo>
                  <a:pt x="70065" y="32737"/>
                </a:lnTo>
                <a:lnTo>
                  <a:pt x="70065" y="32880"/>
                </a:lnTo>
                <a:cubicBezTo>
                  <a:pt x="70065" y="32951"/>
                  <a:pt x="70065" y="33095"/>
                  <a:pt x="70065" y="33166"/>
                </a:cubicBezTo>
                <a:cubicBezTo>
                  <a:pt x="70065" y="33166"/>
                  <a:pt x="70065" y="33166"/>
                  <a:pt x="70065" y="33238"/>
                </a:cubicBezTo>
                <a:cubicBezTo>
                  <a:pt x="70065" y="33309"/>
                  <a:pt x="70065" y="33381"/>
                  <a:pt x="70065" y="33381"/>
                </a:cubicBezTo>
                <a:cubicBezTo>
                  <a:pt x="70065" y="33452"/>
                  <a:pt x="69994" y="33524"/>
                  <a:pt x="69994" y="33595"/>
                </a:cubicBezTo>
                <a:cubicBezTo>
                  <a:pt x="69994" y="33739"/>
                  <a:pt x="69922" y="33810"/>
                  <a:pt x="69922" y="33882"/>
                </a:cubicBezTo>
                <a:lnTo>
                  <a:pt x="69851" y="33953"/>
                </a:lnTo>
                <a:cubicBezTo>
                  <a:pt x="69779" y="34168"/>
                  <a:pt x="69708" y="34311"/>
                  <a:pt x="69636" y="34454"/>
                </a:cubicBezTo>
                <a:cubicBezTo>
                  <a:pt x="69493" y="34669"/>
                  <a:pt x="69493" y="34812"/>
                  <a:pt x="69564" y="34955"/>
                </a:cubicBezTo>
                <a:cubicBezTo>
                  <a:pt x="69564" y="35098"/>
                  <a:pt x="69708" y="35242"/>
                  <a:pt x="69851" y="35313"/>
                </a:cubicBezTo>
                <a:cubicBezTo>
                  <a:pt x="69952" y="35364"/>
                  <a:pt x="70053" y="35414"/>
                  <a:pt x="70154" y="35414"/>
                </a:cubicBezTo>
                <a:cubicBezTo>
                  <a:pt x="70196" y="35414"/>
                  <a:pt x="70238" y="35406"/>
                  <a:pt x="70280" y="35385"/>
                </a:cubicBezTo>
                <a:cubicBezTo>
                  <a:pt x="70423" y="35385"/>
                  <a:pt x="70566" y="35242"/>
                  <a:pt x="70710" y="35098"/>
                </a:cubicBezTo>
                <a:cubicBezTo>
                  <a:pt x="70853" y="34741"/>
                  <a:pt x="70996" y="34311"/>
                  <a:pt x="71139" y="33882"/>
                </a:cubicBezTo>
                <a:cubicBezTo>
                  <a:pt x="71210" y="33667"/>
                  <a:pt x="71282" y="33452"/>
                  <a:pt x="71282" y="33238"/>
                </a:cubicBezTo>
                <a:cubicBezTo>
                  <a:pt x="71210" y="33095"/>
                  <a:pt x="71210" y="32951"/>
                  <a:pt x="71067" y="32808"/>
                </a:cubicBezTo>
                <a:lnTo>
                  <a:pt x="71139" y="32808"/>
                </a:lnTo>
                <a:cubicBezTo>
                  <a:pt x="71067" y="32665"/>
                  <a:pt x="70996" y="32522"/>
                  <a:pt x="70996" y="32450"/>
                </a:cubicBezTo>
                <a:cubicBezTo>
                  <a:pt x="70888" y="32289"/>
                  <a:pt x="70741" y="32209"/>
                  <a:pt x="70583" y="32209"/>
                </a:cubicBezTo>
                <a:close/>
                <a:moveTo>
                  <a:pt x="74851" y="32218"/>
                </a:moveTo>
                <a:cubicBezTo>
                  <a:pt x="74735" y="32218"/>
                  <a:pt x="74610" y="32271"/>
                  <a:pt x="74503" y="32379"/>
                </a:cubicBezTo>
                <a:cubicBezTo>
                  <a:pt x="74359" y="32594"/>
                  <a:pt x="74359" y="32880"/>
                  <a:pt x="74503" y="33023"/>
                </a:cubicBezTo>
                <a:cubicBezTo>
                  <a:pt x="74574" y="33095"/>
                  <a:pt x="74574" y="33166"/>
                  <a:pt x="74646" y="33166"/>
                </a:cubicBezTo>
                <a:lnTo>
                  <a:pt x="74717" y="33238"/>
                </a:lnTo>
                <a:cubicBezTo>
                  <a:pt x="74789" y="33381"/>
                  <a:pt x="74860" y="33524"/>
                  <a:pt x="74932" y="33595"/>
                </a:cubicBezTo>
                <a:cubicBezTo>
                  <a:pt x="75075" y="33810"/>
                  <a:pt x="75147" y="34096"/>
                  <a:pt x="75290" y="34311"/>
                </a:cubicBezTo>
                <a:cubicBezTo>
                  <a:pt x="75361" y="34597"/>
                  <a:pt x="75505" y="34812"/>
                  <a:pt x="75648" y="35027"/>
                </a:cubicBezTo>
                <a:cubicBezTo>
                  <a:pt x="75791" y="35242"/>
                  <a:pt x="76006" y="35456"/>
                  <a:pt x="76292" y="35599"/>
                </a:cubicBezTo>
                <a:cubicBezTo>
                  <a:pt x="76318" y="35626"/>
                  <a:pt x="76352" y="35637"/>
                  <a:pt x="76387" y="35637"/>
                </a:cubicBezTo>
                <a:cubicBezTo>
                  <a:pt x="76547" y="35637"/>
                  <a:pt x="76753" y="35404"/>
                  <a:pt x="76578" y="35170"/>
                </a:cubicBezTo>
                <a:lnTo>
                  <a:pt x="76650" y="35170"/>
                </a:lnTo>
                <a:cubicBezTo>
                  <a:pt x="76578" y="35027"/>
                  <a:pt x="76506" y="34955"/>
                  <a:pt x="76435" y="34812"/>
                </a:cubicBezTo>
                <a:lnTo>
                  <a:pt x="76363" y="34741"/>
                </a:lnTo>
                <a:lnTo>
                  <a:pt x="76292" y="34526"/>
                </a:lnTo>
                <a:lnTo>
                  <a:pt x="76149" y="34168"/>
                </a:lnTo>
                <a:lnTo>
                  <a:pt x="76149" y="34025"/>
                </a:lnTo>
                <a:lnTo>
                  <a:pt x="76077" y="33882"/>
                </a:lnTo>
                <a:cubicBezTo>
                  <a:pt x="75862" y="33309"/>
                  <a:pt x="75576" y="32808"/>
                  <a:pt x="75147" y="32379"/>
                </a:cubicBezTo>
                <a:cubicBezTo>
                  <a:pt x="75075" y="32271"/>
                  <a:pt x="74968" y="32218"/>
                  <a:pt x="74851" y="32218"/>
                </a:cubicBezTo>
                <a:close/>
                <a:moveTo>
                  <a:pt x="23133" y="35858"/>
                </a:moveTo>
                <a:cubicBezTo>
                  <a:pt x="23056" y="35858"/>
                  <a:pt x="22979" y="35866"/>
                  <a:pt x="22902" y="35886"/>
                </a:cubicBezTo>
                <a:cubicBezTo>
                  <a:pt x="22688" y="35957"/>
                  <a:pt x="22473" y="36029"/>
                  <a:pt x="22330" y="36172"/>
                </a:cubicBezTo>
                <a:cubicBezTo>
                  <a:pt x="21972" y="36458"/>
                  <a:pt x="21614" y="36744"/>
                  <a:pt x="21400" y="37102"/>
                </a:cubicBezTo>
                <a:cubicBezTo>
                  <a:pt x="21256" y="37245"/>
                  <a:pt x="21256" y="37460"/>
                  <a:pt x="21328" y="37675"/>
                </a:cubicBezTo>
                <a:cubicBezTo>
                  <a:pt x="21384" y="37956"/>
                  <a:pt x="21617" y="38149"/>
                  <a:pt x="21889" y="38149"/>
                </a:cubicBezTo>
                <a:cubicBezTo>
                  <a:pt x="21962" y="38149"/>
                  <a:pt x="22039" y="38135"/>
                  <a:pt x="22115" y="38104"/>
                </a:cubicBezTo>
                <a:cubicBezTo>
                  <a:pt x="22330" y="38033"/>
                  <a:pt x="22473" y="37961"/>
                  <a:pt x="22545" y="37818"/>
                </a:cubicBezTo>
                <a:lnTo>
                  <a:pt x="22616" y="37746"/>
                </a:lnTo>
                <a:cubicBezTo>
                  <a:pt x="22759" y="37532"/>
                  <a:pt x="22902" y="37389"/>
                  <a:pt x="23046" y="37245"/>
                </a:cubicBezTo>
                <a:cubicBezTo>
                  <a:pt x="23117" y="37174"/>
                  <a:pt x="23260" y="37102"/>
                  <a:pt x="23403" y="37102"/>
                </a:cubicBezTo>
                <a:lnTo>
                  <a:pt x="23475" y="37102"/>
                </a:lnTo>
                <a:cubicBezTo>
                  <a:pt x="23547" y="37031"/>
                  <a:pt x="23547" y="36959"/>
                  <a:pt x="23618" y="36959"/>
                </a:cubicBezTo>
                <a:lnTo>
                  <a:pt x="23690" y="36888"/>
                </a:lnTo>
                <a:lnTo>
                  <a:pt x="23761" y="36888"/>
                </a:lnTo>
                <a:cubicBezTo>
                  <a:pt x="23904" y="36744"/>
                  <a:pt x="24048" y="36601"/>
                  <a:pt x="23976" y="36387"/>
                </a:cubicBezTo>
                <a:cubicBezTo>
                  <a:pt x="23976" y="36243"/>
                  <a:pt x="23904" y="36100"/>
                  <a:pt x="23761" y="36029"/>
                </a:cubicBezTo>
                <a:cubicBezTo>
                  <a:pt x="23552" y="35924"/>
                  <a:pt x="23342" y="35858"/>
                  <a:pt x="23133" y="35858"/>
                </a:cubicBezTo>
                <a:close/>
                <a:moveTo>
                  <a:pt x="87998" y="34798"/>
                </a:moveTo>
                <a:cubicBezTo>
                  <a:pt x="87961" y="34798"/>
                  <a:pt x="87923" y="34803"/>
                  <a:pt x="87886" y="34812"/>
                </a:cubicBezTo>
                <a:cubicBezTo>
                  <a:pt x="87599" y="34955"/>
                  <a:pt x="87385" y="35242"/>
                  <a:pt x="87456" y="35528"/>
                </a:cubicBezTo>
                <a:cubicBezTo>
                  <a:pt x="87599" y="36172"/>
                  <a:pt x="87886" y="36816"/>
                  <a:pt x="88387" y="37317"/>
                </a:cubicBezTo>
                <a:cubicBezTo>
                  <a:pt x="88888" y="37675"/>
                  <a:pt x="89389" y="38033"/>
                  <a:pt x="89961" y="38319"/>
                </a:cubicBezTo>
                <a:cubicBezTo>
                  <a:pt x="90004" y="38336"/>
                  <a:pt x="90047" y="38344"/>
                  <a:pt x="90087" y="38344"/>
                </a:cubicBezTo>
                <a:cubicBezTo>
                  <a:pt x="90380" y="38344"/>
                  <a:pt x="90571" y="37927"/>
                  <a:pt x="90319" y="37675"/>
                </a:cubicBezTo>
                <a:lnTo>
                  <a:pt x="90391" y="37675"/>
                </a:lnTo>
                <a:cubicBezTo>
                  <a:pt x="90104" y="37460"/>
                  <a:pt x="89890" y="37245"/>
                  <a:pt x="89675" y="37031"/>
                </a:cubicBezTo>
                <a:cubicBezTo>
                  <a:pt x="89460" y="36816"/>
                  <a:pt x="89317" y="36744"/>
                  <a:pt x="89102" y="36530"/>
                </a:cubicBezTo>
                <a:lnTo>
                  <a:pt x="88959" y="36387"/>
                </a:lnTo>
                <a:cubicBezTo>
                  <a:pt x="88888" y="36315"/>
                  <a:pt x="88888" y="36243"/>
                  <a:pt x="88816" y="36100"/>
                </a:cubicBezTo>
                <a:cubicBezTo>
                  <a:pt x="88816" y="36100"/>
                  <a:pt x="88745" y="36029"/>
                  <a:pt x="88745" y="36029"/>
                </a:cubicBezTo>
                <a:cubicBezTo>
                  <a:pt x="88745" y="35957"/>
                  <a:pt x="88745" y="35886"/>
                  <a:pt x="88673" y="35743"/>
                </a:cubicBezTo>
                <a:cubicBezTo>
                  <a:pt x="88601" y="35671"/>
                  <a:pt x="88601" y="35385"/>
                  <a:pt x="88530" y="35242"/>
                </a:cubicBezTo>
                <a:cubicBezTo>
                  <a:pt x="88468" y="34993"/>
                  <a:pt x="88244" y="34798"/>
                  <a:pt x="87998" y="34798"/>
                </a:cubicBezTo>
                <a:close/>
                <a:moveTo>
                  <a:pt x="118618" y="37628"/>
                </a:moveTo>
                <a:cubicBezTo>
                  <a:pt x="118564" y="37628"/>
                  <a:pt x="118504" y="37645"/>
                  <a:pt x="118445" y="37675"/>
                </a:cubicBezTo>
                <a:cubicBezTo>
                  <a:pt x="118230" y="37818"/>
                  <a:pt x="118087" y="37961"/>
                  <a:pt x="117944" y="38104"/>
                </a:cubicBezTo>
                <a:lnTo>
                  <a:pt x="117515" y="38462"/>
                </a:lnTo>
                <a:lnTo>
                  <a:pt x="116727" y="39249"/>
                </a:lnTo>
                <a:cubicBezTo>
                  <a:pt x="116449" y="39527"/>
                  <a:pt x="116733" y="39935"/>
                  <a:pt x="117041" y="39935"/>
                </a:cubicBezTo>
                <a:cubicBezTo>
                  <a:pt x="117130" y="39935"/>
                  <a:pt x="117220" y="39902"/>
                  <a:pt x="117300" y="39822"/>
                </a:cubicBezTo>
                <a:lnTo>
                  <a:pt x="118087" y="39035"/>
                </a:lnTo>
                <a:cubicBezTo>
                  <a:pt x="118230" y="38892"/>
                  <a:pt x="118302" y="38748"/>
                  <a:pt x="118445" y="38605"/>
                </a:cubicBezTo>
                <a:cubicBezTo>
                  <a:pt x="118588" y="38462"/>
                  <a:pt x="118731" y="38319"/>
                  <a:pt x="118874" y="38104"/>
                </a:cubicBezTo>
                <a:cubicBezTo>
                  <a:pt x="118946" y="37961"/>
                  <a:pt x="118874" y="37818"/>
                  <a:pt x="118803" y="37746"/>
                </a:cubicBezTo>
                <a:cubicBezTo>
                  <a:pt x="118761" y="37663"/>
                  <a:pt x="118694" y="37628"/>
                  <a:pt x="118618" y="37628"/>
                </a:cubicBezTo>
                <a:close/>
                <a:moveTo>
                  <a:pt x="141347" y="41683"/>
                </a:moveTo>
                <a:lnTo>
                  <a:pt x="141347" y="41683"/>
                </a:lnTo>
                <a:cubicBezTo>
                  <a:pt x="141323" y="41730"/>
                  <a:pt x="141299" y="41770"/>
                  <a:pt x="141278" y="41805"/>
                </a:cubicBezTo>
                <a:lnTo>
                  <a:pt x="141278" y="41805"/>
                </a:lnTo>
                <a:cubicBezTo>
                  <a:pt x="141283" y="41778"/>
                  <a:pt x="141299" y="41730"/>
                  <a:pt x="141347" y="41683"/>
                </a:cubicBezTo>
                <a:close/>
                <a:moveTo>
                  <a:pt x="141991" y="40967"/>
                </a:moveTo>
                <a:cubicBezTo>
                  <a:pt x="141704" y="40967"/>
                  <a:pt x="141490" y="41110"/>
                  <a:pt x="141418" y="41396"/>
                </a:cubicBezTo>
                <a:lnTo>
                  <a:pt x="141418" y="41540"/>
                </a:lnTo>
                <a:cubicBezTo>
                  <a:pt x="141353" y="41605"/>
                  <a:pt x="141287" y="41731"/>
                  <a:pt x="141276" y="41807"/>
                </a:cubicBezTo>
                <a:lnTo>
                  <a:pt x="141276" y="41807"/>
                </a:lnTo>
                <a:cubicBezTo>
                  <a:pt x="141235" y="41874"/>
                  <a:pt x="141203" y="41922"/>
                  <a:pt x="141203" y="41969"/>
                </a:cubicBezTo>
                <a:cubicBezTo>
                  <a:pt x="141060" y="42040"/>
                  <a:pt x="140989" y="42184"/>
                  <a:pt x="140846" y="42255"/>
                </a:cubicBezTo>
                <a:cubicBezTo>
                  <a:pt x="140416" y="42541"/>
                  <a:pt x="139987" y="42828"/>
                  <a:pt x="139557" y="43042"/>
                </a:cubicBezTo>
                <a:cubicBezTo>
                  <a:pt x="139271" y="43186"/>
                  <a:pt x="139128" y="43615"/>
                  <a:pt x="139343" y="43901"/>
                </a:cubicBezTo>
                <a:cubicBezTo>
                  <a:pt x="139438" y="44092"/>
                  <a:pt x="139661" y="44219"/>
                  <a:pt x="139883" y="44219"/>
                </a:cubicBezTo>
                <a:cubicBezTo>
                  <a:pt x="139995" y="44219"/>
                  <a:pt x="140106" y="44188"/>
                  <a:pt x="140202" y="44116"/>
                </a:cubicBezTo>
                <a:cubicBezTo>
                  <a:pt x="140631" y="43973"/>
                  <a:pt x="140989" y="43758"/>
                  <a:pt x="141347" y="43543"/>
                </a:cubicBezTo>
                <a:cubicBezTo>
                  <a:pt x="141776" y="43257"/>
                  <a:pt x="142205" y="42899"/>
                  <a:pt x="142420" y="42470"/>
                </a:cubicBezTo>
                <a:cubicBezTo>
                  <a:pt x="142563" y="42255"/>
                  <a:pt x="142635" y="42040"/>
                  <a:pt x="142635" y="41826"/>
                </a:cubicBezTo>
                <a:cubicBezTo>
                  <a:pt x="142635" y="41683"/>
                  <a:pt x="142563" y="41468"/>
                  <a:pt x="142492" y="41325"/>
                </a:cubicBezTo>
                <a:lnTo>
                  <a:pt x="142492" y="41396"/>
                </a:lnTo>
                <a:cubicBezTo>
                  <a:pt x="142420" y="41110"/>
                  <a:pt x="142205" y="40967"/>
                  <a:pt x="141991" y="40967"/>
                </a:cubicBezTo>
                <a:close/>
                <a:moveTo>
                  <a:pt x="165545" y="42810"/>
                </a:moveTo>
                <a:cubicBezTo>
                  <a:pt x="165429" y="42810"/>
                  <a:pt x="165322" y="42864"/>
                  <a:pt x="165250" y="42971"/>
                </a:cubicBezTo>
                <a:lnTo>
                  <a:pt x="164678" y="43400"/>
                </a:lnTo>
                <a:cubicBezTo>
                  <a:pt x="164463" y="43615"/>
                  <a:pt x="164320" y="43758"/>
                  <a:pt x="164105" y="43973"/>
                </a:cubicBezTo>
                <a:lnTo>
                  <a:pt x="163032" y="44975"/>
                </a:lnTo>
                <a:cubicBezTo>
                  <a:pt x="162817" y="45189"/>
                  <a:pt x="162817" y="45547"/>
                  <a:pt x="163032" y="45762"/>
                </a:cubicBezTo>
                <a:cubicBezTo>
                  <a:pt x="163139" y="45869"/>
                  <a:pt x="163282" y="45923"/>
                  <a:pt x="163425" y="45923"/>
                </a:cubicBezTo>
                <a:cubicBezTo>
                  <a:pt x="163568" y="45923"/>
                  <a:pt x="163711" y="45869"/>
                  <a:pt x="163819" y="45762"/>
                </a:cubicBezTo>
                <a:lnTo>
                  <a:pt x="164892" y="44688"/>
                </a:lnTo>
                <a:cubicBezTo>
                  <a:pt x="165035" y="44545"/>
                  <a:pt x="165250" y="44331"/>
                  <a:pt x="165393" y="44188"/>
                </a:cubicBezTo>
                <a:lnTo>
                  <a:pt x="165894" y="43615"/>
                </a:lnTo>
                <a:cubicBezTo>
                  <a:pt x="166037" y="43400"/>
                  <a:pt x="166037" y="43114"/>
                  <a:pt x="165894" y="42899"/>
                </a:cubicBezTo>
                <a:lnTo>
                  <a:pt x="165894" y="42971"/>
                </a:lnTo>
                <a:cubicBezTo>
                  <a:pt x="165787" y="42864"/>
                  <a:pt x="165662" y="42810"/>
                  <a:pt x="165545" y="42810"/>
                </a:cubicBezTo>
                <a:close/>
                <a:moveTo>
                  <a:pt x="62126" y="44377"/>
                </a:moveTo>
                <a:cubicBezTo>
                  <a:pt x="62079" y="44377"/>
                  <a:pt x="62030" y="44385"/>
                  <a:pt x="61978" y="44402"/>
                </a:cubicBezTo>
                <a:cubicBezTo>
                  <a:pt x="61549" y="44545"/>
                  <a:pt x="61191" y="44760"/>
                  <a:pt x="60833" y="45046"/>
                </a:cubicBezTo>
                <a:lnTo>
                  <a:pt x="60404" y="45404"/>
                </a:lnTo>
                <a:cubicBezTo>
                  <a:pt x="60261" y="45476"/>
                  <a:pt x="60118" y="45547"/>
                  <a:pt x="60046" y="45690"/>
                </a:cubicBezTo>
                <a:lnTo>
                  <a:pt x="59974" y="45762"/>
                </a:lnTo>
                <a:cubicBezTo>
                  <a:pt x="59831" y="45834"/>
                  <a:pt x="59688" y="45905"/>
                  <a:pt x="59545" y="46048"/>
                </a:cubicBezTo>
                <a:lnTo>
                  <a:pt x="59402" y="46048"/>
                </a:lnTo>
                <a:lnTo>
                  <a:pt x="59116" y="46191"/>
                </a:lnTo>
                <a:lnTo>
                  <a:pt x="58686" y="46191"/>
                </a:lnTo>
                <a:cubicBezTo>
                  <a:pt x="58543" y="46227"/>
                  <a:pt x="58400" y="46245"/>
                  <a:pt x="58257" y="46245"/>
                </a:cubicBezTo>
                <a:cubicBezTo>
                  <a:pt x="58114" y="46245"/>
                  <a:pt x="57970" y="46227"/>
                  <a:pt x="57827" y="46191"/>
                </a:cubicBezTo>
                <a:cubicBezTo>
                  <a:pt x="57470" y="46191"/>
                  <a:pt x="57112" y="46549"/>
                  <a:pt x="57112" y="46979"/>
                </a:cubicBezTo>
                <a:cubicBezTo>
                  <a:pt x="57112" y="47408"/>
                  <a:pt x="57470" y="47694"/>
                  <a:pt x="57827" y="47694"/>
                </a:cubicBezTo>
                <a:cubicBezTo>
                  <a:pt x="58032" y="47724"/>
                  <a:pt x="58236" y="47738"/>
                  <a:pt x="58439" y="47738"/>
                </a:cubicBezTo>
                <a:cubicBezTo>
                  <a:pt x="59229" y="47738"/>
                  <a:pt x="59992" y="47520"/>
                  <a:pt x="60618" y="47122"/>
                </a:cubicBezTo>
                <a:cubicBezTo>
                  <a:pt x="60976" y="46836"/>
                  <a:pt x="61334" y="46549"/>
                  <a:pt x="61620" y="46191"/>
                </a:cubicBezTo>
                <a:lnTo>
                  <a:pt x="61978" y="45690"/>
                </a:lnTo>
                <a:cubicBezTo>
                  <a:pt x="62193" y="45547"/>
                  <a:pt x="62336" y="45333"/>
                  <a:pt x="62479" y="45118"/>
                </a:cubicBezTo>
                <a:cubicBezTo>
                  <a:pt x="62668" y="44803"/>
                  <a:pt x="62469" y="44377"/>
                  <a:pt x="62126" y="44377"/>
                </a:cubicBezTo>
                <a:close/>
                <a:moveTo>
                  <a:pt x="37788" y="45046"/>
                </a:moveTo>
                <a:cubicBezTo>
                  <a:pt x="37502" y="45046"/>
                  <a:pt x="37216" y="45189"/>
                  <a:pt x="37001" y="45333"/>
                </a:cubicBezTo>
                <a:cubicBezTo>
                  <a:pt x="36715" y="45547"/>
                  <a:pt x="36429" y="45762"/>
                  <a:pt x="36214" y="45977"/>
                </a:cubicBezTo>
                <a:cubicBezTo>
                  <a:pt x="35713" y="46335"/>
                  <a:pt x="35284" y="46764"/>
                  <a:pt x="34854" y="47122"/>
                </a:cubicBezTo>
                <a:cubicBezTo>
                  <a:pt x="34639" y="47336"/>
                  <a:pt x="34639" y="47551"/>
                  <a:pt x="34854" y="47766"/>
                </a:cubicBezTo>
                <a:cubicBezTo>
                  <a:pt x="34926" y="47837"/>
                  <a:pt x="35033" y="47873"/>
                  <a:pt x="35140" y="47873"/>
                </a:cubicBezTo>
                <a:cubicBezTo>
                  <a:pt x="35248" y="47873"/>
                  <a:pt x="35355" y="47837"/>
                  <a:pt x="35427" y="47766"/>
                </a:cubicBezTo>
                <a:cubicBezTo>
                  <a:pt x="35856" y="47336"/>
                  <a:pt x="36214" y="46907"/>
                  <a:pt x="36643" y="46549"/>
                </a:cubicBezTo>
                <a:cubicBezTo>
                  <a:pt x="36787" y="46406"/>
                  <a:pt x="36858" y="46335"/>
                  <a:pt x="37001" y="46191"/>
                </a:cubicBezTo>
                <a:lnTo>
                  <a:pt x="37144" y="46048"/>
                </a:lnTo>
                <a:lnTo>
                  <a:pt x="37216" y="45977"/>
                </a:lnTo>
                <a:cubicBezTo>
                  <a:pt x="37431" y="45834"/>
                  <a:pt x="37645" y="45762"/>
                  <a:pt x="37860" y="45619"/>
                </a:cubicBezTo>
                <a:cubicBezTo>
                  <a:pt x="38146" y="45476"/>
                  <a:pt x="38075" y="45118"/>
                  <a:pt x="37788" y="45046"/>
                </a:cubicBezTo>
                <a:close/>
                <a:moveTo>
                  <a:pt x="50742" y="45905"/>
                </a:moveTo>
                <a:cubicBezTo>
                  <a:pt x="50671" y="45977"/>
                  <a:pt x="50527" y="46048"/>
                  <a:pt x="50456" y="46120"/>
                </a:cubicBezTo>
                <a:cubicBezTo>
                  <a:pt x="50384" y="46191"/>
                  <a:pt x="50313" y="46191"/>
                  <a:pt x="50241" y="46263"/>
                </a:cubicBezTo>
                <a:lnTo>
                  <a:pt x="49812" y="46621"/>
                </a:lnTo>
                <a:lnTo>
                  <a:pt x="49812" y="46621"/>
                </a:lnTo>
                <a:lnTo>
                  <a:pt x="49955" y="46549"/>
                </a:lnTo>
                <a:lnTo>
                  <a:pt x="49955" y="46549"/>
                </a:lnTo>
                <a:cubicBezTo>
                  <a:pt x="49812" y="46621"/>
                  <a:pt x="49740" y="46692"/>
                  <a:pt x="49669" y="46764"/>
                </a:cubicBezTo>
                <a:lnTo>
                  <a:pt x="49526" y="46907"/>
                </a:lnTo>
                <a:lnTo>
                  <a:pt x="49311" y="47050"/>
                </a:lnTo>
                <a:cubicBezTo>
                  <a:pt x="49239" y="47122"/>
                  <a:pt x="49168" y="47122"/>
                  <a:pt x="49096" y="47193"/>
                </a:cubicBezTo>
                <a:lnTo>
                  <a:pt x="48881" y="47193"/>
                </a:lnTo>
                <a:cubicBezTo>
                  <a:pt x="48452" y="47193"/>
                  <a:pt x="48166" y="47551"/>
                  <a:pt x="48166" y="47909"/>
                </a:cubicBezTo>
                <a:cubicBezTo>
                  <a:pt x="48166" y="48338"/>
                  <a:pt x="48452" y="48625"/>
                  <a:pt x="48881" y="48625"/>
                </a:cubicBezTo>
                <a:cubicBezTo>
                  <a:pt x="49526" y="48625"/>
                  <a:pt x="50170" y="48338"/>
                  <a:pt x="50599" y="47837"/>
                </a:cubicBezTo>
                <a:cubicBezTo>
                  <a:pt x="50814" y="47623"/>
                  <a:pt x="50957" y="47408"/>
                  <a:pt x="51100" y="47122"/>
                </a:cubicBezTo>
                <a:lnTo>
                  <a:pt x="51315" y="46836"/>
                </a:lnTo>
                <a:lnTo>
                  <a:pt x="51386" y="46692"/>
                </a:lnTo>
                <a:cubicBezTo>
                  <a:pt x="51458" y="46621"/>
                  <a:pt x="51458" y="46478"/>
                  <a:pt x="51458" y="46335"/>
                </a:cubicBezTo>
                <a:cubicBezTo>
                  <a:pt x="51458" y="46120"/>
                  <a:pt x="51243" y="45905"/>
                  <a:pt x="51028" y="45905"/>
                </a:cubicBezTo>
                <a:close/>
                <a:moveTo>
                  <a:pt x="2089" y="50107"/>
                </a:moveTo>
                <a:cubicBezTo>
                  <a:pt x="2082" y="50107"/>
                  <a:pt x="2061" y="50117"/>
                  <a:pt x="2041" y="50128"/>
                </a:cubicBezTo>
                <a:lnTo>
                  <a:pt x="2076" y="50128"/>
                </a:lnTo>
                <a:cubicBezTo>
                  <a:pt x="2091" y="50112"/>
                  <a:pt x="2094" y="50107"/>
                  <a:pt x="2089" y="50107"/>
                </a:cubicBezTo>
                <a:close/>
                <a:moveTo>
                  <a:pt x="2005" y="50128"/>
                </a:moveTo>
                <a:cubicBezTo>
                  <a:pt x="1990" y="50143"/>
                  <a:pt x="1987" y="50148"/>
                  <a:pt x="1992" y="50148"/>
                </a:cubicBezTo>
                <a:cubicBezTo>
                  <a:pt x="1999" y="50148"/>
                  <a:pt x="2020" y="50138"/>
                  <a:pt x="2041" y="50128"/>
                </a:cubicBezTo>
                <a:close/>
                <a:moveTo>
                  <a:pt x="83162" y="49698"/>
                </a:moveTo>
                <a:cubicBezTo>
                  <a:pt x="83091" y="49698"/>
                  <a:pt x="82948" y="49698"/>
                  <a:pt x="82876" y="49841"/>
                </a:cubicBezTo>
                <a:cubicBezTo>
                  <a:pt x="82733" y="49913"/>
                  <a:pt x="82661" y="50056"/>
                  <a:pt x="82733" y="50128"/>
                </a:cubicBezTo>
                <a:cubicBezTo>
                  <a:pt x="82661" y="50271"/>
                  <a:pt x="82733" y="50414"/>
                  <a:pt x="82876" y="50485"/>
                </a:cubicBezTo>
                <a:cubicBezTo>
                  <a:pt x="82948" y="50629"/>
                  <a:pt x="83091" y="50629"/>
                  <a:pt x="83162" y="50629"/>
                </a:cubicBezTo>
                <a:lnTo>
                  <a:pt x="84236" y="50629"/>
                </a:lnTo>
                <a:lnTo>
                  <a:pt x="84379" y="50557"/>
                </a:lnTo>
                <a:cubicBezTo>
                  <a:pt x="84450" y="50557"/>
                  <a:pt x="84522" y="50485"/>
                  <a:pt x="84594" y="50414"/>
                </a:cubicBezTo>
                <a:cubicBezTo>
                  <a:pt x="84594" y="50414"/>
                  <a:pt x="84665" y="50271"/>
                  <a:pt x="84665" y="50199"/>
                </a:cubicBezTo>
                <a:cubicBezTo>
                  <a:pt x="84665" y="50128"/>
                  <a:pt x="84665" y="49984"/>
                  <a:pt x="84594" y="49913"/>
                </a:cubicBezTo>
                <a:cubicBezTo>
                  <a:pt x="84522" y="49841"/>
                  <a:pt x="84450" y="49770"/>
                  <a:pt x="84379" y="49698"/>
                </a:cubicBezTo>
                <a:close/>
                <a:moveTo>
                  <a:pt x="4522" y="46997"/>
                </a:moveTo>
                <a:cubicBezTo>
                  <a:pt x="4415" y="46997"/>
                  <a:pt x="4308" y="47037"/>
                  <a:pt x="4223" y="47122"/>
                </a:cubicBezTo>
                <a:cubicBezTo>
                  <a:pt x="4080" y="47265"/>
                  <a:pt x="4009" y="47336"/>
                  <a:pt x="3937" y="47480"/>
                </a:cubicBezTo>
                <a:cubicBezTo>
                  <a:pt x="3865" y="47623"/>
                  <a:pt x="3794" y="47766"/>
                  <a:pt x="3722" y="47837"/>
                </a:cubicBezTo>
                <a:lnTo>
                  <a:pt x="3365" y="48338"/>
                </a:lnTo>
                <a:lnTo>
                  <a:pt x="3293" y="48482"/>
                </a:lnTo>
                <a:lnTo>
                  <a:pt x="3221" y="48553"/>
                </a:lnTo>
                <a:lnTo>
                  <a:pt x="3078" y="48839"/>
                </a:lnTo>
                <a:lnTo>
                  <a:pt x="2720" y="49340"/>
                </a:lnTo>
                <a:lnTo>
                  <a:pt x="2577" y="49555"/>
                </a:lnTo>
                <a:lnTo>
                  <a:pt x="2506" y="49627"/>
                </a:lnTo>
                <a:cubicBezTo>
                  <a:pt x="2363" y="49770"/>
                  <a:pt x="2291" y="49913"/>
                  <a:pt x="2219" y="49984"/>
                </a:cubicBezTo>
                <a:lnTo>
                  <a:pt x="2076" y="50128"/>
                </a:lnTo>
                <a:cubicBezTo>
                  <a:pt x="1869" y="50283"/>
                  <a:pt x="1774" y="50513"/>
                  <a:pt x="1792" y="50737"/>
                </a:cubicBezTo>
                <a:lnTo>
                  <a:pt x="1792" y="50737"/>
                </a:lnTo>
                <a:lnTo>
                  <a:pt x="1718" y="50700"/>
                </a:lnTo>
                <a:lnTo>
                  <a:pt x="1647" y="50700"/>
                </a:lnTo>
                <a:lnTo>
                  <a:pt x="1504" y="50629"/>
                </a:lnTo>
                <a:lnTo>
                  <a:pt x="1432" y="50629"/>
                </a:lnTo>
                <a:lnTo>
                  <a:pt x="1289" y="50557"/>
                </a:lnTo>
                <a:lnTo>
                  <a:pt x="1217" y="50485"/>
                </a:lnTo>
                <a:cubicBezTo>
                  <a:pt x="1146" y="50414"/>
                  <a:pt x="1074" y="50342"/>
                  <a:pt x="1003" y="50342"/>
                </a:cubicBezTo>
                <a:cubicBezTo>
                  <a:pt x="1003" y="50271"/>
                  <a:pt x="1003" y="50199"/>
                  <a:pt x="931" y="50199"/>
                </a:cubicBezTo>
                <a:lnTo>
                  <a:pt x="931" y="50056"/>
                </a:lnTo>
                <a:cubicBezTo>
                  <a:pt x="860" y="49984"/>
                  <a:pt x="860" y="49841"/>
                  <a:pt x="860" y="49770"/>
                </a:cubicBezTo>
                <a:cubicBezTo>
                  <a:pt x="860" y="49770"/>
                  <a:pt x="860" y="49770"/>
                  <a:pt x="860" y="49698"/>
                </a:cubicBezTo>
                <a:cubicBezTo>
                  <a:pt x="788" y="49698"/>
                  <a:pt x="788" y="49627"/>
                  <a:pt x="788" y="49555"/>
                </a:cubicBezTo>
                <a:cubicBezTo>
                  <a:pt x="717" y="49412"/>
                  <a:pt x="573" y="49340"/>
                  <a:pt x="430" y="49340"/>
                </a:cubicBezTo>
                <a:cubicBezTo>
                  <a:pt x="216" y="49340"/>
                  <a:pt x="72" y="49412"/>
                  <a:pt x="72" y="49627"/>
                </a:cubicBezTo>
                <a:cubicBezTo>
                  <a:pt x="1" y="49627"/>
                  <a:pt x="1" y="49698"/>
                  <a:pt x="1" y="49770"/>
                </a:cubicBezTo>
                <a:cubicBezTo>
                  <a:pt x="1" y="49841"/>
                  <a:pt x="1" y="49984"/>
                  <a:pt x="1" y="50128"/>
                </a:cubicBezTo>
                <a:cubicBezTo>
                  <a:pt x="1" y="50271"/>
                  <a:pt x="72" y="50414"/>
                  <a:pt x="144" y="50485"/>
                </a:cubicBezTo>
                <a:cubicBezTo>
                  <a:pt x="216" y="50772"/>
                  <a:pt x="359" y="50915"/>
                  <a:pt x="573" y="51130"/>
                </a:cubicBezTo>
                <a:cubicBezTo>
                  <a:pt x="717" y="51273"/>
                  <a:pt x="931" y="51416"/>
                  <a:pt x="1217" y="51559"/>
                </a:cubicBezTo>
                <a:cubicBezTo>
                  <a:pt x="1289" y="51559"/>
                  <a:pt x="1432" y="51631"/>
                  <a:pt x="1504" y="51631"/>
                </a:cubicBezTo>
                <a:lnTo>
                  <a:pt x="1647" y="51631"/>
                </a:lnTo>
                <a:cubicBezTo>
                  <a:pt x="1790" y="51631"/>
                  <a:pt x="1933" y="51631"/>
                  <a:pt x="2076" y="51559"/>
                </a:cubicBezTo>
                <a:cubicBezTo>
                  <a:pt x="2209" y="51559"/>
                  <a:pt x="2342" y="51435"/>
                  <a:pt x="2360" y="51303"/>
                </a:cubicBezTo>
                <a:lnTo>
                  <a:pt x="2360" y="51303"/>
                </a:lnTo>
                <a:cubicBezTo>
                  <a:pt x="2374" y="51304"/>
                  <a:pt x="2388" y="51305"/>
                  <a:pt x="2402" y="51305"/>
                </a:cubicBezTo>
                <a:cubicBezTo>
                  <a:pt x="2514" y="51305"/>
                  <a:pt x="2625" y="51273"/>
                  <a:pt x="2720" y="51201"/>
                </a:cubicBezTo>
                <a:cubicBezTo>
                  <a:pt x="3150" y="50843"/>
                  <a:pt x="3579" y="50414"/>
                  <a:pt x="3865" y="49913"/>
                </a:cubicBezTo>
                <a:cubicBezTo>
                  <a:pt x="4080" y="49627"/>
                  <a:pt x="4223" y="49412"/>
                  <a:pt x="4438" y="49126"/>
                </a:cubicBezTo>
                <a:cubicBezTo>
                  <a:pt x="4581" y="48839"/>
                  <a:pt x="4724" y="48553"/>
                  <a:pt x="4867" y="48195"/>
                </a:cubicBezTo>
                <a:cubicBezTo>
                  <a:pt x="4867" y="48124"/>
                  <a:pt x="4939" y="47981"/>
                  <a:pt x="5011" y="47837"/>
                </a:cubicBezTo>
                <a:cubicBezTo>
                  <a:pt x="5011" y="47623"/>
                  <a:pt x="5011" y="47408"/>
                  <a:pt x="4939" y="47265"/>
                </a:cubicBezTo>
                <a:cubicBezTo>
                  <a:pt x="4852" y="47092"/>
                  <a:pt x="4687" y="46997"/>
                  <a:pt x="4522" y="46997"/>
                </a:cubicBezTo>
                <a:close/>
                <a:moveTo>
                  <a:pt x="104090" y="50038"/>
                </a:moveTo>
                <a:cubicBezTo>
                  <a:pt x="103986" y="50038"/>
                  <a:pt x="103881" y="50044"/>
                  <a:pt x="103774" y="50056"/>
                </a:cubicBezTo>
                <a:cubicBezTo>
                  <a:pt x="103416" y="50056"/>
                  <a:pt x="103201" y="50414"/>
                  <a:pt x="103201" y="50700"/>
                </a:cubicBezTo>
                <a:cubicBezTo>
                  <a:pt x="103201" y="50843"/>
                  <a:pt x="103273" y="50986"/>
                  <a:pt x="103416" y="51058"/>
                </a:cubicBezTo>
                <a:cubicBezTo>
                  <a:pt x="103559" y="51201"/>
                  <a:pt x="103774" y="51201"/>
                  <a:pt x="103917" y="51201"/>
                </a:cubicBezTo>
                <a:lnTo>
                  <a:pt x="104704" y="51201"/>
                </a:lnTo>
                <a:cubicBezTo>
                  <a:pt x="104847" y="51273"/>
                  <a:pt x="104919" y="51344"/>
                  <a:pt x="104990" y="51416"/>
                </a:cubicBezTo>
                <a:cubicBezTo>
                  <a:pt x="105205" y="51487"/>
                  <a:pt x="105348" y="51631"/>
                  <a:pt x="105563" y="51774"/>
                </a:cubicBezTo>
                <a:cubicBezTo>
                  <a:pt x="105634" y="51845"/>
                  <a:pt x="105778" y="51845"/>
                  <a:pt x="105921" y="51917"/>
                </a:cubicBezTo>
                <a:cubicBezTo>
                  <a:pt x="105992" y="51988"/>
                  <a:pt x="106064" y="51988"/>
                  <a:pt x="106135" y="51988"/>
                </a:cubicBezTo>
                <a:cubicBezTo>
                  <a:pt x="106207" y="52024"/>
                  <a:pt x="106261" y="52042"/>
                  <a:pt x="106314" y="52042"/>
                </a:cubicBezTo>
                <a:cubicBezTo>
                  <a:pt x="106368" y="52042"/>
                  <a:pt x="106422" y="52024"/>
                  <a:pt x="106493" y="51988"/>
                </a:cubicBezTo>
                <a:cubicBezTo>
                  <a:pt x="106708" y="51988"/>
                  <a:pt x="106851" y="51702"/>
                  <a:pt x="106708" y="51487"/>
                </a:cubicBezTo>
                <a:lnTo>
                  <a:pt x="106780" y="51487"/>
                </a:lnTo>
                <a:cubicBezTo>
                  <a:pt x="106708" y="51416"/>
                  <a:pt x="106636" y="51344"/>
                  <a:pt x="106565" y="51273"/>
                </a:cubicBezTo>
                <a:lnTo>
                  <a:pt x="106350" y="51130"/>
                </a:lnTo>
                <a:lnTo>
                  <a:pt x="106279" y="51130"/>
                </a:lnTo>
                <a:lnTo>
                  <a:pt x="106135" y="50986"/>
                </a:lnTo>
                <a:cubicBezTo>
                  <a:pt x="105992" y="50843"/>
                  <a:pt x="105778" y="50629"/>
                  <a:pt x="105563" y="50485"/>
                </a:cubicBezTo>
                <a:cubicBezTo>
                  <a:pt x="105086" y="50187"/>
                  <a:pt x="104609" y="50038"/>
                  <a:pt x="104090" y="50038"/>
                </a:cubicBezTo>
                <a:close/>
                <a:moveTo>
                  <a:pt x="94327" y="50825"/>
                </a:moveTo>
                <a:cubicBezTo>
                  <a:pt x="94202" y="50825"/>
                  <a:pt x="94076" y="50879"/>
                  <a:pt x="93969" y="50986"/>
                </a:cubicBezTo>
                <a:cubicBezTo>
                  <a:pt x="93826" y="51130"/>
                  <a:pt x="93826" y="51416"/>
                  <a:pt x="93969" y="51631"/>
                </a:cubicBezTo>
                <a:cubicBezTo>
                  <a:pt x="94327" y="51988"/>
                  <a:pt x="94613" y="52346"/>
                  <a:pt x="94971" y="52632"/>
                </a:cubicBezTo>
                <a:cubicBezTo>
                  <a:pt x="95186" y="52847"/>
                  <a:pt x="95400" y="52990"/>
                  <a:pt x="95615" y="53133"/>
                </a:cubicBezTo>
                <a:cubicBezTo>
                  <a:pt x="95758" y="53133"/>
                  <a:pt x="95901" y="53205"/>
                  <a:pt x="96044" y="53277"/>
                </a:cubicBezTo>
                <a:lnTo>
                  <a:pt x="96331" y="53277"/>
                </a:lnTo>
                <a:cubicBezTo>
                  <a:pt x="96402" y="53205"/>
                  <a:pt x="96474" y="53205"/>
                  <a:pt x="96545" y="53205"/>
                </a:cubicBezTo>
                <a:cubicBezTo>
                  <a:pt x="97046" y="53133"/>
                  <a:pt x="96975" y="52418"/>
                  <a:pt x="96474" y="52418"/>
                </a:cubicBezTo>
                <a:lnTo>
                  <a:pt x="96402" y="52418"/>
                </a:lnTo>
                <a:cubicBezTo>
                  <a:pt x="96331" y="52418"/>
                  <a:pt x="96259" y="52346"/>
                  <a:pt x="96188" y="52346"/>
                </a:cubicBezTo>
                <a:lnTo>
                  <a:pt x="96116" y="52346"/>
                </a:lnTo>
                <a:lnTo>
                  <a:pt x="95973" y="52275"/>
                </a:lnTo>
                <a:lnTo>
                  <a:pt x="95830" y="52203"/>
                </a:lnTo>
                <a:cubicBezTo>
                  <a:pt x="95687" y="52132"/>
                  <a:pt x="95615" y="52060"/>
                  <a:pt x="95543" y="51988"/>
                </a:cubicBezTo>
                <a:cubicBezTo>
                  <a:pt x="95257" y="51702"/>
                  <a:pt x="94971" y="51273"/>
                  <a:pt x="94685" y="50986"/>
                </a:cubicBezTo>
                <a:cubicBezTo>
                  <a:pt x="94577" y="50879"/>
                  <a:pt x="94452" y="50825"/>
                  <a:pt x="94327" y="50825"/>
                </a:cubicBezTo>
                <a:close/>
                <a:moveTo>
                  <a:pt x="160670" y="51845"/>
                </a:moveTo>
                <a:cubicBezTo>
                  <a:pt x="160455" y="51845"/>
                  <a:pt x="160169" y="51917"/>
                  <a:pt x="160097" y="52203"/>
                </a:cubicBezTo>
                <a:cubicBezTo>
                  <a:pt x="160026" y="52418"/>
                  <a:pt x="160169" y="52704"/>
                  <a:pt x="160455" y="52776"/>
                </a:cubicBezTo>
                <a:cubicBezTo>
                  <a:pt x="161314" y="52847"/>
                  <a:pt x="162244" y="53062"/>
                  <a:pt x="163103" y="53348"/>
                </a:cubicBezTo>
                <a:cubicBezTo>
                  <a:pt x="163461" y="53491"/>
                  <a:pt x="163819" y="53706"/>
                  <a:pt x="164177" y="53849"/>
                </a:cubicBezTo>
                <a:cubicBezTo>
                  <a:pt x="164534" y="54064"/>
                  <a:pt x="164964" y="54135"/>
                  <a:pt x="165393" y="54135"/>
                </a:cubicBezTo>
                <a:cubicBezTo>
                  <a:pt x="165536" y="54064"/>
                  <a:pt x="165608" y="53778"/>
                  <a:pt x="165393" y="53706"/>
                </a:cubicBezTo>
                <a:cubicBezTo>
                  <a:pt x="165035" y="53563"/>
                  <a:pt x="164678" y="53348"/>
                  <a:pt x="164391" y="53133"/>
                </a:cubicBezTo>
                <a:cubicBezTo>
                  <a:pt x="164034" y="52919"/>
                  <a:pt x="163676" y="52704"/>
                  <a:pt x="163246" y="52561"/>
                </a:cubicBezTo>
                <a:cubicBezTo>
                  <a:pt x="162459" y="52203"/>
                  <a:pt x="161529" y="51988"/>
                  <a:pt x="160670" y="51845"/>
                </a:cubicBezTo>
                <a:close/>
                <a:moveTo>
                  <a:pt x="118087" y="54994"/>
                </a:moveTo>
                <a:cubicBezTo>
                  <a:pt x="117872" y="54994"/>
                  <a:pt x="117658" y="55209"/>
                  <a:pt x="117658" y="55424"/>
                </a:cubicBezTo>
                <a:cubicBezTo>
                  <a:pt x="117658" y="55638"/>
                  <a:pt x="117872" y="55853"/>
                  <a:pt x="118087" y="55853"/>
                </a:cubicBezTo>
                <a:lnTo>
                  <a:pt x="119662" y="55853"/>
                </a:lnTo>
                <a:cubicBezTo>
                  <a:pt x="119876" y="55781"/>
                  <a:pt x="120091" y="55781"/>
                  <a:pt x="120234" y="55781"/>
                </a:cubicBezTo>
                <a:cubicBezTo>
                  <a:pt x="120377" y="55710"/>
                  <a:pt x="120449" y="55567"/>
                  <a:pt x="120449" y="55495"/>
                </a:cubicBezTo>
                <a:cubicBezTo>
                  <a:pt x="120520" y="55280"/>
                  <a:pt x="120377" y="55137"/>
                  <a:pt x="120234" y="55137"/>
                </a:cubicBezTo>
                <a:lnTo>
                  <a:pt x="120234" y="55066"/>
                </a:lnTo>
                <a:cubicBezTo>
                  <a:pt x="120091" y="55066"/>
                  <a:pt x="119876" y="54994"/>
                  <a:pt x="119662" y="54994"/>
                </a:cubicBezTo>
                <a:close/>
                <a:moveTo>
                  <a:pt x="113917" y="51788"/>
                </a:moveTo>
                <a:cubicBezTo>
                  <a:pt x="113855" y="51788"/>
                  <a:pt x="113788" y="51805"/>
                  <a:pt x="113722" y="51845"/>
                </a:cubicBezTo>
                <a:cubicBezTo>
                  <a:pt x="113006" y="52060"/>
                  <a:pt x="112791" y="52919"/>
                  <a:pt x="112720" y="53563"/>
                </a:cubicBezTo>
                <a:lnTo>
                  <a:pt x="112720" y="53992"/>
                </a:lnTo>
                <a:cubicBezTo>
                  <a:pt x="112720" y="54064"/>
                  <a:pt x="112720" y="54135"/>
                  <a:pt x="112720" y="54207"/>
                </a:cubicBezTo>
                <a:cubicBezTo>
                  <a:pt x="112720" y="54279"/>
                  <a:pt x="112720" y="54279"/>
                  <a:pt x="112720" y="54350"/>
                </a:cubicBezTo>
                <a:lnTo>
                  <a:pt x="112648" y="54565"/>
                </a:lnTo>
                <a:lnTo>
                  <a:pt x="112648" y="54636"/>
                </a:lnTo>
                <a:lnTo>
                  <a:pt x="112576" y="54780"/>
                </a:lnTo>
                <a:cubicBezTo>
                  <a:pt x="112505" y="54851"/>
                  <a:pt x="112505" y="54851"/>
                  <a:pt x="112505" y="54923"/>
                </a:cubicBezTo>
                <a:cubicBezTo>
                  <a:pt x="112011" y="55362"/>
                  <a:pt x="112444" y="55970"/>
                  <a:pt x="112931" y="55970"/>
                </a:cubicBezTo>
                <a:cubicBezTo>
                  <a:pt x="113078" y="55970"/>
                  <a:pt x="113231" y="55915"/>
                  <a:pt x="113364" y="55781"/>
                </a:cubicBezTo>
                <a:cubicBezTo>
                  <a:pt x="113650" y="55495"/>
                  <a:pt x="113793" y="55137"/>
                  <a:pt x="113865" y="54780"/>
                </a:cubicBezTo>
                <a:cubicBezTo>
                  <a:pt x="113936" y="54493"/>
                  <a:pt x="114008" y="54135"/>
                  <a:pt x="114008" y="53849"/>
                </a:cubicBezTo>
                <a:lnTo>
                  <a:pt x="114008" y="53420"/>
                </a:lnTo>
                <a:cubicBezTo>
                  <a:pt x="113936" y="53348"/>
                  <a:pt x="113936" y="53277"/>
                  <a:pt x="114008" y="53205"/>
                </a:cubicBezTo>
                <a:lnTo>
                  <a:pt x="114008" y="53062"/>
                </a:lnTo>
                <a:lnTo>
                  <a:pt x="114008" y="52847"/>
                </a:lnTo>
                <a:lnTo>
                  <a:pt x="114008" y="52776"/>
                </a:lnTo>
                <a:lnTo>
                  <a:pt x="114079" y="52704"/>
                </a:lnTo>
                <a:cubicBezTo>
                  <a:pt x="114151" y="52632"/>
                  <a:pt x="114223" y="52561"/>
                  <a:pt x="114223" y="52489"/>
                </a:cubicBezTo>
                <a:lnTo>
                  <a:pt x="114223" y="52418"/>
                </a:lnTo>
                <a:cubicBezTo>
                  <a:pt x="114397" y="52126"/>
                  <a:pt x="114193" y="51788"/>
                  <a:pt x="113917" y="51788"/>
                </a:cubicBezTo>
                <a:close/>
                <a:moveTo>
                  <a:pt x="76676" y="54654"/>
                </a:moveTo>
                <a:cubicBezTo>
                  <a:pt x="76578" y="54654"/>
                  <a:pt x="76471" y="54672"/>
                  <a:pt x="76363" y="54708"/>
                </a:cubicBezTo>
                <a:cubicBezTo>
                  <a:pt x="76077" y="54708"/>
                  <a:pt x="75791" y="54851"/>
                  <a:pt x="75576" y="54923"/>
                </a:cubicBezTo>
                <a:lnTo>
                  <a:pt x="75147" y="55137"/>
                </a:lnTo>
                <a:lnTo>
                  <a:pt x="75075" y="55137"/>
                </a:lnTo>
                <a:lnTo>
                  <a:pt x="74932" y="55209"/>
                </a:lnTo>
                <a:cubicBezTo>
                  <a:pt x="74646" y="55280"/>
                  <a:pt x="74431" y="55424"/>
                  <a:pt x="74216" y="55495"/>
                </a:cubicBezTo>
                <a:cubicBezTo>
                  <a:pt x="73858" y="55638"/>
                  <a:pt x="73858" y="56068"/>
                  <a:pt x="74216" y="56211"/>
                </a:cubicBezTo>
                <a:cubicBezTo>
                  <a:pt x="74431" y="56282"/>
                  <a:pt x="74646" y="56354"/>
                  <a:pt x="74932" y="56354"/>
                </a:cubicBezTo>
                <a:cubicBezTo>
                  <a:pt x="75218" y="56354"/>
                  <a:pt x="75505" y="56354"/>
                  <a:pt x="75719" y="56282"/>
                </a:cubicBezTo>
                <a:cubicBezTo>
                  <a:pt x="76006" y="56211"/>
                  <a:pt x="76220" y="56211"/>
                  <a:pt x="76435" y="56139"/>
                </a:cubicBezTo>
                <a:lnTo>
                  <a:pt x="76793" y="56068"/>
                </a:lnTo>
                <a:lnTo>
                  <a:pt x="76936" y="56068"/>
                </a:lnTo>
                <a:cubicBezTo>
                  <a:pt x="77007" y="55996"/>
                  <a:pt x="77079" y="55996"/>
                  <a:pt x="77151" y="55996"/>
                </a:cubicBezTo>
                <a:cubicBezTo>
                  <a:pt x="77222" y="55925"/>
                  <a:pt x="77294" y="55925"/>
                  <a:pt x="77437" y="55853"/>
                </a:cubicBezTo>
                <a:cubicBezTo>
                  <a:pt x="77580" y="55853"/>
                  <a:pt x="77723" y="55710"/>
                  <a:pt x="77795" y="55567"/>
                </a:cubicBezTo>
                <a:cubicBezTo>
                  <a:pt x="77938" y="55352"/>
                  <a:pt x="77866" y="55137"/>
                  <a:pt x="77652" y="54994"/>
                </a:cubicBezTo>
                <a:lnTo>
                  <a:pt x="77723" y="54994"/>
                </a:lnTo>
                <a:cubicBezTo>
                  <a:pt x="77580" y="54923"/>
                  <a:pt x="77437" y="54851"/>
                  <a:pt x="77294" y="54780"/>
                </a:cubicBezTo>
                <a:cubicBezTo>
                  <a:pt x="77151" y="54708"/>
                  <a:pt x="77079" y="54708"/>
                  <a:pt x="76936" y="54708"/>
                </a:cubicBezTo>
                <a:cubicBezTo>
                  <a:pt x="76864" y="54672"/>
                  <a:pt x="76775" y="54654"/>
                  <a:pt x="76676" y="54654"/>
                </a:cubicBezTo>
                <a:close/>
                <a:moveTo>
                  <a:pt x="92681" y="57231"/>
                </a:moveTo>
                <a:cubicBezTo>
                  <a:pt x="92627" y="57231"/>
                  <a:pt x="92573" y="57249"/>
                  <a:pt x="92538" y="57284"/>
                </a:cubicBezTo>
                <a:lnTo>
                  <a:pt x="92466" y="57284"/>
                </a:lnTo>
                <a:lnTo>
                  <a:pt x="92394" y="57356"/>
                </a:lnTo>
                <a:lnTo>
                  <a:pt x="92180" y="57499"/>
                </a:lnTo>
                <a:lnTo>
                  <a:pt x="92037" y="57571"/>
                </a:lnTo>
                <a:lnTo>
                  <a:pt x="91249" y="57571"/>
                </a:lnTo>
                <a:cubicBezTo>
                  <a:pt x="91224" y="57566"/>
                  <a:pt x="91200" y="57565"/>
                  <a:pt x="91177" y="57565"/>
                </a:cubicBezTo>
                <a:cubicBezTo>
                  <a:pt x="90805" y="57565"/>
                  <a:pt x="90698" y="58084"/>
                  <a:pt x="91035" y="58286"/>
                </a:cubicBezTo>
                <a:cubicBezTo>
                  <a:pt x="91139" y="58307"/>
                  <a:pt x="91244" y="58316"/>
                  <a:pt x="91349" y="58316"/>
                </a:cubicBezTo>
                <a:cubicBezTo>
                  <a:pt x="91602" y="58316"/>
                  <a:pt x="91855" y="58265"/>
                  <a:pt x="92108" y="58215"/>
                </a:cubicBezTo>
                <a:cubicBezTo>
                  <a:pt x="92251" y="58143"/>
                  <a:pt x="92394" y="58072"/>
                  <a:pt x="92538" y="58000"/>
                </a:cubicBezTo>
                <a:cubicBezTo>
                  <a:pt x="92609" y="57928"/>
                  <a:pt x="92752" y="57857"/>
                  <a:pt x="92824" y="57785"/>
                </a:cubicBezTo>
                <a:cubicBezTo>
                  <a:pt x="92824" y="57642"/>
                  <a:pt x="92895" y="57571"/>
                  <a:pt x="92967" y="57499"/>
                </a:cubicBezTo>
                <a:cubicBezTo>
                  <a:pt x="92967" y="57428"/>
                  <a:pt x="92895" y="57356"/>
                  <a:pt x="92824" y="57284"/>
                </a:cubicBezTo>
                <a:cubicBezTo>
                  <a:pt x="92788" y="57249"/>
                  <a:pt x="92734" y="57231"/>
                  <a:pt x="92681" y="57231"/>
                </a:cubicBezTo>
                <a:close/>
                <a:moveTo>
                  <a:pt x="114823" y="56541"/>
                </a:moveTo>
                <a:cubicBezTo>
                  <a:pt x="114767" y="56541"/>
                  <a:pt x="114709" y="56550"/>
                  <a:pt x="114652" y="56569"/>
                </a:cubicBezTo>
                <a:cubicBezTo>
                  <a:pt x="114509" y="56712"/>
                  <a:pt x="114294" y="56855"/>
                  <a:pt x="114151" y="56998"/>
                </a:cubicBezTo>
                <a:cubicBezTo>
                  <a:pt x="113936" y="57213"/>
                  <a:pt x="113793" y="57428"/>
                  <a:pt x="113722" y="57642"/>
                </a:cubicBezTo>
                <a:cubicBezTo>
                  <a:pt x="113435" y="58072"/>
                  <a:pt x="113364" y="58573"/>
                  <a:pt x="113292" y="59074"/>
                </a:cubicBezTo>
                <a:cubicBezTo>
                  <a:pt x="113364" y="59360"/>
                  <a:pt x="113578" y="59575"/>
                  <a:pt x="113865" y="59575"/>
                </a:cubicBezTo>
                <a:cubicBezTo>
                  <a:pt x="114151" y="59575"/>
                  <a:pt x="114366" y="59360"/>
                  <a:pt x="114366" y="59074"/>
                </a:cubicBezTo>
                <a:cubicBezTo>
                  <a:pt x="114366" y="59002"/>
                  <a:pt x="114366" y="58930"/>
                  <a:pt x="114366" y="58859"/>
                </a:cubicBezTo>
                <a:lnTo>
                  <a:pt x="114366" y="58787"/>
                </a:lnTo>
                <a:cubicBezTo>
                  <a:pt x="114366" y="58716"/>
                  <a:pt x="114366" y="58716"/>
                  <a:pt x="114366" y="58644"/>
                </a:cubicBezTo>
                <a:cubicBezTo>
                  <a:pt x="114366" y="58573"/>
                  <a:pt x="114437" y="58429"/>
                  <a:pt x="114437" y="58358"/>
                </a:cubicBezTo>
                <a:cubicBezTo>
                  <a:pt x="114473" y="58322"/>
                  <a:pt x="114473" y="58322"/>
                  <a:pt x="114464" y="58322"/>
                </a:cubicBezTo>
                <a:cubicBezTo>
                  <a:pt x="114455" y="58322"/>
                  <a:pt x="114437" y="58322"/>
                  <a:pt x="114437" y="58286"/>
                </a:cubicBezTo>
                <a:lnTo>
                  <a:pt x="114509" y="58143"/>
                </a:lnTo>
                <a:cubicBezTo>
                  <a:pt x="114580" y="58000"/>
                  <a:pt x="114724" y="57785"/>
                  <a:pt x="114867" y="57642"/>
                </a:cubicBezTo>
                <a:lnTo>
                  <a:pt x="115010" y="57428"/>
                </a:lnTo>
                <a:lnTo>
                  <a:pt x="115081" y="57284"/>
                </a:lnTo>
                <a:cubicBezTo>
                  <a:pt x="115296" y="57213"/>
                  <a:pt x="115368" y="56927"/>
                  <a:pt x="115224" y="56712"/>
                </a:cubicBezTo>
                <a:cubicBezTo>
                  <a:pt x="115120" y="56607"/>
                  <a:pt x="114977" y="56541"/>
                  <a:pt x="114823" y="56541"/>
                </a:cubicBezTo>
                <a:close/>
                <a:moveTo>
                  <a:pt x="137697" y="59861"/>
                </a:moveTo>
                <a:cubicBezTo>
                  <a:pt x="137482" y="59861"/>
                  <a:pt x="137267" y="59932"/>
                  <a:pt x="137053" y="60004"/>
                </a:cubicBezTo>
                <a:cubicBezTo>
                  <a:pt x="136623" y="60076"/>
                  <a:pt x="136623" y="60648"/>
                  <a:pt x="137053" y="60791"/>
                </a:cubicBezTo>
                <a:cubicBezTo>
                  <a:pt x="137196" y="60791"/>
                  <a:pt x="137339" y="60934"/>
                  <a:pt x="137554" y="60934"/>
                </a:cubicBezTo>
                <a:cubicBezTo>
                  <a:pt x="137697" y="61006"/>
                  <a:pt x="137840" y="61006"/>
                  <a:pt x="138055" y="61077"/>
                </a:cubicBezTo>
                <a:lnTo>
                  <a:pt x="138269" y="61149"/>
                </a:lnTo>
                <a:lnTo>
                  <a:pt x="138412" y="61221"/>
                </a:lnTo>
                <a:lnTo>
                  <a:pt x="138770" y="61435"/>
                </a:lnTo>
                <a:cubicBezTo>
                  <a:pt x="139128" y="61578"/>
                  <a:pt x="139414" y="61722"/>
                  <a:pt x="139772" y="61865"/>
                </a:cubicBezTo>
                <a:cubicBezTo>
                  <a:pt x="139915" y="61936"/>
                  <a:pt x="140058" y="61936"/>
                  <a:pt x="140202" y="62008"/>
                </a:cubicBezTo>
                <a:lnTo>
                  <a:pt x="140989" y="62008"/>
                </a:lnTo>
                <a:cubicBezTo>
                  <a:pt x="141418" y="61865"/>
                  <a:pt x="141490" y="61221"/>
                  <a:pt x="141132" y="61006"/>
                </a:cubicBezTo>
                <a:lnTo>
                  <a:pt x="141060" y="60934"/>
                </a:lnTo>
                <a:cubicBezTo>
                  <a:pt x="140917" y="60863"/>
                  <a:pt x="140703" y="60791"/>
                  <a:pt x="140559" y="60720"/>
                </a:cubicBezTo>
                <a:cubicBezTo>
                  <a:pt x="140345" y="60648"/>
                  <a:pt x="140202" y="60648"/>
                  <a:pt x="140058" y="60576"/>
                </a:cubicBezTo>
                <a:cubicBezTo>
                  <a:pt x="140058" y="60576"/>
                  <a:pt x="139995" y="60545"/>
                  <a:pt x="139974" y="60545"/>
                </a:cubicBezTo>
                <a:cubicBezTo>
                  <a:pt x="139963" y="60545"/>
                  <a:pt x="139963" y="60553"/>
                  <a:pt x="139987" y="60576"/>
                </a:cubicBezTo>
                <a:lnTo>
                  <a:pt x="139844" y="60505"/>
                </a:lnTo>
                <a:lnTo>
                  <a:pt x="139629" y="60433"/>
                </a:lnTo>
                <a:lnTo>
                  <a:pt x="139200" y="60219"/>
                </a:lnTo>
                <a:cubicBezTo>
                  <a:pt x="138842" y="60147"/>
                  <a:pt x="138555" y="60004"/>
                  <a:pt x="138269" y="59932"/>
                </a:cubicBezTo>
                <a:cubicBezTo>
                  <a:pt x="138055" y="59932"/>
                  <a:pt x="137840" y="59861"/>
                  <a:pt x="137697" y="59861"/>
                </a:cubicBezTo>
                <a:close/>
                <a:moveTo>
                  <a:pt x="119600" y="58769"/>
                </a:moveTo>
                <a:cubicBezTo>
                  <a:pt x="119571" y="58769"/>
                  <a:pt x="119544" y="58775"/>
                  <a:pt x="119519" y="58787"/>
                </a:cubicBezTo>
                <a:cubicBezTo>
                  <a:pt x="119232" y="59002"/>
                  <a:pt x="119089" y="59217"/>
                  <a:pt x="118946" y="59431"/>
                </a:cubicBezTo>
                <a:cubicBezTo>
                  <a:pt x="118803" y="59646"/>
                  <a:pt x="118660" y="59861"/>
                  <a:pt x="118588" y="60076"/>
                </a:cubicBezTo>
                <a:cubicBezTo>
                  <a:pt x="118373" y="60362"/>
                  <a:pt x="118302" y="60576"/>
                  <a:pt x="118230" y="60863"/>
                </a:cubicBezTo>
                <a:cubicBezTo>
                  <a:pt x="118159" y="61149"/>
                  <a:pt x="118087" y="61435"/>
                  <a:pt x="118087" y="61722"/>
                </a:cubicBezTo>
                <a:cubicBezTo>
                  <a:pt x="118087" y="62008"/>
                  <a:pt x="118230" y="62223"/>
                  <a:pt x="118517" y="62223"/>
                </a:cubicBezTo>
                <a:cubicBezTo>
                  <a:pt x="118555" y="62232"/>
                  <a:pt x="118592" y="62237"/>
                  <a:pt x="118628" y="62237"/>
                </a:cubicBezTo>
                <a:cubicBezTo>
                  <a:pt x="118858" y="62237"/>
                  <a:pt x="119027" y="62051"/>
                  <a:pt x="119089" y="61865"/>
                </a:cubicBezTo>
                <a:cubicBezTo>
                  <a:pt x="119161" y="61650"/>
                  <a:pt x="119232" y="61364"/>
                  <a:pt x="119304" y="61149"/>
                </a:cubicBezTo>
                <a:cubicBezTo>
                  <a:pt x="119304" y="61149"/>
                  <a:pt x="119344" y="61028"/>
                  <a:pt x="119334" y="61028"/>
                </a:cubicBezTo>
                <a:lnTo>
                  <a:pt x="119334" y="61028"/>
                </a:lnTo>
                <a:cubicBezTo>
                  <a:pt x="119331" y="61028"/>
                  <a:pt x="119322" y="61042"/>
                  <a:pt x="119304" y="61077"/>
                </a:cubicBezTo>
                <a:lnTo>
                  <a:pt x="119447" y="60791"/>
                </a:lnTo>
                <a:cubicBezTo>
                  <a:pt x="119447" y="60720"/>
                  <a:pt x="119447" y="60576"/>
                  <a:pt x="119519" y="60433"/>
                </a:cubicBezTo>
                <a:cubicBezTo>
                  <a:pt x="119519" y="60362"/>
                  <a:pt x="119662" y="60004"/>
                  <a:pt x="119733" y="59789"/>
                </a:cubicBezTo>
                <a:cubicBezTo>
                  <a:pt x="119876" y="59575"/>
                  <a:pt x="119948" y="59360"/>
                  <a:pt x="119948" y="59074"/>
                </a:cubicBezTo>
                <a:cubicBezTo>
                  <a:pt x="119889" y="58897"/>
                  <a:pt x="119733" y="58769"/>
                  <a:pt x="119600" y="58769"/>
                </a:cubicBezTo>
                <a:close/>
                <a:moveTo>
                  <a:pt x="62548" y="60673"/>
                </a:moveTo>
                <a:cubicBezTo>
                  <a:pt x="62371" y="60673"/>
                  <a:pt x="62198" y="60690"/>
                  <a:pt x="62050" y="60720"/>
                </a:cubicBezTo>
                <a:cubicBezTo>
                  <a:pt x="61330" y="60916"/>
                  <a:pt x="61508" y="61891"/>
                  <a:pt x="62146" y="61891"/>
                </a:cubicBezTo>
                <a:cubicBezTo>
                  <a:pt x="62206" y="61891"/>
                  <a:pt x="62269" y="61883"/>
                  <a:pt x="62336" y="61865"/>
                </a:cubicBezTo>
                <a:lnTo>
                  <a:pt x="62622" y="61865"/>
                </a:lnTo>
                <a:cubicBezTo>
                  <a:pt x="62837" y="61865"/>
                  <a:pt x="62980" y="61936"/>
                  <a:pt x="63123" y="61936"/>
                </a:cubicBezTo>
                <a:lnTo>
                  <a:pt x="63195" y="62008"/>
                </a:lnTo>
                <a:lnTo>
                  <a:pt x="63410" y="62151"/>
                </a:lnTo>
                <a:lnTo>
                  <a:pt x="63839" y="62366"/>
                </a:lnTo>
                <a:cubicBezTo>
                  <a:pt x="64206" y="62641"/>
                  <a:pt x="64661" y="62769"/>
                  <a:pt x="65129" y="62769"/>
                </a:cubicBezTo>
                <a:cubicBezTo>
                  <a:pt x="65392" y="62769"/>
                  <a:pt x="65658" y="62729"/>
                  <a:pt x="65914" y="62652"/>
                </a:cubicBezTo>
                <a:cubicBezTo>
                  <a:pt x="66058" y="62652"/>
                  <a:pt x="66129" y="62437"/>
                  <a:pt x="66129" y="62294"/>
                </a:cubicBezTo>
                <a:cubicBezTo>
                  <a:pt x="66201" y="62079"/>
                  <a:pt x="65986" y="61936"/>
                  <a:pt x="65843" y="61936"/>
                </a:cubicBezTo>
                <a:lnTo>
                  <a:pt x="65270" y="61936"/>
                </a:lnTo>
                <a:lnTo>
                  <a:pt x="65056" y="61793"/>
                </a:lnTo>
                <a:lnTo>
                  <a:pt x="64841" y="61650"/>
                </a:lnTo>
                <a:lnTo>
                  <a:pt x="64769" y="61578"/>
                </a:lnTo>
                <a:cubicBezTo>
                  <a:pt x="64626" y="61435"/>
                  <a:pt x="64412" y="61364"/>
                  <a:pt x="64268" y="61292"/>
                </a:cubicBezTo>
                <a:cubicBezTo>
                  <a:pt x="63982" y="61077"/>
                  <a:pt x="63624" y="60934"/>
                  <a:pt x="63266" y="60791"/>
                </a:cubicBezTo>
                <a:cubicBezTo>
                  <a:pt x="63057" y="60707"/>
                  <a:pt x="62798" y="60673"/>
                  <a:pt x="62548" y="60673"/>
                </a:cubicBezTo>
                <a:close/>
                <a:moveTo>
                  <a:pt x="87963" y="61103"/>
                </a:moveTo>
                <a:cubicBezTo>
                  <a:pt x="87492" y="61103"/>
                  <a:pt x="87088" y="61712"/>
                  <a:pt x="87528" y="62151"/>
                </a:cubicBezTo>
                <a:cubicBezTo>
                  <a:pt x="87886" y="62580"/>
                  <a:pt x="88315" y="62938"/>
                  <a:pt x="88816" y="63368"/>
                </a:cubicBezTo>
                <a:lnTo>
                  <a:pt x="89603" y="63940"/>
                </a:lnTo>
                <a:lnTo>
                  <a:pt x="89746" y="64012"/>
                </a:lnTo>
                <a:cubicBezTo>
                  <a:pt x="89890" y="64155"/>
                  <a:pt x="90033" y="64226"/>
                  <a:pt x="90176" y="64298"/>
                </a:cubicBezTo>
                <a:lnTo>
                  <a:pt x="90391" y="64370"/>
                </a:lnTo>
                <a:cubicBezTo>
                  <a:pt x="90448" y="64389"/>
                  <a:pt x="90506" y="64398"/>
                  <a:pt x="90563" y="64398"/>
                </a:cubicBezTo>
                <a:cubicBezTo>
                  <a:pt x="90720" y="64398"/>
                  <a:pt x="90878" y="64331"/>
                  <a:pt x="91035" y="64226"/>
                </a:cubicBezTo>
                <a:cubicBezTo>
                  <a:pt x="91178" y="64083"/>
                  <a:pt x="91249" y="63869"/>
                  <a:pt x="91178" y="63654"/>
                </a:cubicBezTo>
                <a:cubicBezTo>
                  <a:pt x="91106" y="63439"/>
                  <a:pt x="90963" y="63224"/>
                  <a:pt x="90820" y="63081"/>
                </a:cubicBezTo>
                <a:lnTo>
                  <a:pt x="90391" y="62724"/>
                </a:lnTo>
                <a:cubicBezTo>
                  <a:pt x="90176" y="62580"/>
                  <a:pt x="89890" y="62437"/>
                  <a:pt x="89675" y="62294"/>
                </a:cubicBezTo>
                <a:lnTo>
                  <a:pt x="88959" y="61793"/>
                </a:lnTo>
                <a:lnTo>
                  <a:pt x="88816" y="61650"/>
                </a:lnTo>
                <a:lnTo>
                  <a:pt x="88745" y="61578"/>
                </a:lnTo>
                <a:cubicBezTo>
                  <a:pt x="88601" y="61507"/>
                  <a:pt x="88458" y="61435"/>
                  <a:pt x="88387" y="61292"/>
                </a:cubicBezTo>
                <a:cubicBezTo>
                  <a:pt x="88254" y="61159"/>
                  <a:pt x="88105" y="61103"/>
                  <a:pt x="87963" y="61103"/>
                </a:cubicBezTo>
                <a:close/>
                <a:moveTo>
                  <a:pt x="106918" y="69305"/>
                </a:moveTo>
                <a:cubicBezTo>
                  <a:pt x="106849" y="69305"/>
                  <a:pt x="106776" y="69328"/>
                  <a:pt x="106708" y="69379"/>
                </a:cubicBezTo>
                <a:lnTo>
                  <a:pt x="106565" y="69522"/>
                </a:lnTo>
                <a:lnTo>
                  <a:pt x="106493" y="69594"/>
                </a:lnTo>
                <a:cubicBezTo>
                  <a:pt x="106493" y="69594"/>
                  <a:pt x="106422" y="69594"/>
                  <a:pt x="106422" y="69666"/>
                </a:cubicBezTo>
                <a:lnTo>
                  <a:pt x="104847" y="69666"/>
                </a:lnTo>
                <a:cubicBezTo>
                  <a:pt x="104561" y="69666"/>
                  <a:pt x="104346" y="69809"/>
                  <a:pt x="104346" y="70095"/>
                </a:cubicBezTo>
                <a:cubicBezTo>
                  <a:pt x="104346" y="70381"/>
                  <a:pt x="104561" y="70524"/>
                  <a:pt x="104847" y="70596"/>
                </a:cubicBezTo>
                <a:lnTo>
                  <a:pt x="106135" y="70596"/>
                </a:lnTo>
                <a:cubicBezTo>
                  <a:pt x="106565" y="70524"/>
                  <a:pt x="106994" y="70238"/>
                  <a:pt x="107280" y="69809"/>
                </a:cubicBezTo>
                <a:cubicBezTo>
                  <a:pt x="107335" y="69536"/>
                  <a:pt x="107141" y="69305"/>
                  <a:pt x="106918" y="69305"/>
                </a:cubicBezTo>
                <a:close/>
                <a:moveTo>
                  <a:pt x="113328" y="72475"/>
                </a:moveTo>
                <a:cubicBezTo>
                  <a:pt x="113185" y="72475"/>
                  <a:pt x="113042" y="72564"/>
                  <a:pt x="113006" y="72743"/>
                </a:cubicBezTo>
                <a:cubicBezTo>
                  <a:pt x="113006" y="72815"/>
                  <a:pt x="113006" y="72815"/>
                  <a:pt x="113006" y="72815"/>
                </a:cubicBezTo>
                <a:lnTo>
                  <a:pt x="112863" y="73029"/>
                </a:lnTo>
                <a:cubicBezTo>
                  <a:pt x="112791" y="73101"/>
                  <a:pt x="112720" y="73244"/>
                  <a:pt x="112648" y="73387"/>
                </a:cubicBezTo>
                <a:cubicBezTo>
                  <a:pt x="112720" y="73459"/>
                  <a:pt x="112720" y="73459"/>
                  <a:pt x="112648" y="73530"/>
                </a:cubicBezTo>
                <a:lnTo>
                  <a:pt x="112576" y="73673"/>
                </a:lnTo>
                <a:cubicBezTo>
                  <a:pt x="112576" y="73817"/>
                  <a:pt x="112505" y="73888"/>
                  <a:pt x="112433" y="74031"/>
                </a:cubicBezTo>
                <a:cubicBezTo>
                  <a:pt x="112362" y="74031"/>
                  <a:pt x="112362" y="74103"/>
                  <a:pt x="112290" y="74174"/>
                </a:cubicBezTo>
                <a:lnTo>
                  <a:pt x="112219" y="74246"/>
                </a:lnTo>
                <a:cubicBezTo>
                  <a:pt x="112147" y="74317"/>
                  <a:pt x="112076" y="74389"/>
                  <a:pt x="112004" y="74532"/>
                </a:cubicBezTo>
                <a:cubicBezTo>
                  <a:pt x="111789" y="74675"/>
                  <a:pt x="111575" y="74890"/>
                  <a:pt x="111360" y="75033"/>
                </a:cubicBezTo>
                <a:cubicBezTo>
                  <a:pt x="111145" y="75248"/>
                  <a:pt x="111145" y="75677"/>
                  <a:pt x="111360" y="75892"/>
                </a:cubicBezTo>
                <a:cubicBezTo>
                  <a:pt x="111503" y="75999"/>
                  <a:pt x="111664" y="76053"/>
                  <a:pt x="111816" y="76053"/>
                </a:cubicBezTo>
                <a:cubicBezTo>
                  <a:pt x="111968" y="76053"/>
                  <a:pt x="112111" y="75999"/>
                  <a:pt x="112219" y="75892"/>
                </a:cubicBezTo>
                <a:cubicBezTo>
                  <a:pt x="112720" y="75534"/>
                  <a:pt x="113077" y="75105"/>
                  <a:pt x="113435" y="74604"/>
                </a:cubicBezTo>
                <a:cubicBezTo>
                  <a:pt x="113578" y="74317"/>
                  <a:pt x="113722" y="74031"/>
                  <a:pt x="113793" y="73745"/>
                </a:cubicBezTo>
                <a:cubicBezTo>
                  <a:pt x="113865" y="73387"/>
                  <a:pt x="113793" y="73029"/>
                  <a:pt x="113650" y="72743"/>
                </a:cubicBezTo>
                <a:cubicBezTo>
                  <a:pt x="113614" y="72564"/>
                  <a:pt x="113471" y="72475"/>
                  <a:pt x="113328" y="72475"/>
                </a:cubicBezTo>
                <a:close/>
                <a:moveTo>
                  <a:pt x="99551" y="77109"/>
                </a:moveTo>
                <a:cubicBezTo>
                  <a:pt x="99265" y="77109"/>
                  <a:pt x="99122" y="77323"/>
                  <a:pt x="99122" y="77610"/>
                </a:cubicBezTo>
                <a:cubicBezTo>
                  <a:pt x="99122" y="77824"/>
                  <a:pt x="99265" y="78039"/>
                  <a:pt x="99551" y="78039"/>
                </a:cubicBezTo>
                <a:lnTo>
                  <a:pt x="102700" y="78039"/>
                </a:lnTo>
                <a:cubicBezTo>
                  <a:pt x="102772" y="78039"/>
                  <a:pt x="102843" y="77967"/>
                  <a:pt x="102915" y="77896"/>
                </a:cubicBezTo>
                <a:cubicBezTo>
                  <a:pt x="103201" y="77753"/>
                  <a:pt x="103201" y="77395"/>
                  <a:pt x="102915" y="77180"/>
                </a:cubicBezTo>
                <a:lnTo>
                  <a:pt x="102700" y="77109"/>
                </a:lnTo>
                <a:close/>
                <a:moveTo>
                  <a:pt x="107996" y="75606"/>
                </a:moveTo>
                <a:cubicBezTo>
                  <a:pt x="107638" y="75606"/>
                  <a:pt x="107495" y="76250"/>
                  <a:pt x="107925" y="76321"/>
                </a:cubicBezTo>
                <a:cubicBezTo>
                  <a:pt x="108640" y="76465"/>
                  <a:pt x="109356" y="76822"/>
                  <a:pt x="110000" y="77252"/>
                </a:cubicBezTo>
                <a:lnTo>
                  <a:pt x="110573" y="77538"/>
                </a:lnTo>
                <a:cubicBezTo>
                  <a:pt x="110716" y="77681"/>
                  <a:pt x="110930" y="77753"/>
                  <a:pt x="111074" y="77824"/>
                </a:cubicBezTo>
                <a:cubicBezTo>
                  <a:pt x="111431" y="77967"/>
                  <a:pt x="111789" y="78182"/>
                  <a:pt x="112076" y="78397"/>
                </a:cubicBezTo>
                <a:cubicBezTo>
                  <a:pt x="112124" y="78433"/>
                  <a:pt x="112175" y="78449"/>
                  <a:pt x="112224" y="78449"/>
                </a:cubicBezTo>
                <a:cubicBezTo>
                  <a:pt x="112465" y="78449"/>
                  <a:pt x="112671" y="78074"/>
                  <a:pt x="112433" y="77896"/>
                </a:cubicBezTo>
                <a:cubicBezTo>
                  <a:pt x="112147" y="77610"/>
                  <a:pt x="111861" y="77323"/>
                  <a:pt x="111575" y="77109"/>
                </a:cubicBezTo>
                <a:cubicBezTo>
                  <a:pt x="111431" y="76894"/>
                  <a:pt x="111217" y="76751"/>
                  <a:pt x="111002" y="76679"/>
                </a:cubicBezTo>
                <a:lnTo>
                  <a:pt x="110429" y="76321"/>
                </a:lnTo>
                <a:cubicBezTo>
                  <a:pt x="109714" y="75964"/>
                  <a:pt x="108855" y="75677"/>
                  <a:pt x="107996" y="75606"/>
                </a:cubicBezTo>
                <a:close/>
                <a:moveTo>
                  <a:pt x="46233" y="78826"/>
                </a:moveTo>
                <a:cubicBezTo>
                  <a:pt x="45732" y="78826"/>
                  <a:pt x="45231" y="79041"/>
                  <a:pt x="44874" y="79399"/>
                </a:cubicBezTo>
                <a:cubicBezTo>
                  <a:pt x="44802" y="79470"/>
                  <a:pt x="44802" y="79613"/>
                  <a:pt x="44802" y="79685"/>
                </a:cubicBezTo>
                <a:cubicBezTo>
                  <a:pt x="44802" y="79828"/>
                  <a:pt x="44874" y="79971"/>
                  <a:pt x="44945" y="80043"/>
                </a:cubicBezTo>
                <a:cubicBezTo>
                  <a:pt x="45021" y="80094"/>
                  <a:pt x="45106" y="80117"/>
                  <a:pt x="45188" y="80117"/>
                </a:cubicBezTo>
                <a:cubicBezTo>
                  <a:pt x="45336" y="80117"/>
                  <a:pt x="45472" y="80038"/>
                  <a:pt x="45518" y="79900"/>
                </a:cubicBezTo>
                <a:cubicBezTo>
                  <a:pt x="45589" y="79828"/>
                  <a:pt x="45661" y="79757"/>
                  <a:pt x="45732" y="79685"/>
                </a:cubicBezTo>
                <a:cubicBezTo>
                  <a:pt x="45804" y="79685"/>
                  <a:pt x="45804" y="79613"/>
                  <a:pt x="45876" y="79613"/>
                </a:cubicBezTo>
                <a:cubicBezTo>
                  <a:pt x="46019" y="79542"/>
                  <a:pt x="46090" y="79542"/>
                  <a:pt x="46162" y="79542"/>
                </a:cubicBezTo>
                <a:lnTo>
                  <a:pt x="46233" y="79542"/>
                </a:lnTo>
                <a:cubicBezTo>
                  <a:pt x="46305" y="79542"/>
                  <a:pt x="46377" y="79470"/>
                  <a:pt x="46448" y="79470"/>
                </a:cubicBezTo>
                <a:cubicBezTo>
                  <a:pt x="46520" y="79399"/>
                  <a:pt x="46520" y="79327"/>
                  <a:pt x="46520" y="79256"/>
                </a:cubicBezTo>
                <a:cubicBezTo>
                  <a:pt x="46591" y="79041"/>
                  <a:pt x="46448" y="78826"/>
                  <a:pt x="46233" y="78826"/>
                </a:cubicBezTo>
                <a:close/>
                <a:moveTo>
                  <a:pt x="154412" y="76962"/>
                </a:moveTo>
                <a:cubicBezTo>
                  <a:pt x="154249" y="76962"/>
                  <a:pt x="154091" y="77048"/>
                  <a:pt x="154014" y="77252"/>
                </a:cubicBezTo>
                <a:cubicBezTo>
                  <a:pt x="154014" y="77252"/>
                  <a:pt x="153871" y="77323"/>
                  <a:pt x="154014" y="77323"/>
                </a:cubicBezTo>
                <a:lnTo>
                  <a:pt x="153942" y="77395"/>
                </a:lnTo>
                <a:lnTo>
                  <a:pt x="153799" y="77395"/>
                </a:lnTo>
                <a:lnTo>
                  <a:pt x="153656" y="77538"/>
                </a:lnTo>
                <a:lnTo>
                  <a:pt x="153513" y="77538"/>
                </a:lnTo>
                <a:cubicBezTo>
                  <a:pt x="153155" y="77681"/>
                  <a:pt x="152797" y="77896"/>
                  <a:pt x="152511" y="78111"/>
                </a:cubicBezTo>
                <a:cubicBezTo>
                  <a:pt x="151939" y="78612"/>
                  <a:pt x="151366" y="79184"/>
                  <a:pt x="150865" y="79757"/>
                </a:cubicBezTo>
                <a:cubicBezTo>
                  <a:pt x="150722" y="79971"/>
                  <a:pt x="150722" y="80258"/>
                  <a:pt x="150865" y="80472"/>
                </a:cubicBezTo>
                <a:cubicBezTo>
                  <a:pt x="150972" y="80580"/>
                  <a:pt x="151116" y="80633"/>
                  <a:pt x="151250" y="80633"/>
                </a:cubicBezTo>
                <a:cubicBezTo>
                  <a:pt x="151384" y="80633"/>
                  <a:pt x="151509" y="80580"/>
                  <a:pt x="151581" y="80472"/>
                </a:cubicBezTo>
                <a:cubicBezTo>
                  <a:pt x="151867" y="80186"/>
                  <a:pt x="152153" y="79900"/>
                  <a:pt x="152440" y="79613"/>
                </a:cubicBezTo>
                <a:cubicBezTo>
                  <a:pt x="152583" y="79470"/>
                  <a:pt x="152726" y="79327"/>
                  <a:pt x="152869" y="79184"/>
                </a:cubicBezTo>
                <a:lnTo>
                  <a:pt x="153084" y="78969"/>
                </a:lnTo>
                <a:lnTo>
                  <a:pt x="153227" y="78898"/>
                </a:lnTo>
                <a:cubicBezTo>
                  <a:pt x="153298" y="78826"/>
                  <a:pt x="153370" y="78826"/>
                  <a:pt x="153513" y="78755"/>
                </a:cubicBezTo>
                <a:lnTo>
                  <a:pt x="153585" y="78683"/>
                </a:lnTo>
                <a:lnTo>
                  <a:pt x="154014" y="78540"/>
                </a:lnTo>
                <a:cubicBezTo>
                  <a:pt x="154229" y="78468"/>
                  <a:pt x="154372" y="78397"/>
                  <a:pt x="154515" y="78254"/>
                </a:cubicBezTo>
                <a:cubicBezTo>
                  <a:pt x="154658" y="78039"/>
                  <a:pt x="154801" y="77824"/>
                  <a:pt x="154873" y="77610"/>
                </a:cubicBezTo>
                <a:cubicBezTo>
                  <a:pt x="155011" y="77241"/>
                  <a:pt x="154705" y="76962"/>
                  <a:pt x="154412" y="76962"/>
                </a:cubicBezTo>
                <a:close/>
                <a:moveTo>
                  <a:pt x="76328" y="91512"/>
                </a:moveTo>
                <a:cubicBezTo>
                  <a:pt x="76113" y="91512"/>
                  <a:pt x="75898" y="91601"/>
                  <a:pt x="75719" y="91780"/>
                </a:cubicBezTo>
                <a:cubicBezTo>
                  <a:pt x="75361" y="92138"/>
                  <a:pt x="75361" y="92639"/>
                  <a:pt x="75719" y="92997"/>
                </a:cubicBezTo>
                <a:cubicBezTo>
                  <a:pt x="76277" y="93484"/>
                  <a:pt x="76970" y="93904"/>
                  <a:pt x="77667" y="94124"/>
                </a:cubicBezTo>
                <a:lnTo>
                  <a:pt x="77667" y="94124"/>
                </a:lnTo>
                <a:cubicBezTo>
                  <a:pt x="77825" y="94181"/>
                  <a:pt x="77973" y="94249"/>
                  <a:pt x="78081" y="94356"/>
                </a:cubicBezTo>
                <a:cubicBezTo>
                  <a:pt x="78224" y="94428"/>
                  <a:pt x="78367" y="94500"/>
                  <a:pt x="78510" y="94571"/>
                </a:cubicBezTo>
                <a:lnTo>
                  <a:pt x="78797" y="94643"/>
                </a:lnTo>
                <a:cubicBezTo>
                  <a:pt x="78856" y="94660"/>
                  <a:pt x="78915" y="94668"/>
                  <a:pt x="78973" y="94668"/>
                </a:cubicBezTo>
                <a:cubicBezTo>
                  <a:pt x="79407" y="94668"/>
                  <a:pt x="79782" y="94226"/>
                  <a:pt x="79655" y="93784"/>
                </a:cubicBezTo>
                <a:cubicBezTo>
                  <a:pt x="79584" y="93641"/>
                  <a:pt x="79512" y="93498"/>
                  <a:pt x="79441" y="93354"/>
                </a:cubicBezTo>
                <a:cubicBezTo>
                  <a:pt x="79298" y="93140"/>
                  <a:pt x="79154" y="92997"/>
                  <a:pt x="78940" y="92853"/>
                </a:cubicBezTo>
                <a:cubicBezTo>
                  <a:pt x="78725" y="92710"/>
                  <a:pt x="78510" y="92639"/>
                  <a:pt x="78296" y="92567"/>
                </a:cubicBezTo>
                <a:cubicBezTo>
                  <a:pt x="77938" y="92353"/>
                  <a:pt x="77508" y="92209"/>
                  <a:pt x="77151" y="91923"/>
                </a:cubicBezTo>
                <a:lnTo>
                  <a:pt x="76936" y="91780"/>
                </a:lnTo>
                <a:cubicBezTo>
                  <a:pt x="76757" y="91601"/>
                  <a:pt x="76542" y="91512"/>
                  <a:pt x="76328" y="915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4;p2">
            <a:extLst>
              <a:ext uri="{FF2B5EF4-FFF2-40B4-BE49-F238E27FC236}">
                <a16:creationId xmlns:a16="http://schemas.microsoft.com/office/drawing/2014/main" id="{DECE838C-9623-4081-9BE8-FD45A44BE8D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55773" y="1248408"/>
            <a:ext cx="5813308" cy="25175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7" name="Google Shape;75;p2">
            <a:extLst>
              <a:ext uri="{FF2B5EF4-FFF2-40B4-BE49-F238E27FC236}">
                <a16:creationId xmlns:a16="http://schemas.microsoft.com/office/drawing/2014/main" id="{1F8E1894-9A30-49E3-976E-712CD32E45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5773" y="3772421"/>
            <a:ext cx="5813308" cy="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158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5"/>
          <p:cNvGrpSpPr/>
          <p:nvPr/>
        </p:nvGrpSpPr>
        <p:grpSpPr>
          <a:xfrm>
            <a:off x="6439150" y="143815"/>
            <a:ext cx="3000025" cy="702529"/>
            <a:chOff x="6439150" y="143815"/>
            <a:chExt cx="3000025" cy="702529"/>
          </a:xfrm>
        </p:grpSpPr>
        <p:sp>
          <p:nvSpPr>
            <p:cNvPr id="164" name="Google Shape;164;p5"/>
            <p:cNvSpPr/>
            <p:nvPr/>
          </p:nvSpPr>
          <p:spPr>
            <a:xfrm rot="10800000" flipH="1">
              <a:off x="8180796" y="429897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439150" y="143815"/>
              <a:ext cx="1258492" cy="12687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7057749" y="736250"/>
              <a:ext cx="1091654" cy="110094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5"/>
          <p:cNvGrpSpPr/>
          <p:nvPr/>
        </p:nvGrpSpPr>
        <p:grpSpPr>
          <a:xfrm>
            <a:off x="-63929" y="152197"/>
            <a:ext cx="1636577" cy="702523"/>
            <a:chOff x="-63929" y="152197"/>
            <a:chExt cx="1636577" cy="702523"/>
          </a:xfrm>
        </p:grpSpPr>
        <p:sp>
          <p:nvSpPr>
            <p:cNvPr id="168" name="Google Shape;168;p5"/>
            <p:cNvSpPr/>
            <p:nvPr/>
          </p:nvSpPr>
          <p:spPr>
            <a:xfrm rot="10800000">
              <a:off x="-63929" y="152197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14400" y="727874"/>
              <a:ext cx="1258248" cy="12684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5"/>
          <p:cNvGrpSpPr/>
          <p:nvPr/>
        </p:nvGrpSpPr>
        <p:grpSpPr>
          <a:xfrm>
            <a:off x="-316377" y="3029272"/>
            <a:ext cx="11657249" cy="3599989"/>
            <a:chOff x="-316377" y="3029272"/>
            <a:chExt cx="11657249" cy="3599989"/>
          </a:xfrm>
        </p:grpSpPr>
        <p:sp>
          <p:nvSpPr>
            <p:cNvPr id="171" name="Google Shape;171;p5"/>
            <p:cNvSpPr/>
            <p:nvPr/>
          </p:nvSpPr>
          <p:spPr>
            <a:xfrm>
              <a:off x="1692224" y="4347900"/>
              <a:ext cx="5241580" cy="2281354"/>
            </a:xfrm>
            <a:custGeom>
              <a:avLst/>
              <a:gdLst/>
              <a:ahLst/>
              <a:cxnLst/>
              <a:rect l="l" t="t" r="r" b="b"/>
              <a:pathLst>
                <a:path w="165650" h="85951" extrusionOk="0">
                  <a:moveTo>
                    <a:pt x="84553" y="0"/>
                  </a:moveTo>
                  <a:cubicBezTo>
                    <a:pt x="83418" y="52"/>
                    <a:pt x="82283" y="464"/>
                    <a:pt x="81458" y="1238"/>
                  </a:cubicBezTo>
                  <a:cubicBezTo>
                    <a:pt x="80168" y="2218"/>
                    <a:pt x="78311" y="2270"/>
                    <a:pt x="76712" y="2373"/>
                  </a:cubicBezTo>
                  <a:cubicBezTo>
                    <a:pt x="75164" y="2373"/>
                    <a:pt x="73617" y="2218"/>
                    <a:pt x="72121" y="1961"/>
                  </a:cubicBezTo>
                  <a:cubicBezTo>
                    <a:pt x="71158" y="1823"/>
                    <a:pt x="70172" y="1754"/>
                    <a:pt x="69193" y="1754"/>
                  </a:cubicBezTo>
                  <a:cubicBezTo>
                    <a:pt x="68704" y="1754"/>
                    <a:pt x="68217" y="1771"/>
                    <a:pt x="67736" y="1806"/>
                  </a:cubicBezTo>
                  <a:cubicBezTo>
                    <a:pt x="67065" y="1806"/>
                    <a:pt x="66343" y="1806"/>
                    <a:pt x="65672" y="1909"/>
                  </a:cubicBezTo>
                  <a:cubicBezTo>
                    <a:pt x="64847" y="2115"/>
                    <a:pt x="64021" y="2218"/>
                    <a:pt x="63196" y="2270"/>
                  </a:cubicBezTo>
                  <a:cubicBezTo>
                    <a:pt x="63016" y="2256"/>
                    <a:pt x="62840" y="2250"/>
                    <a:pt x="62667" y="2250"/>
                  </a:cubicBezTo>
                  <a:cubicBezTo>
                    <a:pt x="62193" y="2250"/>
                    <a:pt x="61740" y="2298"/>
                    <a:pt x="61287" y="2373"/>
                  </a:cubicBezTo>
                  <a:cubicBezTo>
                    <a:pt x="60565" y="2580"/>
                    <a:pt x="59894" y="2838"/>
                    <a:pt x="59275" y="3147"/>
                  </a:cubicBezTo>
                  <a:cubicBezTo>
                    <a:pt x="58501" y="3457"/>
                    <a:pt x="57779" y="3663"/>
                    <a:pt x="57005" y="3921"/>
                  </a:cubicBezTo>
                  <a:cubicBezTo>
                    <a:pt x="56386" y="4230"/>
                    <a:pt x="55716" y="4385"/>
                    <a:pt x="55045" y="4488"/>
                  </a:cubicBezTo>
                  <a:cubicBezTo>
                    <a:pt x="54374" y="4540"/>
                    <a:pt x="53704" y="4849"/>
                    <a:pt x="52981" y="4849"/>
                  </a:cubicBezTo>
                  <a:cubicBezTo>
                    <a:pt x="52208" y="4901"/>
                    <a:pt x="51434" y="5004"/>
                    <a:pt x="50712" y="5211"/>
                  </a:cubicBezTo>
                  <a:cubicBezTo>
                    <a:pt x="49216" y="5726"/>
                    <a:pt x="47771" y="6294"/>
                    <a:pt x="46378" y="6965"/>
                  </a:cubicBezTo>
                  <a:cubicBezTo>
                    <a:pt x="45604" y="7274"/>
                    <a:pt x="44831" y="7532"/>
                    <a:pt x="44057" y="7790"/>
                  </a:cubicBezTo>
                  <a:cubicBezTo>
                    <a:pt x="43283" y="8048"/>
                    <a:pt x="42406" y="8151"/>
                    <a:pt x="41684" y="8461"/>
                  </a:cubicBezTo>
                  <a:cubicBezTo>
                    <a:pt x="41065" y="8719"/>
                    <a:pt x="40549" y="9131"/>
                    <a:pt x="39981" y="9441"/>
                  </a:cubicBezTo>
                  <a:cubicBezTo>
                    <a:pt x="39208" y="9699"/>
                    <a:pt x="38434" y="9905"/>
                    <a:pt x="37608" y="10008"/>
                  </a:cubicBezTo>
                  <a:cubicBezTo>
                    <a:pt x="36675" y="10166"/>
                    <a:pt x="35738" y="10216"/>
                    <a:pt x="34799" y="10216"/>
                  </a:cubicBezTo>
                  <a:cubicBezTo>
                    <a:pt x="33173" y="10216"/>
                    <a:pt x="31542" y="10066"/>
                    <a:pt x="29917" y="10066"/>
                  </a:cubicBezTo>
                  <a:cubicBezTo>
                    <a:pt x="29108" y="10066"/>
                    <a:pt x="28301" y="10103"/>
                    <a:pt x="27497" y="10215"/>
                  </a:cubicBezTo>
                  <a:cubicBezTo>
                    <a:pt x="26826" y="10318"/>
                    <a:pt x="26156" y="10524"/>
                    <a:pt x="25485" y="10730"/>
                  </a:cubicBezTo>
                  <a:cubicBezTo>
                    <a:pt x="24815" y="10834"/>
                    <a:pt x="24144" y="11040"/>
                    <a:pt x="23473" y="11298"/>
                  </a:cubicBezTo>
                  <a:cubicBezTo>
                    <a:pt x="22699" y="11607"/>
                    <a:pt x="21977" y="12123"/>
                    <a:pt x="21203" y="12433"/>
                  </a:cubicBezTo>
                  <a:cubicBezTo>
                    <a:pt x="20430" y="12742"/>
                    <a:pt x="19656" y="13052"/>
                    <a:pt x="18882" y="13258"/>
                  </a:cubicBezTo>
                  <a:cubicBezTo>
                    <a:pt x="17334" y="13671"/>
                    <a:pt x="16045" y="14445"/>
                    <a:pt x="14549" y="14961"/>
                  </a:cubicBezTo>
                  <a:cubicBezTo>
                    <a:pt x="13104" y="15425"/>
                    <a:pt x="11660" y="15580"/>
                    <a:pt x="10215" y="16096"/>
                  </a:cubicBezTo>
                  <a:cubicBezTo>
                    <a:pt x="9441" y="16457"/>
                    <a:pt x="8564" y="16663"/>
                    <a:pt x="7687" y="16766"/>
                  </a:cubicBezTo>
                  <a:cubicBezTo>
                    <a:pt x="7120" y="16818"/>
                    <a:pt x="6552" y="16869"/>
                    <a:pt x="6037" y="16973"/>
                  </a:cubicBezTo>
                  <a:cubicBezTo>
                    <a:pt x="5211" y="17179"/>
                    <a:pt x="4437" y="17540"/>
                    <a:pt x="3818" y="18056"/>
                  </a:cubicBezTo>
                  <a:cubicBezTo>
                    <a:pt x="3818" y="17983"/>
                    <a:pt x="3741" y="17910"/>
                    <a:pt x="3677" y="17910"/>
                  </a:cubicBezTo>
                  <a:cubicBezTo>
                    <a:pt x="3651" y="17910"/>
                    <a:pt x="3627" y="17923"/>
                    <a:pt x="3612" y="17953"/>
                  </a:cubicBezTo>
                  <a:cubicBezTo>
                    <a:pt x="3199" y="18417"/>
                    <a:pt x="2580" y="18778"/>
                    <a:pt x="2322" y="19294"/>
                  </a:cubicBezTo>
                  <a:cubicBezTo>
                    <a:pt x="2013" y="19965"/>
                    <a:pt x="1961" y="20739"/>
                    <a:pt x="2219" y="21461"/>
                  </a:cubicBezTo>
                  <a:cubicBezTo>
                    <a:pt x="2529" y="22441"/>
                    <a:pt x="2735" y="23473"/>
                    <a:pt x="2838" y="24556"/>
                  </a:cubicBezTo>
                  <a:cubicBezTo>
                    <a:pt x="2890" y="25794"/>
                    <a:pt x="2838" y="27032"/>
                    <a:pt x="2838" y="28219"/>
                  </a:cubicBezTo>
                  <a:cubicBezTo>
                    <a:pt x="2735" y="33171"/>
                    <a:pt x="2941" y="38072"/>
                    <a:pt x="2838" y="43024"/>
                  </a:cubicBezTo>
                  <a:cubicBezTo>
                    <a:pt x="2838" y="45346"/>
                    <a:pt x="2477" y="47667"/>
                    <a:pt x="2477" y="50040"/>
                  </a:cubicBezTo>
                  <a:lnTo>
                    <a:pt x="2477" y="57314"/>
                  </a:lnTo>
                  <a:lnTo>
                    <a:pt x="2477" y="68199"/>
                  </a:lnTo>
                  <a:cubicBezTo>
                    <a:pt x="2477" y="69334"/>
                    <a:pt x="2580" y="70469"/>
                    <a:pt x="2477" y="71553"/>
                  </a:cubicBezTo>
                  <a:cubicBezTo>
                    <a:pt x="2425" y="72275"/>
                    <a:pt x="2219" y="72945"/>
                    <a:pt x="2116" y="73668"/>
                  </a:cubicBezTo>
                  <a:cubicBezTo>
                    <a:pt x="2064" y="74184"/>
                    <a:pt x="2064" y="74751"/>
                    <a:pt x="2013" y="75267"/>
                  </a:cubicBezTo>
                  <a:cubicBezTo>
                    <a:pt x="1961" y="76711"/>
                    <a:pt x="1806" y="78156"/>
                    <a:pt x="1497" y="79549"/>
                  </a:cubicBezTo>
                  <a:cubicBezTo>
                    <a:pt x="1187" y="81096"/>
                    <a:pt x="1" y="82953"/>
                    <a:pt x="723" y="84501"/>
                  </a:cubicBezTo>
                  <a:cubicBezTo>
                    <a:pt x="775" y="84553"/>
                    <a:pt x="826" y="84553"/>
                    <a:pt x="878" y="84604"/>
                  </a:cubicBezTo>
                  <a:cubicBezTo>
                    <a:pt x="1394" y="84553"/>
                    <a:pt x="1961" y="84398"/>
                    <a:pt x="2477" y="84140"/>
                  </a:cubicBezTo>
                  <a:cubicBezTo>
                    <a:pt x="3199" y="83882"/>
                    <a:pt x="4025" y="83779"/>
                    <a:pt x="4747" y="83573"/>
                  </a:cubicBezTo>
                  <a:cubicBezTo>
                    <a:pt x="5797" y="83335"/>
                    <a:pt x="6848" y="83209"/>
                    <a:pt x="7898" y="83209"/>
                  </a:cubicBezTo>
                  <a:cubicBezTo>
                    <a:pt x="8447" y="83209"/>
                    <a:pt x="8996" y="83244"/>
                    <a:pt x="9545" y="83315"/>
                  </a:cubicBezTo>
                  <a:cubicBezTo>
                    <a:pt x="11299" y="83521"/>
                    <a:pt x="13053" y="83624"/>
                    <a:pt x="14807" y="83624"/>
                  </a:cubicBezTo>
                  <a:cubicBezTo>
                    <a:pt x="15428" y="83588"/>
                    <a:pt x="16043" y="83570"/>
                    <a:pt x="16656" y="83570"/>
                  </a:cubicBezTo>
                  <a:cubicBezTo>
                    <a:pt x="17773" y="83570"/>
                    <a:pt x="18884" y="83627"/>
                    <a:pt x="20017" y="83727"/>
                  </a:cubicBezTo>
                  <a:cubicBezTo>
                    <a:pt x="23238" y="84130"/>
                    <a:pt x="26362" y="85122"/>
                    <a:pt x="29626" y="85122"/>
                  </a:cubicBezTo>
                  <a:cubicBezTo>
                    <a:pt x="29707" y="85122"/>
                    <a:pt x="29789" y="85121"/>
                    <a:pt x="29870" y="85120"/>
                  </a:cubicBezTo>
                  <a:cubicBezTo>
                    <a:pt x="30696" y="85069"/>
                    <a:pt x="31521" y="85043"/>
                    <a:pt x="32353" y="85043"/>
                  </a:cubicBezTo>
                  <a:cubicBezTo>
                    <a:pt x="33185" y="85043"/>
                    <a:pt x="34023" y="85069"/>
                    <a:pt x="34874" y="85120"/>
                  </a:cubicBezTo>
                  <a:cubicBezTo>
                    <a:pt x="36577" y="85327"/>
                    <a:pt x="38227" y="85688"/>
                    <a:pt x="40033" y="85842"/>
                  </a:cubicBezTo>
                  <a:cubicBezTo>
                    <a:pt x="40525" y="85872"/>
                    <a:pt x="41019" y="85885"/>
                    <a:pt x="41513" y="85885"/>
                  </a:cubicBezTo>
                  <a:cubicBezTo>
                    <a:pt x="44171" y="85885"/>
                    <a:pt x="46855" y="85521"/>
                    <a:pt x="49542" y="85521"/>
                  </a:cubicBezTo>
                  <a:cubicBezTo>
                    <a:pt x="49812" y="85521"/>
                    <a:pt x="50081" y="85525"/>
                    <a:pt x="50350" y="85533"/>
                  </a:cubicBezTo>
                  <a:cubicBezTo>
                    <a:pt x="53556" y="85581"/>
                    <a:pt x="56944" y="85950"/>
                    <a:pt x="60257" y="85950"/>
                  </a:cubicBezTo>
                  <a:cubicBezTo>
                    <a:pt x="60463" y="85950"/>
                    <a:pt x="60669" y="85949"/>
                    <a:pt x="60874" y="85946"/>
                  </a:cubicBezTo>
                  <a:cubicBezTo>
                    <a:pt x="62577" y="85894"/>
                    <a:pt x="64279" y="85946"/>
                    <a:pt x="65930" y="85791"/>
                  </a:cubicBezTo>
                  <a:cubicBezTo>
                    <a:pt x="67581" y="85636"/>
                    <a:pt x="69386" y="85533"/>
                    <a:pt x="71140" y="85430"/>
                  </a:cubicBezTo>
                  <a:cubicBezTo>
                    <a:pt x="74494" y="85327"/>
                    <a:pt x="77847" y="85017"/>
                    <a:pt x="81200" y="84501"/>
                  </a:cubicBezTo>
                  <a:cubicBezTo>
                    <a:pt x="83006" y="84088"/>
                    <a:pt x="84811" y="83830"/>
                    <a:pt x="86617" y="83624"/>
                  </a:cubicBezTo>
                  <a:cubicBezTo>
                    <a:pt x="87201" y="83607"/>
                    <a:pt x="87786" y="83601"/>
                    <a:pt x="88371" y="83601"/>
                  </a:cubicBezTo>
                  <a:cubicBezTo>
                    <a:pt x="89540" y="83601"/>
                    <a:pt x="90709" y="83624"/>
                    <a:pt x="91879" y="83624"/>
                  </a:cubicBezTo>
                  <a:cubicBezTo>
                    <a:pt x="95438" y="83573"/>
                    <a:pt x="98946" y="83108"/>
                    <a:pt x="102454" y="82696"/>
                  </a:cubicBezTo>
                  <a:cubicBezTo>
                    <a:pt x="105962" y="82334"/>
                    <a:pt x="109573" y="81973"/>
                    <a:pt x="113081" y="81819"/>
                  </a:cubicBezTo>
                  <a:cubicBezTo>
                    <a:pt x="114887" y="81767"/>
                    <a:pt x="116641" y="81612"/>
                    <a:pt x="118395" y="81457"/>
                  </a:cubicBezTo>
                  <a:cubicBezTo>
                    <a:pt x="120046" y="81354"/>
                    <a:pt x="121696" y="81457"/>
                    <a:pt x="123296" y="81251"/>
                  </a:cubicBezTo>
                  <a:cubicBezTo>
                    <a:pt x="125050" y="81096"/>
                    <a:pt x="126804" y="80787"/>
                    <a:pt x="128558" y="80735"/>
                  </a:cubicBezTo>
                  <a:cubicBezTo>
                    <a:pt x="129383" y="80684"/>
                    <a:pt x="130221" y="80671"/>
                    <a:pt x="131060" y="80671"/>
                  </a:cubicBezTo>
                  <a:cubicBezTo>
                    <a:pt x="131898" y="80671"/>
                    <a:pt x="132736" y="80684"/>
                    <a:pt x="133562" y="80684"/>
                  </a:cubicBezTo>
                  <a:cubicBezTo>
                    <a:pt x="134273" y="80663"/>
                    <a:pt x="134983" y="80653"/>
                    <a:pt x="135691" y="80653"/>
                  </a:cubicBezTo>
                  <a:cubicBezTo>
                    <a:pt x="138524" y="80653"/>
                    <a:pt x="141331" y="80818"/>
                    <a:pt x="144137" y="81148"/>
                  </a:cubicBezTo>
                  <a:cubicBezTo>
                    <a:pt x="147294" y="81566"/>
                    <a:pt x="150451" y="81775"/>
                    <a:pt x="153646" y="81775"/>
                  </a:cubicBezTo>
                  <a:cubicBezTo>
                    <a:pt x="154001" y="81775"/>
                    <a:pt x="154357" y="81772"/>
                    <a:pt x="154713" y="81767"/>
                  </a:cubicBezTo>
                  <a:cubicBezTo>
                    <a:pt x="155005" y="81758"/>
                    <a:pt x="155298" y="81754"/>
                    <a:pt x="155593" y="81754"/>
                  </a:cubicBezTo>
                  <a:cubicBezTo>
                    <a:pt x="157017" y="81754"/>
                    <a:pt x="158470" y="81854"/>
                    <a:pt x="159923" y="82025"/>
                  </a:cubicBezTo>
                  <a:cubicBezTo>
                    <a:pt x="160697" y="82180"/>
                    <a:pt x="161522" y="82231"/>
                    <a:pt x="162348" y="82231"/>
                  </a:cubicBezTo>
                  <a:cubicBezTo>
                    <a:pt x="162475" y="82243"/>
                    <a:pt x="162603" y="82249"/>
                    <a:pt x="162730" y="82249"/>
                  </a:cubicBezTo>
                  <a:cubicBezTo>
                    <a:pt x="163167" y="82249"/>
                    <a:pt x="163598" y="82173"/>
                    <a:pt x="163998" y="81973"/>
                  </a:cubicBezTo>
                  <a:cubicBezTo>
                    <a:pt x="164617" y="81509"/>
                    <a:pt x="164463" y="80632"/>
                    <a:pt x="164463" y="79961"/>
                  </a:cubicBezTo>
                  <a:cubicBezTo>
                    <a:pt x="164514" y="79342"/>
                    <a:pt x="164617" y="78723"/>
                    <a:pt x="164721" y="78156"/>
                  </a:cubicBezTo>
                  <a:cubicBezTo>
                    <a:pt x="164824" y="77330"/>
                    <a:pt x="164875" y="76505"/>
                    <a:pt x="164875" y="75628"/>
                  </a:cubicBezTo>
                  <a:cubicBezTo>
                    <a:pt x="164927" y="72275"/>
                    <a:pt x="165649" y="68922"/>
                    <a:pt x="165649" y="65517"/>
                  </a:cubicBezTo>
                  <a:cubicBezTo>
                    <a:pt x="165598" y="63763"/>
                    <a:pt x="165649" y="62060"/>
                    <a:pt x="165649" y="60358"/>
                  </a:cubicBezTo>
                  <a:cubicBezTo>
                    <a:pt x="165649" y="59481"/>
                    <a:pt x="165494" y="58656"/>
                    <a:pt x="165391" y="57779"/>
                  </a:cubicBezTo>
                  <a:cubicBezTo>
                    <a:pt x="165391" y="56953"/>
                    <a:pt x="165288" y="56179"/>
                    <a:pt x="165185" y="55406"/>
                  </a:cubicBezTo>
                  <a:cubicBezTo>
                    <a:pt x="164875" y="54116"/>
                    <a:pt x="163998" y="53084"/>
                    <a:pt x="163740" y="51794"/>
                  </a:cubicBezTo>
                  <a:cubicBezTo>
                    <a:pt x="163431" y="50092"/>
                    <a:pt x="163328" y="48338"/>
                    <a:pt x="163431" y="46584"/>
                  </a:cubicBezTo>
                  <a:cubicBezTo>
                    <a:pt x="163482" y="45810"/>
                    <a:pt x="163482" y="45036"/>
                    <a:pt x="163431" y="44263"/>
                  </a:cubicBezTo>
                  <a:cubicBezTo>
                    <a:pt x="163328" y="43437"/>
                    <a:pt x="163070" y="42663"/>
                    <a:pt x="163018" y="41890"/>
                  </a:cubicBezTo>
                  <a:cubicBezTo>
                    <a:pt x="162915" y="40136"/>
                    <a:pt x="162709" y="38433"/>
                    <a:pt x="162605" y="36731"/>
                  </a:cubicBezTo>
                  <a:cubicBezTo>
                    <a:pt x="162502" y="34977"/>
                    <a:pt x="162502" y="33378"/>
                    <a:pt x="162296" y="31727"/>
                  </a:cubicBezTo>
                  <a:cubicBezTo>
                    <a:pt x="162090" y="30076"/>
                    <a:pt x="161677" y="28631"/>
                    <a:pt x="161367" y="27084"/>
                  </a:cubicBezTo>
                  <a:cubicBezTo>
                    <a:pt x="161213" y="26258"/>
                    <a:pt x="161161" y="25485"/>
                    <a:pt x="161006" y="24711"/>
                  </a:cubicBezTo>
                  <a:cubicBezTo>
                    <a:pt x="160903" y="24246"/>
                    <a:pt x="160851" y="23782"/>
                    <a:pt x="160800" y="23318"/>
                  </a:cubicBezTo>
                  <a:cubicBezTo>
                    <a:pt x="160800" y="22854"/>
                    <a:pt x="160851" y="22441"/>
                    <a:pt x="160800" y="22028"/>
                  </a:cubicBezTo>
                  <a:cubicBezTo>
                    <a:pt x="160645" y="20945"/>
                    <a:pt x="159613" y="20481"/>
                    <a:pt x="158788" y="20016"/>
                  </a:cubicBezTo>
                  <a:cubicBezTo>
                    <a:pt x="158272" y="19707"/>
                    <a:pt x="157705" y="19449"/>
                    <a:pt x="157086" y="19242"/>
                  </a:cubicBezTo>
                  <a:cubicBezTo>
                    <a:pt x="156209" y="18933"/>
                    <a:pt x="155383" y="18469"/>
                    <a:pt x="154506" y="18108"/>
                  </a:cubicBezTo>
                  <a:cubicBezTo>
                    <a:pt x="153858" y="17837"/>
                    <a:pt x="153167" y="17765"/>
                    <a:pt x="152471" y="17765"/>
                  </a:cubicBezTo>
                  <a:cubicBezTo>
                    <a:pt x="151838" y="17765"/>
                    <a:pt x="151200" y="17825"/>
                    <a:pt x="150586" y="17850"/>
                  </a:cubicBezTo>
                  <a:cubicBezTo>
                    <a:pt x="149164" y="17850"/>
                    <a:pt x="147742" y="18013"/>
                    <a:pt x="146285" y="18013"/>
                  </a:cubicBezTo>
                  <a:cubicBezTo>
                    <a:pt x="146102" y="18013"/>
                    <a:pt x="145920" y="18010"/>
                    <a:pt x="145736" y="18004"/>
                  </a:cubicBezTo>
                  <a:cubicBezTo>
                    <a:pt x="144859" y="18004"/>
                    <a:pt x="144034" y="17798"/>
                    <a:pt x="143260" y="17437"/>
                  </a:cubicBezTo>
                  <a:cubicBezTo>
                    <a:pt x="142589" y="17127"/>
                    <a:pt x="142074" y="16715"/>
                    <a:pt x="141403" y="16405"/>
                  </a:cubicBezTo>
                  <a:cubicBezTo>
                    <a:pt x="140010" y="15786"/>
                    <a:pt x="138566" y="15786"/>
                    <a:pt x="137070" y="15477"/>
                  </a:cubicBezTo>
                  <a:cubicBezTo>
                    <a:pt x="136347" y="15322"/>
                    <a:pt x="135625" y="15115"/>
                    <a:pt x="134954" y="14857"/>
                  </a:cubicBezTo>
                  <a:cubicBezTo>
                    <a:pt x="134181" y="14651"/>
                    <a:pt x="133458" y="14393"/>
                    <a:pt x="132736" y="14032"/>
                  </a:cubicBezTo>
                  <a:cubicBezTo>
                    <a:pt x="132323" y="13671"/>
                    <a:pt x="131808" y="13361"/>
                    <a:pt x="131343" y="13155"/>
                  </a:cubicBezTo>
                  <a:cubicBezTo>
                    <a:pt x="130673" y="12949"/>
                    <a:pt x="129950" y="12846"/>
                    <a:pt x="129280" y="12794"/>
                  </a:cubicBezTo>
                  <a:cubicBezTo>
                    <a:pt x="128119" y="12678"/>
                    <a:pt x="126958" y="12620"/>
                    <a:pt x="125798" y="12620"/>
                  </a:cubicBezTo>
                  <a:cubicBezTo>
                    <a:pt x="125411" y="12620"/>
                    <a:pt x="125024" y="12626"/>
                    <a:pt x="124637" y="12639"/>
                  </a:cubicBezTo>
                  <a:cubicBezTo>
                    <a:pt x="124508" y="12648"/>
                    <a:pt x="124379" y="12652"/>
                    <a:pt x="124250" y="12652"/>
                  </a:cubicBezTo>
                  <a:cubicBezTo>
                    <a:pt x="123605" y="12652"/>
                    <a:pt x="122960" y="12545"/>
                    <a:pt x="122315" y="12330"/>
                  </a:cubicBezTo>
                  <a:cubicBezTo>
                    <a:pt x="121490" y="12072"/>
                    <a:pt x="120768" y="11659"/>
                    <a:pt x="119994" y="11298"/>
                  </a:cubicBezTo>
                  <a:cubicBezTo>
                    <a:pt x="118446" y="10679"/>
                    <a:pt x="116899" y="10215"/>
                    <a:pt x="115454" y="9544"/>
                  </a:cubicBezTo>
                  <a:cubicBezTo>
                    <a:pt x="114010" y="8873"/>
                    <a:pt x="112359" y="8306"/>
                    <a:pt x="110863" y="7532"/>
                  </a:cubicBezTo>
                  <a:cubicBezTo>
                    <a:pt x="109522" y="6810"/>
                    <a:pt x="108284" y="5933"/>
                    <a:pt x="106839" y="5417"/>
                  </a:cubicBezTo>
                  <a:cubicBezTo>
                    <a:pt x="106220" y="5211"/>
                    <a:pt x="105653" y="4849"/>
                    <a:pt x="104982" y="4643"/>
                  </a:cubicBezTo>
                  <a:cubicBezTo>
                    <a:pt x="104260" y="4437"/>
                    <a:pt x="103486" y="4334"/>
                    <a:pt x="102712" y="4282"/>
                  </a:cubicBezTo>
                  <a:cubicBezTo>
                    <a:pt x="101990" y="4127"/>
                    <a:pt x="101216" y="3818"/>
                    <a:pt x="100442" y="3663"/>
                  </a:cubicBezTo>
                  <a:cubicBezTo>
                    <a:pt x="99668" y="3508"/>
                    <a:pt x="98740" y="3353"/>
                    <a:pt x="97863" y="3199"/>
                  </a:cubicBezTo>
                  <a:cubicBezTo>
                    <a:pt x="96264" y="2889"/>
                    <a:pt x="94664" y="2322"/>
                    <a:pt x="93220" y="1548"/>
                  </a:cubicBezTo>
                  <a:cubicBezTo>
                    <a:pt x="91930" y="929"/>
                    <a:pt x="90589" y="568"/>
                    <a:pt x="89196" y="464"/>
                  </a:cubicBezTo>
                  <a:cubicBezTo>
                    <a:pt x="88371" y="413"/>
                    <a:pt x="87648" y="155"/>
                    <a:pt x="86823" y="52"/>
                  </a:cubicBezTo>
                  <a:cubicBezTo>
                    <a:pt x="86101" y="0"/>
                    <a:pt x="85327" y="0"/>
                    <a:pt x="84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5"/>
            <p:cNvGrpSpPr/>
            <p:nvPr/>
          </p:nvGrpSpPr>
          <p:grpSpPr>
            <a:xfrm>
              <a:off x="-316377" y="3029272"/>
              <a:ext cx="3350796" cy="2647985"/>
              <a:chOff x="-316377" y="3029272"/>
              <a:chExt cx="3350796" cy="2647985"/>
            </a:xfrm>
          </p:grpSpPr>
          <p:sp>
            <p:nvSpPr>
              <p:cNvPr id="173" name="Google Shape;173;p5"/>
              <p:cNvSpPr/>
              <p:nvPr/>
            </p:nvSpPr>
            <p:spPr>
              <a:xfrm flipH="1">
                <a:off x="-229459" y="3029272"/>
                <a:ext cx="3263878" cy="2647985"/>
              </a:xfrm>
              <a:custGeom>
                <a:avLst/>
                <a:gdLst/>
                <a:ahLst/>
                <a:cxnLst/>
                <a:rect l="l" t="t" r="r" b="b"/>
                <a:pathLst>
                  <a:path w="95750" h="77682" extrusionOk="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-316377" y="4378846"/>
                <a:ext cx="2362857" cy="764655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5"/>
            <p:cNvGrpSpPr/>
            <p:nvPr/>
          </p:nvGrpSpPr>
          <p:grpSpPr>
            <a:xfrm>
              <a:off x="4572000" y="3836301"/>
              <a:ext cx="6768871" cy="2792961"/>
              <a:chOff x="4572000" y="3836301"/>
              <a:chExt cx="6768871" cy="2792961"/>
            </a:xfrm>
          </p:grpSpPr>
          <p:sp>
            <p:nvSpPr>
              <p:cNvPr id="176" name="Google Shape;176;p5"/>
              <p:cNvSpPr/>
              <p:nvPr/>
            </p:nvSpPr>
            <p:spPr>
              <a:xfrm>
                <a:off x="4572000" y="4084763"/>
                <a:ext cx="6768871" cy="1743022"/>
              </a:xfrm>
              <a:custGeom>
                <a:avLst/>
                <a:gdLst/>
                <a:ahLst/>
                <a:cxnLst/>
                <a:rect l="l" t="t" r="r" b="b"/>
                <a:pathLst>
                  <a:path w="94251" h="24271" extrusionOk="0">
                    <a:moveTo>
                      <a:pt x="54219" y="0"/>
                    </a:moveTo>
                    <a:cubicBezTo>
                      <a:pt x="53961" y="0"/>
                      <a:pt x="53806" y="103"/>
                      <a:pt x="53600" y="258"/>
                    </a:cubicBezTo>
                    <a:cubicBezTo>
                      <a:pt x="53187" y="568"/>
                      <a:pt x="52774" y="774"/>
                      <a:pt x="52362" y="980"/>
                    </a:cubicBezTo>
                    <a:cubicBezTo>
                      <a:pt x="52001" y="1084"/>
                      <a:pt x="51588" y="1084"/>
                      <a:pt x="51227" y="1238"/>
                    </a:cubicBezTo>
                    <a:cubicBezTo>
                      <a:pt x="50608" y="1599"/>
                      <a:pt x="49989" y="1857"/>
                      <a:pt x="49318" y="2012"/>
                    </a:cubicBezTo>
                    <a:cubicBezTo>
                      <a:pt x="48596" y="2064"/>
                      <a:pt x="47874" y="2167"/>
                      <a:pt x="47151" y="2373"/>
                    </a:cubicBezTo>
                    <a:cubicBezTo>
                      <a:pt x="46635" y="2580"/>
                      <a:pt x="46068" y="2683"/>
                      <a:pt x="45501" y="2683"/>
                    </a:cubicBezTo>
                    <a:cubicBezTo>
                      <a:pt x="44624" y="2580"/>
                      <a:pt x="44469" y="2115"/>
                      <a:pt x="43798" y="1703"/>
                    </a:cubicBezTo>
                    <a:cubicBezTo>
                      <a:pt x="43548" y="1578"/>
                      <a:pt x="43298" y="1509"/>
                      <a:pt x="43048" y="1509"/>
                    </a:cubicBezTo>
                    <a:cubicBezTo>
                      <a:pt x="42886" y="1509"/>
                      <a:pt x="42723" y="1538"/>
                      <a:pt x="42560" y="1599"/>
                    </a:cubicBezTo>
                    <a:cubicBezTo>
                      <a:pt x="40961" y="1806"/>
                      <a:pt x="39465" y="2425"/>
                      <a:pt x="38175" y="3405"/>
                    </a:cubicBezTo>
                    <a:cubicBezTo>
                      <a:pt x="35028" y="5984"/>
                      <a:pt x="31365" y="6861"/>
                      <a:pt x="28012" y="8822"/>
                    </a:cubicBezTo>
                    <a:cubicBezTo>
                      <a:pt x="24453" y="10937"/>
                      <a:pt x="20738" y="12330"/>
                      <a:pt x="17230" y="14600"/>
                    </a:cubicBezTo>
                    <a:cubicBezTo>
                      <a:pt x="16044" y="15322"/>
                      <a:pt x="14806" y="15838"/>
                      <a:pt x="13516" y="16250"/>
                    </a:cubicBezTo>
                    <a:lnTo>
                      <a:pt x="13155" y="16250"/>
                    </a:lnTo>
                    <a:cubicBezTo>
                      <a:pt x="12742" y="16096"/>
                      <a:pt x="12433" y="15889"/>
                      <a:pt x="12175" y="15528"/>
                    </a:cubicBezTo>
                    <a:cubicBezTo>
                      <a:pt x="11968" y="15270"/>
                      <a:pt x="11762" y="14754"/>
                      <a:pt x="11453" y="14600"/>
                    </a:cubicBezTo>
                    <a:cubicBezTo>
                      <a:pt x="11403" y="14583"/>
                      <a:pt x="11354" y="14576"/>
                      <a:pt x="11306" y="14576"/>
                    </a:cubicBezTo>
                    <a:cubicBezTo>
                      <a:pt x="11060" y="14576"/>
                      <a:pt x="10843" y="14771"/>
                      <a:pt x="10627" y="14858"/>
                    </a:cubicBezTo>
                    <a:cubicBezTo>
                      <a:pt x="10524" y="14961"/>
                      <a:pt x="10369" y="15012"/>
                      <a:pt x="10266" y="15115"/>
                    </a:cubicBezTo>
                    <a:cubicBezTo>
                      <a:pt x="10214" y="15115"/>
                      <a:pt x="10214" y="15115"/>
                      <a:pt x="10163" y="15167"/>
                    </a:cubicBezTo>
                    <a:cubicBezTo>
                      <a:pt x="10008" y="15322"/>
                      <a:pt x="9853" y="15425"/>
                      <a:pt x="9699" y="15631"/>
                    </a:cubicBezTo>
                    <a:cubicBezTo>
                      <a:pt x="9544" y="15838"/>
                      <a:pt x="9389" y="16096"/>
                      <a:pt x="9234" y="16405"/>
                    </a:cubicBezTo>
                    <a:cubicBezTo>
                      <a:pt x="8306" y="17127"/>
                      <a:pt x="6964" y="17282"/>
                      <a:pt x="6087" y="17540"/>
                    </a:cubicBezTo>
                    <a:cubicBezTo>
                      <a:pt x="5159" y="17798"/>
                      <a:pt x="4333" y="18314"/>
                      <a:pt x="3456" y="18469"/>
                    </a:cubicBezTo>
                    <a:cubicBezTo>
                      <a:pt x="3205" y="18519"/>
                      <a:pt x="2959" y="18536"/>
                      <a:pt x="2716" y="18536"/>
                    </a:cubicBezTo>
                    <a:cubicBezTo>
                      <a:pt x="2251" y="18536"/>
                      <a:pt x="1797" y="18475"/>
                      <a:pt x="1334" y="18475"/>
                    </a:cubicBezTo>
                    <a:cubicBezTo>
                      <a:pt x="1049" y="18475"/>
                      <a:pt x="761" y="18498"/>
                      <a:pt x="464" y="18572"/>
                    </a:cubicBezTo>
                    <a:cubicBezTo>
                      <a:pt x="155" y="18675"/>
                      <a:pt x="0" y="19242"/>
                      <a:pt x="155" y="19552"/>
                    </a:cubicBezTo>
                    <a:cubicBezTo>
                      <a:pt x="516" y="20481"/>
                      <a:pt x="1341" y="21151"/>
                      <a:pt x="2373" y="21254"/>
                    </a:cubicBezTo>
                    <a:cubicBezTo>
                      <a:pt x="2992" y="21409"/>
                      <a:pt x="3611" y="21358"/>
                      <a:pt x="4230" y="21512"/>
                    </a:cubicBezTo>
                    <a:cubicBezTo>
                      <a:pt x="5004" y="21770"/>
                      <a:pt x="5778" y="21925"/>
                      <a:pt x="6603" y="21977"/>
                    </a:cubicBezTo>
                    <a:cubicBezTo>
                      <a:pt x="10008" y="21977"/>
                      <a:pt x="13413" y="23060"/>
                      <a:pt x="16869" y="23060"/>
                    </a:cubicBezTo>
                    <a:cubicBezTo>
                      <a:pt x="18107" y="23060"/>
                      <a:pt x="19368" y="23014"/>
                      <a:pt x="20637" y="23014"/>
                    </a:cubicBezTo>
                    <a:cubicBezTo>
                      <a:pt x="21271" y="23014"/>
                      <a:pt x="21908" y="23026"/>
                      <a:pt x="22544" y="23060"/>
                    </a:cubicBezTo>
                    <a:cubicBezTo>
                      <a:pt x="24401" y="23215"/>
                      <a:pt x="26104" y="23885"/>
                      <a:pt x="27909" y="24143"/>
                    </a:cubicBezTo>
                    <a:cubicBezTo>
                      <a:pt x="28442" y="24229"/>
                      <a:pt x="28981" y="24258"/>
                      <a:pt x="29524" y="24258"/>
                    </a:cubicBezTo>
                    <a:cubicBezTo>
                      <a:pt x="30609" y="24258"/>
                      <a:pt x="31709" y="24143"/>
                      <a:pt x="32810" y="24143"/>
                    </a:cubicBezTo>
                    <a:cubicBezTo>
                      <a:pt x="32930" y="24140"/>
                      <a:pt x="33051" y="24138"/>
                      <a:pt x="33172" y="24138"/>
                    </a:cubicBezTo>
                    <a:cubicBezTo>
                      <a:pt x="34272" y="24138"/>
                      <a:pt x="35390" y="24270"/>
                      <a:pt x="36515" y="24270"/>
                    </a:cubicBezTo>
                    <a:cubicBezTo>
                      <a:pt x="37067" y="24270"/>
                      <a:pt x="37621" y="24238"/>
                      <a:pt x="38175" y="24143"/>
                    </a:cubicBezTo>
                    <a:cubicBezTo>
                      <a:pt x="39723" y="23885"/>
                      <a:pt x="41219" y="23112"/>
                      <a:pt x="42715" y="22750"/>
                    </a:cubicBezTo>
                    <a:cubicBezTo>
                      <a:pt x="43437" y="22596"/>
                      <a:pt x="44159" y="22286"/>
                      <a:pt x="44881" y="22131"/>
                    </a:cubicBezTo>
                    <a:cubicBezTo>
                      <a:pt x="45862" y="21977"/>
                      <a:pt x="46893" y="21873"/>
                      <a:pt x="47925" y="21873"/>
                    </a:cubicBezTo>
                    <a:cubicBezTo>
                      <a:pt x="51536" y="21409"/>
                      <a:pt x="55147" y="20790"/>
                      <a:pt x="58707" y="19913"/>
                    </a:cubicBezTo>
                    <a:cubicBezTo>
                      <a:pt x="61699" y="19257"/>
                      <a:pt x="64700" y="19017"/>
                      <a:pt x="67702" y="19017"/>
                    </a:cubicBezTo>
                    <a:cubicBezTo>
                      <a:pt x="72256" y="19017"/>
                      <a:pt x="76814" y="19570"/>
                      <a:pt x="81354" y="20068"/>
                    </a:cubicBezTo>
                    <a:cubicBezTo>
                      <a:pt x="83108" y="20274"/>
                      <a:pt x="84914" y="20481"/>
                      <a:pt x="86668" y="20635"/>
                    </a:cubicBezTo>
                    <a:cubicBezTo>
                      <a:pt x="86936" y="20664"/>
                      <a:pt x="87199" y="20677"/>
                      <a:pt x="87460" y="20677"/>
                    </a:cubicBezTo>
                    <a:cubicBezTo>
                      <a:pt x="89057" y="20677"/>
                      <a:pt x="90539" y="20201"/>
                      <a:pt x="92136" y="20068"/>
                    </a:cubicBezTo>
                    <a:cubicBezTo>
                      <a:pt x="92703" y="20016"/>
                      <a:pt x="93941" y="19913"/>
                      <a:pt x="94148" y="18933"/>
                    </a:cubicBezTo>
                    <a:cubicBezTo>
                      <a:pt x="94251" y="18314"/>
                      <a:pt x="93787" y="17695"/>
                      <a:pt x="93168" y="17592"/>
                    </a:cubicBezTo>
                    <a:cubicBezTo>
                      <a:pt x="92703" y="17540"/>
                      <a:pt x="92239" y="17540"/>
                      <a:pt x="91775" y="17540"/>
                    </a:cubicBezTo>
                    <a:cubicBezTo>
                      <a:pt x="91053" y="17437"/>
                      <a:pt x="90330" y="17231"/>
                      <a:pt x="89711" y="16818"/>
                    </a:cubicBezTo>
                    <a:cubicBezTo>
                      <a:pt x="87957" y="15992"/>
                      <a:pt x="85997" y="15889"/>
                      <a:pt x="84346" y="14703"/>
                    </a:cubicBezTo>
                    <a:cubicBezTo>
                      <a:pt x="83830" y="14290"/>
                      <a:pt x="83314" y="13877"/>
                      <a:pt x="82747" y="13568"/>
                    </a:cubicBezTo>
                    <a:cubicBezTo>
                      <a:pt x="82313" y="13410"/>
                      <a:pt x="81880" y="13343"/>
                      <a:pt x="81446" y="13343"/>
                    </a:cubicBezTo>
                    <a:cubicBezTo>
                      <a:pt x="81312" y="13343"/>
                      <a:pt x="81178" y="13349"/>
                      <a:pt x="81044" y="13361"/>
                    </a:cubicBezTo>
                    <a:cubicBezTo>
                      <a:pt x="80013" y="13258"/>
                      <a:pt x="79548" y="12484"/>
                      <a:pt x="78723" y="11969"/>
                    </a:cubicBezTo>
                    <a:cubicBezTo>
                      <a:pt x="77949" y="11556"/>
                      <a:pt x="77124" y="11195"/>
                      <a:pt x="76298" y="10885"/>
                    </a:cubicBezTo>
                    <a:cubicBezTo>
                      <a:pt x="74854" y="10266"/>
                      <a:pt x="73409" y="9905"/>
                      <a:pt x="71965" y="9286"/>
                    </a:cubicBezTo>
                    <a:cubicBezTo>
                      <a:pt x="71538" y="9115"/>
                      <a:pt x="71075" y="9015"/>
                      <a:pt x="70635" y="9015"/>
                    </a:cubicBezTo>
                    <a:cubicBezTo>
                      <a:pt x="70544" y="9015"/>
                      <a:pt x="70454" y="9019"/>
                      <a:pt x="70366" y="9028"/>
                    </a:cubicBezTo>
                    <a:cubicBezTo>
                      <a:pt x="70075" y="9047"/>
                      <a:pt x="69813" y="9111"/>
                      <a:pt x="69570" y="9111"/>
                    </a:cubicBezTo>
                    <a:cubicBezTo>
                      <a:pt x="69165" y="9111"/>
                      <a:pt x="68811" y="8937"/>
                      <a:pt x="68457" y="8099"/>
                    </a:cubicBezTo>
                    <a:cubicBezTo>
                      <a:pt x="68354" y="7738"/>
                      <a:pt x="68302" y="7274"/>
                      <a:pt x="68199" y="6913"/>
                    </a:cubicBezTo>
                    <a:cubicBezTo>
                      <a:pt x="67786" y="5830"/>
                      <a:pt x="67013" y="4849"/>
                      <a:pt x="65981" y="4282"/>
                    </a:cubicBezTo>
                    <a:cubicBezTo>
                      <a:pt x="64743" y="3508"/>
                      <a:pt x="63556" y="2838"/>
                      <a:pt x="62163" y="2683"/>
                    </a:cubicBezTo>
                    <a:cubicBezTo>
                      <a:pt x="60822" y="2580"/>
                      <a:pt x="59326" y="2064"/>
                      <a:pt x="57830" y="2064"/>
                    </a:cubicBezTo>
                    <a:cubicBezTo>
                      <a:pt x="56798" y="2012"/>
                      <a:pt x="56179" y="1961"/>
                      <a:pt x="55405" y="1084"/>
                    </a:cubicBezTo>
                    <a:cubicBezTo>
                      <a:pt x="55044" y="671"/>
                      <a:pt x="54735" y="52"/>
                      <a:pt x="54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1885505" flipH="1">
                <a:off x="7496935" y="4192301"/>
                <a:ext cx="1951023" cy="2080960"/>
              </a:xfrm>
              <a:custGeom>
                <a:avLst/>
                <a:gdLst/>
                <a:ahLst/>
                <a:cxnLst/>
                <a:rect l="l" t="t" r="r" b="b"/>
                <a:pathLst>
                  <a:path w="64280" h="68561" extrusionOk="0">
                    <a:moveTo>
                      <a:pt x="57624" y="0"/>
                    </a:moveTo>
                    <a:lnTo>
                      <a:pt x="57521" y="103"/>
                    </a:lnTo>
                    <a:cubicBezTo>
                      <a:pt x="57366" y="310"/>
                      <a:pt x="57315" y="361"/>
                      <a:pt x="57212" y="361"/>
                    </a:cubicBezTo>
                    <a:cubicBezTo>
                      <a:pt x="57005" y="413"/>
                      <a:pt x="56747" y="516"/>
                      <a:pt x="56593" y="619"/>
                    </a:cubicBezTo>
                    <a:cubicBezTo>
                      <a:pt x="56180" y="826"/>
                      <a:pt x="55819" y="980"/>
                      <a:pt x="55406" y="1032"/>
                    </a:cubicBezTo>
                    <a:lnTo>
                      <a:pt x="55303" y="1084"/>
                    </a:lnTo>
                    <a:cubicBezTo>
                      <a:pt x="54993" y="1135"/>
                      <a:pt x="54735" y="1238"/>
                      <a:pt x="54478" y="1290"/>
                    </a:cubicBezTo>
                    <a:lnTo>
                      <a:pt x="53755" y="1496"/>
                    </a:lnTo>
                    <a:cubicBezTo>
                      <a:pt x="53549" y="1548"/>
                      <a:pt x="53343" y="1548"/>
                      <a:pt x="53188" y="1599"/>
                    </a:cubicBezTo>
                    <a:cubicBezTo>
                      <a:pt x="52878" y="1599"/>
                      <a:pt x="52569" y="1703"/>
                      <a:pt x="52311" y="1754"/>
                    </a:cubicBezTo>
                    <a:cubicBezTo>
                      <a:pt x="52156" y="1806"/>
                      <a:pt x="52053" y="1909"/>
                      <a:pt x="51950" y="1961"/>
                    </a:cubicBezTo>
                    <a:lnTo>
                      <a:pt x="51795" y="2064"/>
                    </a:lnTo>
                    <a:cubicBezTo>
                      <a:pt x="51692" y="2115"/>
                      <a:pt x="51589" y="2115"/>
                      <a:pt x="51485" y="2115"/>
                    </a:cubicBezTo>
                    <a:cubicBezTo>
                      <a:pt x="51382" y="2167"/>
                      <a:pt x="51227" y="2167"/>
                      <a:pt x="51124" y="2219"/>
                    </a:cubicBezTo>
                    <a:cubicBezTo>
                      <a:pt x="50918" y="2270"/>
                      <a:pt x="50763" y="2322"/>
                      <a:pt x="50608" y="2425"/>
                    </a:cubicBezTo>
                    <a:lnTo>
                      <a:pt x="50505" y="2476"/>
                    </a:lnTo>
                    <a:cubicBezTo>
                      <a:pt x="50299" y="2580"/>
                      <a:pt x="50041" y="2631"/>
                      <a:pt x="49783" y="2683"/>
                    </a:cubicBezTo>
                    <a:cubicBezTo>
                      <a:pt x="49474" y="2734"/>
                      <a:pt x="49216" y="2838"/>
                      <a:pt x="48906" y="2941"/>
                    </a:cubicBezTo>
                    <a:cubicBezTo>
                      <a:pt x="48751" y="2992"/>
                      <a:pt x="48545" y="3044"/>
                      <a:pt x="48390" y="3096"/>
                    </a:cubicBezTo>
                    <a:cubicBezTo>
                      <a:pt x="48029" y="3199"/>
                      <a:pt x="47720" y="3302"/>
                      <a:pt x="47410" y="3457"/>
                    </a:cubicBezTo>
                    <a:lnTo>
                      <a:pt x="46894" y="3611"/>
                    </a:lnTo>
                    <a:lnTo>
                      <a:pt x="46378" y="3818"/>
                    </a:lnTo>
                    <a:cubicBezTo>
                      <a:pt x="46120" y="3921"/>
                      <a:pt x="45811" y="4024"/>
                      <a:pt x="45501" y="4127"/>
                    </a:cubicBezTo>
                    <a:cubicBezTo>
                      <a:pt x="45243" y="4282"/>
                      <a:pt x="45089" y="4334"/>
                      <a:pt x="44882" y="4437"/>
                    </a:cubicBezTo>
                    <a:lnTo>
                      <a:pt x="44779" y="4488"/>
                    </a:lnTo>
                    <a:cubicBezTo>
                      <a:pt x="44727" y="4488"/>
                      <a:pt x="44676" y="4540"/>
                      <a:pt x="44624" y="4540"/>
                    </a:cubicBezTo>
                    <a:lnTo>
                      <a:pt x="44469" y="4540"/>
                    </a:lnTo>
                    <a:cubicBezTo>
                      <a:pt x="44418" y="4592"/>
                      <a:pt x="44315" y="4592"/>
                      <a:pt x="44263" y="4592"/>
                    </a:cubicBezTo>
                    <a:cubicBezTo>
                      <a:pt x="44108" y="4695"/>
                      <a:pt x="43954" y="4746"/>
                      <a:pt x="43850" y="4798"/>
                    </a:cubicBezTo>
                    <a:lnTo>
                      <a:pt x="43696" y="4901"/>
                    </a:lnTo>
                    <a:lnTo>
                      <a:pt x="43025" y="5211"/>
                    </a:lnTo>
                    <a:cubicBezTo>
                      <a:pt x="42664" y="5365"/>
                      <a:pt x="42354" y="5572"/>
                      <a:pt x="42045" y="5830"/>
                    </a:cubicBezTo>
                    <a:lnTo>
                      <a:pt x="41787" y="5984"/>
                    </a:lnTo>
                    <a:cubicBezTo>
                      <a:pt x="41374" y="6242"/>
                      <a:pt x="41013" y="6449"/>
                      <a:pt x="40600" y="6604"/>
                    </a:cubicBezTo>
                    <a:lnTo>
                      <a:pt x="40446" y="6655"/>
                    </a:lnTo>
                    <a:cubicBezTo>
                      <a:pt x="40239" y="6758"/>
                      <a:pt x="40033" y="6810"/>
                      <a:pt x="39775" y="6861"/>
                    </a:cubicBezTo>
                    <a:cubicBezTo>
                      <a:pt x="39569" y="6913"/>
                      <a:pt x="39311" y="7016"/>
                      <a:pt x="39104" y="7119"/>
                    </a:cubicBezTo>
                    <a:cubicBezTo>
                      <a:pt x="38898" y="7326"/>
                      <a:pt x="38692" y="7532"/>
                      <a:pt x="38537" y="7738"/>
                    </a:cubicBezTo>
                    <a:cubicBezTo>
                      <a:pt x="38434" y="7842"/>
                      <a:pt x="38382" y="7945"/>
                      <a:pt x="38279" y="8048"/>
                    </a:cubicBezTo>
                    <a:cubicBezTo>
                      <a:pt x="38176" y="8100"/>
                      <a:pt x="38021" y="8254"/>
                      <a:pt x="37918" y="8358"/>
                    </a:cubicBezTo>
                    <a:cubicBezTo>
                      <a:pt x="37660" y="8564"/>
                      <a:pt x="37454" y="8770"/>
                      <a:pt x="37247" y="9028"/>
                    </a:cubicBezTo>
                    <a:cubicBezTo>
                      <a:pt x="37144" y="9234"/>
                      <a:pt x="37041" y="9441"/>
                      <a:pt x="36989" y="9647"/>
                    </a:cubicBezTo>
                    <a:cubicBezTo>
                      <a:pt x="36938" y="9750"/>
                      <a:pt x="36938" y="9802"/>
                      <a:pt x="36886" y="9905"/>
                    </a:cubicBezTo>
                    <a:cubicBezTo>
                      <a:pt x="36783" y="9957"/>
                      <a:pt x="36731" y="9957"/>
                      <a:pt x="36628" y="9957"/>
                    </a:cubicBezTo>
                    <a:cubicBezTo>
                      <a:pt x="36267" y="10060"/>
                      <a:pt x="35906" y="10163"/>
                      <a:pt x="35596" y="10318"/>
                    </a:cubicBezTo>
                    <a:cubicBezTo>
                      <a:pt x="35390" y="10421"/>
                      <a:pt x="35235" y="10473"/>
                      <a:pt x="35029" y="10524"/>
                    </a:cubicBezTo>
                    <a:lnTo>
                      <a:pt x="34565" y="10731"/>
                    </a:lnTo>
                    <a:lnTo>
                      <a:pt x="34255" y="10834"/>
                    </a:lnTo>
                    <a:lnTo>
                      <a:pt x="34049" y="10885"/>
                    </a:lnTo>
                    <a:cubicBezTo>
                      <a:pt x="33842" y="10937"/>
                      <a:pt x="33688" y="11040"/>
                      <a:pt x="33481" y="11143"/>
                    </a:cubicBezTo>
                    <a:lnTo>
                      <a:pt x="33275" y="11298"/>
                    </a:lnTo>
                    <a:cubicBezTo>
                      <a:pt x="33172" y="11401"/>
                      <a:pt x="33069" y="11453"/>
                      <a:pt x="32965" y="11504"/>
                    </a:cubicBezTo>
                    <a:lnTo>
                      <a:pt x="32811" y="11608"/>
                    </a:lnTo>
                    <a:cubicBezTo>
                      <a:pt x="32656" y="11659"/>
                      <a:pt x="32501" y="11762"/>
                      <a:pt x="32346" y="11865"/>
                    </a:cubicBezTo>
                    <a:lnTo>
                      <a:pt x="32140" y="12020"/>
                    </a:lnTo>
                    <a:lnTo>
                      <a:pt x="32192" y="12227"/>
                    </a:lnTo>
                    <a:lnTo>
                      <a:pt x="32398" y="12536"/>
                    </a:lnTo>
                    <a:lnTo>
                      <a:pt x="32707" y="12536"/>
                    </a:lnTo>
                    <a:lnTo>
                      <a:pt x="32811" y="12485"/>
                    </a:lnTo>
                    <a:cubicBezTo>
                      <a:pt x="32914" y="12433"/>
                      <a:pt x="33017" y="12381"/>
                      <a:pt x="33120" y="12330"/>
                    </a:cubicBezTo>
                    <a:lnTo>
                      <a:pt x="33275" y="12278"/>
                    </a:lnTo>
                    <a:cubicBezTo>
                      <a:pt x="33481" y="12175"/>
                      <a:pt x="33636" y="12072"/>
                      <a:pt x="33739" y="11969"/>
                    </a:cubicBezTo>
                    <a:lnTo>
                      <a:pt x="33894" y="11865"/>
                    </a:lnTo>
                    <a:cubicBezTo>
                      <a:pt x="34049" y="11762"/>
                      <a:pt x="34152" y="11711"/>
                      <a:pt x="34307" y="11659"/>
                    </a:cubicBezTo>
                    <a:lnTo>
                      <a:pt x="34513" y="11608"/>
                    </a:lnTo>
                    <a:cubicBezTo>
                      <a:pt x="34616" y="11556"/>
                      <a:pt x="34719" y="11504"/>
                      <a:pt x="34874" y="11453"/>
                    </a:cubicBezTo>
                    <a:lnTo>
                      <a:pt x="35235" y="11350"/>
                    </a:lnTo>
                    <a:lnTo>
                      <a:pt x="35442" y="11246"/>
                    </a:lnTo>
                    <a:cubicBezTo>
                      <a:pt x="35545" y="11195"/>
                      <a:pt x="35700" y="11195"/>
                      <a:pt x="35854" y="11143"/>
                    </a:cubicBezTo>
                    <a:lnTo>
                      <a:pt x="36112" y="10988"/>
                    </a:lnTo>
                    <a:cubicBezTo>
                      <a:pt x="36267" y="10937"/>
                      <a:pt x="36422" y="10834"/>
                      <a:pt x="36577" y="10834"/>
                    </a:cubicBezTo>
                    <a:lnTo>
                      <a:pt x="36731" y="10782"/>
                    </a:lnTo>
                    <a:cubicBezTo>
                      <a:pt x="37144" y="10731"/>
                      <a:pt x="37505" y="10473"/>
                      <a:pt x="37660" y="10111"/>
                    </a:cubicBezTo>
                    <a:cubicBezTo>
                      <a:pt x="37712" y="10060"/>
                      <a:pt x="37712" y="9957"/>
                      <a:pt x="37763" y="9905"/>
                    </a:cubicBezTo>
                    <a:cubicBezTo>
                      <a:pt x="37763" y="9802"/>
                      <a:pt x="37815" y="9699"/>
                      <a:pt x="37866" y="9596"/>
                    </a:cubicBezTo>
                    <a:cubicBezTo>
                      <a:pt x="37969" y="9441"/>
                      <a:pt x="38073" y="9338"/>
                      <a:pt x="38176" y="9234"/>
                    </a:cubicBezTo>
                    <a:lnTo>
                      <a:pt x="38331" y="9131"/>
                    </a:lnTo>
                    <a:cubicBezTo>
                      <a:pt x="38640" y="8770"/>
                      <a:pt x="39001" y="8409"/>
                      <a:pt x="39311" y="8048"/>
                    </a:cubicBezTo>
                    <a:cubicBezTo>
                      <a:pt x="39414" y="7945"/>
                      <a:pt x="39517" y="7842"/>
                      <a:pt x="39620" y="7738"/>
                    </a:cubicBezTo>
                    <a:cubicBezTo>
                      <a:pt x="39775" y="7687"/>
                      <a:pt x="39930" y="7635"/>
                      <a:pt x="40085" y="7584"/>
                    </a:cubicBezTo>
                    <a:lnTo>
                      <a:pt x="40239" y="7584"/>
                    </a:lnTo>
                    <a:cubicBezTo>
                      <a:pt x="40446" y="7532"/>
                      <a:pt x="40600" y="7429"/>
                      <a:pt x="40807" y="7377"/>
                    </a:cubicBezTo>
                    <a:lnTo>
                      <a:pt x="41116" y="7223"/>
                    </a:lnTo>
                    <a:cubicBezTo>
                      <a:pt x="41323" y="7119"/>
                      <a:pt x="41529" y="7068"/>
                      <a:pt x="41684" y="6965"/>
                    </a:cubicBezTo>
                    <a:cubicBezTo>
                      <a:pt x="41942" y="6810"/>
                      <a:pt x="42251" y="6655"/>
                      <a:pt x="42509" y="6449"/>
                    </a:cubicBezTo>
                    <a:lnTo>
                      <a:pt x="42922" y="6191"/>
                    </a:lnTo>
                    <a:cubicBezTo>
                      <a:pt x="43180" y="6036"/>
                      <a:pt x="43438" y="5881"/>
                      <a:pt x="43747" y="5727"/>
                    </a:cubicBezTo>
                    <a:lnTo>
                      <a:pt x="44212" y="5520"/>
                    </a:lnTo>
                    <a:cubicBezTo>
                      <a:pt x="44418" y="5417"/>
                      <a:pt x="44573" y="5365"/>
                      <a:pt x="44779" y="5314"/>
                    </a:cubicBezTo>
                    <a:cubicBezTo>
                      <a:pt x="44934" y="5262"/>
                      <a:pt x="45089" y="5159"/>
                      <a:pt x="45243" y="5107"/>
                    </a:cubicBezTo>
                    <a:lnTo>
                      <a:pt x="45398" y="5004"/>
                    </a:lnTo>
                    <a:cubicBezTo>
                      <a:pt x="45811" y="4850"/>
                      <a:pt x="46223" y="4695"/>
                      <a:pt x="46636" y="4540"/>
                    </a:cubicBezTo>
                    <a:lnTo>
                      <a:pt x="46843" y="4437"/>
                    </a:lnTo>
                    <a:cubicBezTo>
                      <a:pt x="47049" y="4385"/>
                      <a:pt x="47307" y="4282"/>
                      <a:pt x="47462" y="4179"/>
                    </a:cubicBezTo>
                    <a:cubicBezTo>
                      <a:pt x="47668" y="4127"/>
                      <a:pt x="47977" y="3973"/>
                      <a:pt x="48235" y="3869"/>
                    </a:cubicBezTo>
                    <a:lnTo>
                      <a:pt x="48751" y="3766"/>
                    </a:lnTo>
                    <a:lnTo>
                      <a:pt x="48906" y="3715"/>
                    </a:lnTo>
                    <a:cubicBezTo>
                      <a:pt x="49009" y="3715"/>
                      <a:pt x="49164" y="3611"/>
                      <a:pt x="49319" y="3611"/>
                    </a:cubicBezTo>
                    <a:lnTo>
                      <a:pt x="49628" y="3508"/>
                    </a:lnTo>
                    <a:lnTo>
                      <a:pt x="49989" y="3405"/>
                    </a:lnTo>
                    <a:lnTo>
                      <a:pt x="50299" y="3302"/>
                    </a:lnTo>
                    <a:cubicBezTo>
                      <a:pt x="50505" y="3250"/>
                      <a:pt x="50763" y="3199"/>
                      <a:pt x="50970" y="3096"/>
                    </a:cubicBezTo>
                    <a:lnTo>
                      <a:pt x="51021" y="3044"/>
                    </a:lnTo>
                    <a:cubicBezTo>
                      <a:pt x="51227" y="2941"/>
                      <a:pt x="51485" y="2889"/>
                      <a:pt x="51692" y="2838"/>
                    </a:cubicBezTo>
                    <a:cubicBezTo>
                      <a:pt x="51950" y="2838"/>
                      <a:pt x="52156" y="2734"/>
                      <a:pt x="52311" y="2580"/>
                    </a:cubicBezTo>
                    <a:cubicBezTo>
                      <a:pt x="52620" y="2425"/>
                      <a:pt x="52930" y="2322"/>
                      <a:pt x="53239" y="2322"/>
                    </a:cubicBezTo>
                    <a:cubicBezTo>
                      <a:pt x="53394" y="2322"/>
                      <a:pt x="53601" y="2270"/>
                      <a:pt x="53755" y="2219"/>
                    </a:cubicBezTo>
                    <a:lnTo>
                      <a:pt x="53910" y="2167"/>
                    </a:lnTo>
                    <a:cubicBezTo>
                      <a:pt x="54426" y="2064"/>
                      <a:pt x="54993" y="1909"/>
                      <a:pt x="55509" y="1754"/>
                    </a:cubicBezTo>
                    <a:lnTo>
                      <a:pt x="55716" y="1703"/>
                    </a:lnTo>
                    <a:cubicBezTo>
                      <a:pt x="55922" y="1651"/>
                      <a:pt x="56128" y="1599"/>
                      <a:pt x="56335" y="1496"/>
                    </a:cubicBezTo>
                    <a:cubicBezTo>
                      <a:pt x="56489" y="1445"/>
                      <a:pt x="56644" y="1393"/>
                      <a:pt x="56799" y="1290"/>
                    </a:cubicBezTo>
                    <a:lnTo>
                      <a:pt x="57005" y="1187"/>
                    </a:lnTo>
                    <a:cubicBezTo>
                      <a:pt x="57057" y="1135"/>
                      <a:pt x="57160" y="1135"/>
                      <a:pt x="57263" y="1084"/>
                    </a:cubicBezTo>
                    <a:cubicBezTo>
                      <a:pt x="57366" y="1084"/>
                      <a:pt x="57470" y="1032"/>
                      <a:pt x="57573" y="980"/>
                    </a:cubicBezTo>
                    <a:cubicBezTo>
                      <a:pt x="57779" y="877"/>
                      <a:pt x="57934" y="722"/>
                      <a:pt x="58089" y="516"/>
                    </a:cubicBezTo>
                    <a:lnTo>
                      <a:pt x="58192" y="361"/>
                    </a:lnTo>
                    <a:lnTo>
                      <a:pt x="58089" y="155"/>
                    </a:lnTo>
                    <a:lnTo>
                      <a:pt x="57985" y="0"/>
                    </a:lnTo>
                    <a:close/>
                    <a:moveTo>
                      <a:pt x="28426" y="13362"/>
                    </a:moveTo>
                    <a:cubicBezTo>
                      <a:pt x="28323" y="13362"/>
                      <a:pt x="28168" y="13413"/>
                      <a:pt x="28065" y="13413"/>
                    </a:cubicBezTo>
                    <a:cubicBezTo>
                      <a:pt x="27961" y="13465"/>
                      <a:pt x="27858" y="13516"/>
                      <a:pt x="27755" y="13568"/>
                    </a:cubicBezTo>
                    <a:cubicBezTo>
                      <a:pt x="27652" y="13619"/>
                      <a:pt x="27600" y="13619"/>
                      <a:pt x="27497" y="13671"/>
                    </a:cubicBezTo>
                    <a:lnTo>
                      <a:pt x="27342" y="13723"/>
                    </a:lnTo>
                    <a:cubicBezTo>
                      <a:pt x="27033" y="13774"/>
                      <a:pt x="26723" y="13877"/>
                      <a:pt x="26414" y="14032"/>
                    </a:cubicBezTo>
                    <a:cubicBezTo>
                      <a:pt x="26207" y="14135"/>
                      <a:pt x="25949" y="14290"/>
                      <a:pt x="25795" y="14496"/>
                    </a:cubicBezTo>
                    <a:cubicBezTo>
                      <a:pt x="25640" y="14600"/>
                      <a:pt x="25537" y="14703"/>
                      <a:pt x="25382" y="14806"/>
                    </a:cubicBezTo>
                    <a:cubicBezTo>
                      <a:pt x="25176" y="14909"/>
                      <a:pt x="24969" y="15012"/>
                      <a:pt x="24711" y="15116"/>
                    </a:cubicBezTo>
                    <a:cubicBezTo>
                      <a:pt x="24557" y="15219"/>
                      <a:pt x="24402" y="15322"/>
                      <a:pt x="24196" y="15373"/>
                    </a:cubicBezTo>
                    <a:lnTo>
                      <a:pt x="23938" y="15580"/>
                    </a:lnTo>
                    <a:cubicBezTo>
                      <a:pt x="23628" y="15735"/>
                      <a:pt x="23319" y="15889"/>
                      <a:pt x="23009" y="16044"/>
                    </a:cubicBezTo>
                    <a:cubicBezTo>
                      <a:pt x="22803" y="16147"/>
                      <a:pt x="22596" y="16199"/>
                      <a:pt x="22442" y="16250"/>
                    </a:cubicBezTo>
                    <a:cubicBezTo>
                      <a:pt x="22235" y="16302"/>
                      <a:pt x="21926" y="16405"/>
                      <a:pt x="21668" y="16508"/>
                    </a:cubicBezTo>
                    <a:cubicBezTo>
                      <a:pt x="21255" y="16715"/>
                      <a:pt x="20842" y="16870"/>
                      <a:pt x="20430" y="17127"/>
                    </a:cubicBezTo>
                    <a:lnTo>
                      <a:pt x="20223" y="17231"/>
                    </a:lnTo>
                    <a:cubicBezTo>
                      <a:pt x="20120" y="17334"/>
                      <a:pt x="19965" y="17385"/>
                      <a:pt x="19811" y="17437"/>
                    </a:cubicBezTo>
                    <a:lnTo>
                      <a:pt x="19604" y="17540"/>
                    </a:lnTo>
                    <a:cubicBezTo>
                      <a:pt x="19501" y="17540"/>
                      <a:pt x="19346" y="17592"/>
                      <a:pt x="19191" y="17695"/>
                    </a:cubicBezTo>
                    <a:cubicBezTo>
                      <a:pt x="18985" y="17798"/>
                      <a:pt x="18830" y="17901"/>
                      <a:pt x="18624" y="18108"/>
                    </a:cubicBezTo>
                    <a:cubicBezTo>
                      <a:pt x="18469" y="18262"/>
                      <a:pt x="18263" y="18366"/>
                      <a:pt x="18108" y="18520"/>
                    </a:cubicBezTo>
                    <a:lnTo>
                      <a:pt x="17953" y="18623"/>
                    </a:lnTo>
                    <a:cubicBezTo>
                      <a:pt x="17541" y="18933"/>
                      <a:pt x="17180" y="19243"/>
                      <a:pt x="16767" y="19604"/>
                    </a:cubicBezTo>
                    <a:lnTo>
                      <a:pt x="16612" y="19758"/>
                    </a:lnTo>
                    <a:lnTo>
                      <a:pt x="16715" y="19965"/>
                    </a:lnTo>
                    <a:lnTo>
                      <a:pt x="16767" y="20171"/>
                    </a:lnTo>
                    <a:lnTo>
                      <a:pt x="17128" y="20171"/>
                    </a:lnTo>
                    <a:lnTo>
                      <a:pt x="17231" y="20068"/>
                    </a:lnTo>
                    <a:cubicBezTo>
                      <a:pt x="17592" y="19758"/>
                      <a:pt x="18005" y="19449"/>
                      <a:pt x="18366" y="19139"/>
                    </a:cubicBezTo>
                    <a:lnTo>
                      <a:pt x="18521" y="19036"/>
                    </a:lnTo>
                    <a:lnTo>
                      <a:pt x="18830" y="18778"/>
                    </a:lnTo>
                    <a:lnTo>
                      <a:pt x="19088" y="18623"/>
                    </a:lnTo>
                    <a:cubicBezTo>
                      <a:pt x="19140" y="18520"/>
                      <a:pt x="19243" y="18469"/>
                      <a:pt x="19346" y="18366"/>
                    </a:cubicBezTo>
                    <a:cubicBezTo>
                      <a:pt x="19501" y="18262"/>
                      <a:pt x="19656" y="18211"/>
                      <a:pt x="19862" y="18159"/>
                    </a:cubicBezTo>
                    <a:cubicBezTo>
                      <a:pt x="20068" y="18108"/>
                      <a:pt x="20275" y="18004"/>
                      <a:pt x="20481" y="17850"/>
                    </a:cubicBezTo>
                    <a:cubicBezTo>
                      <a:pt x="20842" y="17643"/>
                      <a:pt x="21255" y="17437"/>
                      <a:pt x="21668" y="17231"/>
                    </a:cubicBezTo>
                    <a:cubicBezTo>
                      <a:pt x="22080" y="17076"/>
                      <a:pt x="22493" y="16921"/>
                      <a:pt x="22957" y="16766"/>
                    </a:cubicBezTo>
                    <a:cubicBezTo>
                      <a:pt x="23370" y="16612"/>
                      <a:pt x="23783" y="16457"/>
                      <a:pt x="24144" y="16199"/>
                    </a:cubicBezTo>
                    <a:cubicBezTo>
                      <a:pt x="24505" y="15993"/>
                      <a:pt x="24918" y="15786"/>
                      <a:pt x="25279" y="15631"/>
                    </a:cubicBezTo>
                    <a:cubicBezTo>
                      <a:pt x="25640" y="15425"/>
                      <a:pt x="26001" y="15167"/>
                      <a:pt x="26311" y="14858"/>
                    </a:cubicBezTo>
                    <a:cubicBezTo>
                      <a:pt x="26620" y="14600"/>
                      <a:pt x="27033" y="14445"/>
                      <a:pt x="27394" y="14342"/>
                    </a:cubicBezTo>
                    <a:cubicBezTo>
                      <a:pt x="27652" y="14290"/>
                      <a:pt x="27858" y="14239"/>
                      <a:pt x="28065" y="14135"/>
                    </a:cubicBezTo>
                    <a:cubicBezTo>
                      <a:pt x="28219" y="14032"/>
                      <a:pt x="28374" y="14032"/>
                      <a:pt x="28580" y="14032"/>
                    </a:cubicBezTo>
                    <a:lnTo>
                      <a:pt x="29096" y="14032"/>
                    </a:lnTo>
                    <a:lnTo>
                      <a:pt x="29096" y="13723"/>
                    </a:lnTo>
                    <a:lnTo>
                      <a:pt x="29096" y="13362"/>
                    </a:lnTo>
                    <a:close/>
                    <a:moveTo>
                      <a:pt x="64279" y="36009"/>
                    </a:moveTo>
                    <a:lnTo>
                      <a:pt x="63660" y="36267"/>
                    </a:lnTo>
                    <a:lnTo>
                      <a:pt x="63557" y="36318"/>
                    </a:lnTo>
                    <a:cubicBezTo>
                      <a:pt x="63351" y="36370"/>
                      <a:pt x="63247" y="36473"/>
                      <a:pt x="63093" y="36576"/>
                    </a:cubicBezTo>
                    <a:cubicBezTo>
                      <a:pt x="62886" y="36731"/>
                      <a:pt x="62680" y="36886"/>
                      <a:pt x="62422" y="36989"/>
                    </a:cubicBezTo>
                    <a:lnTo>
                      <a:pt x="62061" y="37092"/>
                    </a:lnTo>
                    <a:cubicBezTo>
                      <a:pt x="61958" y="37144"/>
                      <a:pt x="61906" y="37144"/>
                      <a:pt x="61803" y="37144"/>
                    </a:cubicBezTo>
                    <a:lnTo>
                      <a:pt x="61648" y="37144"/>
                    </a:lnTo>
                    <a:cubicBezTo>
                      <a:pt x="61493" y="37195"/>
                      <a:pt x="61339" y="37247"/>
                      <a:pt x="61184" y="37350"/>
                    </a:cubicBezTo>
                    <a:cubicBezTo>
                      <a:pt x="61132" y="37401"/>
                      <a:pt x="61081" y="37453"/>
                      <a:pt x="61029" y="37453"/>
                    </a:cubicBezTo>
                    <a:cubicBezTo>
                      <a:pt x="61003" y="37479"/>
                      <a:pt x="60978" y="37492"/>
                      <a:pt x="60952" y="37492"/>
                    </a:cubicBezTo>
                    <a:cubicBezTo>
                      <a:pt x="60926" y="37492"/>
                      <a:pt x="60900" y="37479"/>
                      <a:pt x="60874" y="37453"/>
                    </a:cubicBezTo>
                    <a:lnTo>
                      <a:pt x="60668" y="37453"/>
                    </a:lnTo>
                    <a:cubicBezTo>
                      <a:pt x="60513" y="37505"/>
                      <a:pt x="60410" y="37556"/>
                      <a:pt x="60307" y="37659"/>
                    </a:cubicBezTo>
                    <a:cubicBezTo>
                      <a:pt x="60101" y="37763"/>
                      <a:pt x="59894" y="37866"/>
                      <a:pt x="59688" y="37969"/>
                    </a:cubicBezTo>
                    <a:lnTo>
                      <a:pt x="59533" y="38072"/>
                    </a:lnTo>
                    <a:lnTo>
                      <a:pt x="58605" y="38536"/>
                    </a:lnTo>
                    <a:lnTo>
                      <a:pt x="57934" y="38846"/>
                    </a:lnTo>
                    <a:cubicBezTo>
                      <a:pt x="57470" y="39104"/>
                      <a:pt x="57005" y="39310"/>
                      <a:pt x="56489" y="39517"/>
                    </a:cubicBezTo>
                    <a:lnTo>
                      <a:pt x="56335" y="39568"/>
                    </a:lnTo>
                    <a:cubicBezTo>
                      <a:pt x="56128" y="39671"/>
                      <a:pt x="55922" y="39775"/>
                      <a:pt x="55767" y="39878"/>
                    </a:cubicBezTo>
                    <a:cubicBezTo>
                      <a:pt x="55561" y="40032"/>
                      <a:pt x="55406" y="40239"/>
                      <a:pt x="55303" y="40445"/>
                    </a:cubicBezTo>
                    <a:lnTo>
                      <a:pt x="55251" y="40497"/>
                    </a:lnTo>
                    <a:cubicBezTo>
                      <a:pt x="55200" y="40652"/>
                      <a:pt x="55045" y="40806"/>
                      <a:pt x="54890" y="40858"/>
                    </a:cubicBezTo>
                    <a:cubicBezTo>
                      <a:pt x="54735" y="40858"/>
                      <a:pt x="54632" y="40909"/>
                      <a:pt x="54529" y="40909"/>
                    </a:cubicBezTo>
                    <a:lnTo>
                      <a:pt x="54168" y="40961"/>
                    </a:lnTo>
                    <a:lnTo>
                      <a:pt x="54013" y="41013"/>
                    </a:lnTo>
                    <a:cubicBezTo>
                      <a:pt x="53807" y="41013"/>
                      <a:pt x="53601" y="41064"/>
                      <a:pt x="53446" y="41116"/>
                    </a:cubicBezTo>
                    <a:cubicBezTo>
                      <a:pt x="53136" y="41167"/>
                      <a:pt x="52878" y="41322"/>
                      <a:pt x="52620" y="41477"/>
                    </a:cubicBezTo>
                    <a:lnTo>
                      <a:pt x="52259" y="41632"/>
                    </a:lnTo>
                    <a:cubicBezTo>
                      <a:pt x="51795" y="41890"/>
                      <a:pt x="51331" y="42148"/>
                      <a:pt x="50866" y="42457"/>
                    </a:cubicBezTo>
                    <a:cubicBezTo>
                      <a:pt x="50608" y="42612"/>
                      <a:pt x="50351" y="42818"/>
                      <a:pt x="50144" y="42973"/>
                    </a:cubicBezTo>
                    <a:lnTo>
                      <a:pt x="49989" y="43076"/>
                    </a:lnTo>
                    <a:cubicBezTo>
                      <a:pt x="49886" y="43179"/>
                      <a:pt x="49731" y="43334"/>
                      <a:pt x="49680" y="43334"/>
                    </a:cubicBezTo>
                    <a:lnTo>
                      <a:pt x="49267" y="43334"/>
                    </a:lnTo>
                    <a:lnTo>
                      <a:pt x="49267" y="43644"/>
                    </a:lnTo>
                    <a:lnTo>
                      <a:pt x="49267" y="43953"/>
                    </a:lnTo>
                    <a:lnTo>
                      <a:pt x="49577" y="44005"/>
                    </a:lnTo>
                    <a:lnTo>
                      <a:pt x="49680" y="44005"/>
                    </a:lnTo>
                    <a:cubicBezTo>
                      <a:pt x="49886" y="44005"/>
                      <a:pt x="50093" y="43902"/>
                      <a:pt x="50247" y="43798"/>
                    </a:cubicBezTo>
                    <a:cubicBezTo>
                      <a:pt x="50351" y="43695"/>
                      <a:pt x="50454" y="43592"/>
                      <a:pt x="50608" y="43540"/>
                    </a:cubicBezTo>
                    <a:lnTo>
                      <a:pt x="50866" y="43334"/>
                    </a:lnTo>
                    <a:cubicBezTo>
                      <a:pt x="51279" y="42973"/>
                      <a:pt x="51795" y="42663"/>
                      <a:pt x="52311" y="42406"/>
                    </a:cubicBezTo>
                    <a:lnTo>
                      <a:pt x="52724" y="42199"/>
                    </a:lnTo>
                    <a:cubicBezTo>
                      <a:pt x="53033" y="41993"/>
                      <a:pt x="53446" y="41786"/>
                      <a:pt x="53807" y="41735"/>
                    </a:cubicBezTo>
                    <a:cubicBezTo>
                      <a:pt x="54065" y="41683"/>
                      <a:pt x="54323" y="41632"/>
                      <a:pt x="54581" y="41580"/>
                    </a:cubicBezTo>
                    <a:lnTo>
                      <a:pt x="54684" y="41580"/>
                    </a:lnTo>
                    <a:cubicBezTo>
                      <a:pt x="54890" y="41580"/>
                      <a:pt x="55097" y="41529"/>
                      <a:pt x="55303" y="41425"/>
                    </a:cubicBezTo>
                    <a:cubicBezTo>
                      <a:pt x="55561" y="41322"/>
                      <a:pt x="55767" y="41167"/>
                      <a:pt x="55870" y="40909"/>
                    </a:cubicBezTo>
                    <a:lnTo>
                      <a:pt x="55974" y="40806"/>
                    </a:lnTo>
                    <a:cubicBezTo>
                      <a:pt x="56025" y="40652"/>
                      <a:pt x="56180" y="40497"/>
                      <a:pt x="56335" y="40342"/>
                    </a:cubicBezTo>
                    <a:cubicBezTo>
                      <a:pt x="56489" y="40239"/>
                      <a:pt x="56644" y="40187"/>
                      <a:pt x="56851" y="40136"/>
                    </a:cubicBezTo>
                    <a:lnTo>
                      <a:pt x="56902" y="40136"/>
                    </a:lnTo>
                    <a:cubicBezTo>
                      <a:pt x="57212" y="40032"/>
                      <a:pt x="57470" y="39878"/>
                      <a:pt x="57779" y="39775"/>
                    </a:cubicBezTo>
                    <a:cubicBezTo>
                      <a:pt x="58140" y="39568"/>
                      <a:pt x="58553" y="39362"/>
                      <a:pt x="58966" y="39155"/>
                    </a:cubicBezTo>
                    <a:lnTo>
                      <a:pt x="59430" y="38898"/>
                    </a:lnTo>
                    <a:cubicBezTo>
                      <a:pt x="59688" y="38794"/>
                      <a:pt x="59946" y="38640"/>
                      <a:pt x="60204" y="38536"/>
                    </a:cubicBezTo>
                    <a:lnTo>
                      <a:pt x="60307" y="38485"/>
                    </a:lnTo>
                    <a:cubicBezTo>
                      <a:pt x="60359" y="38485"/>
                      <a:pt x="60462" y="38433"/>
                      <a:pt x="60565" y="38382"/>
                    </a:cubicBezTo>
                    <a:lnTo>
                      <a:pt x="60668" y="38278"/>
                    </a:lnTo>
                    <a:cubicBezTo>
                      <a:pt x="60720" y="38227"/>
                      <a:pt x="60823" y="38175"/>
                      <a:pt x="60874" y="38175"/>
                    </a:cubicBezTo>
                    <a:lnTo>
                      <a:pt x="61029" y="38175"/>
                    </a:lnTo>
                    <a:cubicBezTo>
                      <a:pt x="61132" y="38175"/>
                      <a:pt x="61287" y="38124"/>
                      <a:pt x="61390" y="38072"/>
                    </a:cubicBezTo>
                    <a:cubicBezTo>
                      <a:pt x="61493" y="38021"/>
                      <a:pt x="61545" y="37969"/>
                      <a:pt x="61648" y="37917"/>
                    </a:cubicBezTo>
                    <a:lnTo>
                      <a:pt x="61751" y="37814"/>
                    </a:lnTo>
                    <a:lnTo>
                      <a:pt x="62113" y="37814"/>
                    </a:lnTo>
                    <a:cubicBezTo>
                      <a:pt x="62267" y="37763"/>
                      <a:pt x="62422" y="37711"/>
                      <a:pt x="62525" y="37659"/>
                    </a:cubicBezTo>
                    <a:lnTo>
                      <a:pt x="62732" y="37608"/>
                    </a:lnTo>
                    <a:cubicBezTo>
                      <a:pt x="62990" y="37505"/>
                      <a:pt x="63196" y="37401"/>
                      <a:pt x="63454" y="37247"/>
                    </a:cubicBezTo>
                    <a:lnTo>
                      <a:pt x="63609" y="37092"/>
                    </a:lnTo>
                    <a:cubicBezTo>
                      <a:pt x="63660" y="37040"/>
                      <a:pt x="63712" y="37040"/>
                      <a:pt x="63763" y="36989"/>
                    </a:cubicBezTo>
                    <a:lnTo>
                      <a:pt x="64021" y="36886"/>
                    </a:lnTo>
                    <a:lnTo>
                      <a:pt x="64176" y="36731"/>
                    </a:lnTo>
                    <a:lnTo>
                      <a:pt x="64279" y="36009"/>
                    </a:lnTo>
                    <a:close/>
                    <a:moveTo>
                      <a:pt x="61390" y="17127"/>
                    </a:moveTo>
                    <a:lnTo>
                      <a:pt x="61339" y="17179"/>
                    </a:lnTo>
                    <a:cubicBezTo>
                      <a:pt x="60926" y="17437"/>
                      <a:pt x="60462" y="17643"/>
                      <a:pt x="59946" y="17695"/>
                    </a:cubicBezTo>
                    <a:lnTo>
                      <a:pt x="59636" y="17798"/>
                    </a:lnTo>
                    <a:lnTo>
                      <a:pt x="59224" y="17901"/>
                    </a:lnTo>
                    <a:cubicBezTo>
                      <a:pt x="58759" y="18004"/>
                      <a:pt x="58347" y="18108"/>
                      <a:pt x="57934" y="18314"/>
                    </a:cubicBezTo>
                    <a:cubicBezTo>
                      <a:pt x="56799" y="18778"/>
                      <a:pt x="55561" y="19036"/>
                      <a:pt x="54323" y="19036"/>
                    </a:cubicBezTo>
                    <a:lnTo>
                      <a:pt x="54271" y="19036"/>
                    </a:lnTo>
                    <a:cubicBezTo>
                      <a:pt x="54013" y="19036"/>
                      <a:pt x="53704" y="19088"/>
                      <a:pt x="53446" y="19139"/>
                    </a:cubicBezTo>
                    <a:cubicBezTo>
                      <a:pt x="53343" y="19191"/>
                      <a:pt x="53188" y="19243"/>
                      <a:pt x="53085" y="19294"/>
                    </a:cubicBezTo>
                    <a:cubicBezTo>
                      <a:pt x="52981" y="19346"/>
                      <a:pt x="52827" y="19397"/>
                      <a:pt x="52724" y="19397"/>
                    </a:cubicBezTo>
                    <a:lnTo>
                      <a:pt x="52569" y="19397"/>
                    </a:lnTo>
                    <a:cubicBezTo>
                      <a:pt x="52414" y="19449"/>
                      <a:pt x="52208" y="19500"/>
                      <a:pt x="52001" y="19604"/>
                    </a:cubicBezTo>
                    <a:cubicBezTo>
                      <a:pt x="51847" y="19707"/>
                      <a:pt x="51640" y="19810"/>
                      <a:pt x="51485" y="19965"/>
                    </a:cubicBezTo>
                    <a:lnTo>
                      <a:pt x="51279" y="20068"/>
                    </a:lnTo>
                    <a:cubicBezTo>
                      <a:pt x="50866" y="20377"/>
                      <a:pt x="50351" y="20584"/>
                      <a:pt x="49835" y="20687"/>
                    </a:cubicBezTo>
                    <a:cubicBezTo>
                      <a:pt x="49577" y="20739"/>
                      <a:pt x="49267" y="20790"/>
                      <a:pt x="48958" y="20790"/>
                    </a:cubicBezTo>
                    <a:cubicBezTo>
                      <a:pt x="48803" y="20842"/>
                      <a:pt x="48648" y="20842"/>
                      <a:pt x="48493" y="20893"/>
                    </a:cubicBezTo>
                    <a:cubicBezTo>
                      <a:pt x="48339" y="20893"/>
                      <a:pt x="48235" y="20945"/>
                      <a:pt x="48081" y="20945"/>
                    </a:cubicBezTo>
                    <a:lnTo>
                      <a:pt x="46327" y="20945"/>
                    </a:lnTo>
                    <a:cubicBezTo>
                      <a:pt x="46069" y="20945"/>
                      <a:pt x="45759" y="20893"/>
                      <a:pt x="45501" y="20842"/>
                    </a:cubicBezTo>
                    <a:cubicBezTo>
                      <a:pt x="45346" y="20790"/>
                      <a:pt x="45140" y="20790"/>
                      <a:pt x="44985" y="20790"/>
                    </a:cubicBezTo>
                    <a:lnTo>
                      <a:pt x="42458" y="20790"/>
                    </a:lnTo>
                    <a:cubicBezTo>
                      <a:pt x="41942" y="20790"/>
                      <a:pt x="41426" y="20945"/>
                      <a:pt x="40962" y="21203"/>
                    </a:cubicBezTo>
                    <a:cubicBezTo>
                      <a:pt x="40807" y="21306"/>
                      <a:pt x="40600" y="21409"/>
                      <a:pt x="40446" y="21512"/>
                    </a:cubicBezTo>
                    <a:cubicBezTo>
                      <a:pt x="40188" y="21667"/>
                      <a:pt x="39930" y="21822"/>
                      <a:pt x="39672" y="21977"/>
                    </a:cubicBezTo>
                    <a:cubicBezTo>
                      <a:pt x="39569" y="22080"/>
                      <a:pt x="39414" y="22183"/>
                      <a:pt x="39259" y="22235"/>
                    </a:cubicBezTo>
                    <a:lnTo>
                      <a:pt x="39001" y="22338"/>
                    </a:lnTo>
                    <a:cubicBezTo>
                      <a:pt x="38795" y="22441"/>
                      <a:pt x="38588" y="22596"/>
                      <a:pt x="38382" y="22699"/>
                    </a:cubicBezTo>
                    <a:lnTo>
                      <a:pt x="38227" y="22802"/>
                    </a:lnTo>
                    <a:cubicBezTo>
                      <a:pt x="37969" y="22957"/>
                      <a:pt x="37763" y="23060"/>
                      <a:pt x="37505" y="23215"/>
                    </a:cubicBezTo>
                    <a:cubicBezTo>
                      <a:pt x="37350" y="23266"/>
                      <a:pt x="37144" y="23370"/>
                      <a:pt x="37041" y="23473"/>
                    </a:cubicBezTo>
                    <a:lnTo>
                      <a:pt x="36731" y="23628"/>
                    </a:lnTo>
                    <a:cubicBezTo>
                      <a:pt x="36628" y="23731"/>
                      <a:pt x="36473" y="23782"/>
                      <a:pt x="36319" y="23834"/>
                    </a:cubicBezTo>
                    <a:lnTo>
                      <a:pt x="36061" y="23989"/>
                    </a:lnTo>
                    <a:cubicBezTo>
                      <a:pt x="35803" y="24092"/>
                      <a:pt x="35545" y="24247"/>
                      <a:pt x="35338" y="24401"/>
                    </a:cubicBezTo>
                    <a:lnTo>
                      <a:pt x="35132" y="24505"/>
                    </a:lnTo>
                    <a:lnTo>
                      <a:pt x="34668" y="24762"/>
                    </a:lnTo>
                    <a:cubicBezTo>
                      <a:pt x="34307" y="24969"/>
                      <a:pt x="33946" y="25175"/>
                      <a:pt x="33584" y="25433"/>
                    </a:cubicBezTo>
                    <a:cubicBezTo>
                      <a:pt x="33430" y="25588"/>
                      <a:pt x="33223" y="25691"/>
                      <a:pt x="33017" y="25794"/>
                    </a:cubicBezTo>
                    <a:cubicBezTo>
                      <a:pt x="32759" y="25897"/>
                      <a:pt x="32501" y="26052"/>
                      <a:pt x="32243" y="26259"/>
                    </a:cubicBezTo>
                    <a:cubicBezTo>
                      <a:pt x="31779" y="26620"/>
                      <a:pt x="31263" y="26929"/>
                      <a:pt x="30747" y="27187"/>
                    </a:cubicBezTo>
                    <a:lnTo>
                      <a:pt x="30489" y="27342"/>
                    </a:lnTo>
                    <a:cubicBezTo>
                      <a:pt x="30283" y="27445"/>
                      <a:pt x="30128" y="27497"/>
                      <a:pt x="29973" y="27600"/>
                    </a:cubicBezTo>
                    <a:lnTo>
                      <a:pt x="29819" y="27703"/>
                    </a:lnTo>
                    <a:cubicBezTo>
                      <a:pt x="29767" y="27755"/>
                      <a:pt x="29715" y="27806"/>
                      <a:pt x="29664" y="27858"/>
                    </a:cubicBezTo>
                    <a:cubicBezTo>
                      <a:pt x="29457" y="27961"/>
                      <a:pt x="29303" y="28064"/>
                      <a:pt x="29148" y="28167"/>
                    </a:cubicBezTo>
                    <a:cubicBezTo>
                      <a:pt x="29096" y="28219"/>
                      <a:pt x="28993" y="28219"/>
                      <a:pt x="28890" y="28270"/>
                    </a:cubicBezTo>
                    <a:cubicBezTo>
                      <a:pt x="28735" y="28322"/>
                      <a:pt x="28580" y="28425"/>
                      <a:pt x="28477" y="28477"/>
                    </a:cubicBezTo>
                    <a:lnTo>
                      <a:pt x="28168" y="28683"/>
                    </a:lnTo>
                    <a:cubicBezTo>
                      <a:pt x="28013" y="28786"/>
                      <a:pt x="27910" y="28889"/>
                      <a:pt x="27755" y="28993"/>
                    </a:cubicBezTo>
                    <a:cubicBezTo>
                      <a:pt x="27446" y="29147"/>
                      <a:pt x="27136" y="29302"/>
                      <a:pt x="26775" y="29405"/>
                    </a:cubicBezTo>
                    <a:cubicBezTo>
                      <a:pt x="26569" y="29457"/>
                      <a:pt x="26362" y="29509"/>
                      <a:pt x="26104" y="29560"/>
                    </a:cubicBezTo>
                    <a:lnTo>
                      <a:pt x="25846" y="29715"/>
                    </a:lnTo>
                    <a:cubicBezTo>
                      <a:pt x="25743" y="29766"/>
                      <a:pt x="25588" y="29818"/>
                      <a:pt x="25434" y="29870"/>
                    </a:cubicBezTo>
                    <a:cubicBezTo>
                      <a:pt x="25279" y="29921"/>
                      <a:pt x="25124" y="29921"/>
                      <a:pt x="24969" y="29973"/>
                    </a:cubicBezTo>
                    <a:lnTo>
                      <a:pt x="24557" y="30024"/>
                    </a:lnTo>
                    <a:cubicBezTo>
                      <a:pt x="24299" y="30076"/>
                      <a:pt x="24092" y="30179"/>
                      <a:pt x="23886" y="30231"/>
                    </a:cubicBezTo>
                    <a:lnTo>
                      <a:pt x="23731" y="30334"/>
                    </a:lnTo>
                    <a:cubicBezTo>
                      <a:pt x="23473" y="30386"/>
                      <a:pt x="23267" y="30386"/>
                      <a:pt x="23009" y="30386"/>
                    </a:cubicBezTo>
                    <a:lnTo>
                      <a:pt x="21977" y="30386"/>
                    </a:lnTo>
                    <a:cubicBezTo>
                      <a:pt x="21771" y="30386"/>
                      <a:pt x="21565" y="30437"/>
                      <a:pt x="21307" y="30437"/>
                    </a:cubicBezTo>
                    <a:cubicBezTo>
                      <a:pt x="20842" y="30592"/>
                      <a:pt x="20430" y="30798"/>
                      <a:pt x="20017" y="31159"/>
                    </a:cubicBezTo>
                    <a:lnTo>
                      <a:pt x="19862" y="31263"/>
                    </a:lnTo>
                    <a:cubicBezTo>
                      <a:pt x="19759" y="31366"/>
                      <a:pt x="19656" y="31417"/>
                      <a:pt x="19553" y="31520"/>
                    </a:cubicBezTo>
                    <a:cubicBezTo>
                      <a:pt x="19449" y="31572"/>
                      <a:pt x="19346" y="31624"/>
                      <a:pt x="19243" y="31675"/>
                    </a:cubicBezTo>
                    <a:cubicBezTo>
                      <a:pt x="19088" y="31778"/>
                      <a:pt x="18934" y="31933"/>
                      <a:pt x="18779" y="32036"/>
                    </a:cubicBezTo>
                    <a:lnTo>
                      <a:pt x="18624" y="32191"/>
                    </a:lnTo>
                    <a:cubicBezTo>
                      <a:pt x="18211" y="32449"/>
                      <a:pt x="17799" y="32707"/>
                      <a:pt x="17334" y="32913"/>
                    </a:cubicBezTo>
                    <a:lnTo>
                      <a:pt x="16922" y="33120"/>
                    </a:lnTo>
                    <a:cubicBezTo>
                      <a:pt x="16715" y="33223"/>
                      <a:pt x="16457" y="33326"/>
                      <a:pt x="16251" y="33481"/>
                    </a:cubicBezTo>
                    <a:cubicBezTo>
                      <a:pt x="16148" y="33584"/>
                      <a:pt x="16045" y="33687"/>
                      <a:pt x="15941" y="33790"/>
                    </a:cubicBezTo>
                    <a:cubicBezTo>
                      <a:pt x="15890" y="33894"/>
                      <a:pt x="15787" y="33997"/>
                      <a:pt x="15632" y="34100"/>
                    </a:cubicBezTo>
                    <a:cubicBezTo>
                      <a:pt x="15477" y="34203"/>
                      <a:pt x="15322" y="34358"/>
                      <a:pt x="15168" y="34564"/>
                    </a:cubicBezTo>
                    <a:cubicBezTo>
                      <a:pt x="15116" y="34667"/>
                      <a:pt x="15013" y="34771"/>
                      <a:pt x="14910" y="34822"/>
                    </a:cubicBezTo>
                    <a:cubicBezTo>
                      <a:pt x="14807" y="34874"/>
                      <a:pt x="14703" y="34925"/>
                      <a:pt x="14652" y="34977"/>
                    </a:cubicBezTo>
                    <a:cubicBezTo>
                      <a:pt x="14600" y="35028"/>
                      <a:pt x="14549" y="35080"/>
                      <a:pt x="14497" y="35132"/>
                    </a:cubicBezTo>
                    <a:lnTo>
                      <a:pt x="14394" y="35235"/>
                    </a:lnTo>
                    <a:lnTo>
                      <a:pt x="14239" y="35338"/>
                    </a:lnTo>
                    <a:lnTo>
                      <a:pt x="14033" y="35441"/>
                    </a:lnTo>
                    <a:cubicBezTo>
                      <a:pt x="13930" y="35544"/>
                      <a:pt x="13775" y="35647"/>
                      <a:pt x="13672" y="35751"/>
                    </a:cubicBezTo>
                    <a:cubicBezTo>
                      <a:pt x="13568" y="35854"/>
                      <a:pt x="13414" y="35905"/>
                      <a:pt x="13310" y="36009"/>
                    </a:cubicBezTo>
                    <a:cubicBezTo>
                      <a:pt x="13053" y="36163"/>
                      <a:pt x="12846" y="36318"/>
                      <a:pt x="12588" y="36524"/>
                    </a:cubicBezTo>
                    <a:cubicBezTo>
                      <a:pt x="12330" y="36679"/>
                      <a:pt x="12124" y="36834"/>
                      <a:pt x="11918" y="36989"/>
                    </a:cubicBezTo>
                    <a:cubicBezTo>
                      <a:pt x="11660" y="37144"/>
                      <a:pt x="11299" y="37401"/>
                      <a:pt x="10989" y="37659"/>
                    </a:cubicBezTo>
                    <a:cubicBezTo>
                      <a:pt x="10731" y="37866"/>
                      <a:pt x="10628" y="37917"/>
                      <a:pt x="10422" y="38072"/>
                    </a:cubicBezTo>
                    <a:cubicBezTo>
                      <a:pt x="9957" y="38382"/>
                      <a:pt x="9493" y="38640"/>
                      <a:pt x="9029" y="38898"/>
                    </a:cubicBezTo>
                    <a:lnTo>
                      <a:pt x="8874" y="38949"/>
                    </a:lnTo>
                    <a:cubicBezTo>
                      <a:pt x="8410" y="39207"/>
                      <a:pt x="7997" y="39517"/>
                      <a:pt x="7584" y="39878"/>
                    </a:cubicBezTo>
                    <a:cubicBezTo>
                      <a:pt x="7533" y="39929"/>
                      <a:pt x="7429" y="40032"/>
                      <a:pt x="7326" y="40136"/>
                    </a:cubicBezTo>
                    <a:cubicBezTo>
                      <a:pt x="7275" y="40239"/>
                      <a:pt x="7172" y="40342"/>
                      <a:pt x="7120" y="40394"/>
                    </a:cubicBezTo>
                    <a:cubicBezTo>
                      <a:pt x="7017" y="40445"/>
                      <a:pt x="6914" y="40548"/>
                      <a:pt x="6810" y="40548"/>
                    </a:cubicBezTo>
                    <a:cubicBezTo>
                      <a:pt x="6707" y="40600"/>
                      <a:pt x="6552" y="40703"/>
                      <a:pt x="6398" y="40806"/>
                    </a:cubicBezTo>
                    <a:cubicBezTo>
                      <a:pt x="6295" y="40858"/>
                      <a:pt x="6191" y="40961"/>
                      <a:pt x="6088" y="41064"/>
                    </a:cubicBezTo>
                    <a:cubicBezTo>
                      <a:pt x="6037" y="41167"/>
                      <a:pt x="5882" y="41271"/>
                      <a:pt x="5779" y="41322"/>
                    </a:cubicBezTo>
                    <a:cubicBezTo>
                      <a:pt x="5572" y="41477"/>
                      <a:pt x="5366" y="41632"/>
                      <a:pt x="5160" y="41735"/>
                    </a:cubicBezTo>
                    <a:lnTo>
                      <a:pt x="5056" y="41786"/>
                    </a:lnTo>
                    <a:cubicBezTo>
                      <a:pt x="4695" y="41993"/>
                      <a:pt x="4283" y="42251"/>
                      <a:pt x="3922" y="42509"/>
                    </a:cubicBezTo>
                    <a:lnTo>
                      <a:pt x="3509" y="42767"/>
                    </a:lnTo>
                    <a:lnTo>
                      <a:pt x="2735" y="43283"/>
                    </a:lnTo>
                    <a:cubicBezTo>
                      <a:pt x="2219" y="43592"/>
                      <a:pt x="1703" y="43902"/>
                      <a:pt x="1187" y="44314"/>
                    </a:cubicBezTo>
                    <a:lnTo>
                      <a:pt x="1084" y="44366"/>
                    </a:lnTo>
                    <a:lnTo>
                      <a:pt x="1033" y="45398"/>
                    </a:lnTo>
                    <a:lnTo>
                      <a:pt x="1033" y="45398"/>
                    </a:lnTo>
                    <a:lnTo>
                      <a:pt x="1600" y="44933"/>
                    </a:lnTo>
                    <a:cubicBezTo>
                      <a:pt x="1910" y="44675"/>
                      <a:pt x="2219" y="44469"/>
                      <a:pt x="2529" y="44263"/>
                    </a:cubicBezTo>
                    <a:lnTo>
                      <a:pt x="3612" y="43592"/>
                    </a:lnTo>
                    <a:cubicBezTo>
                      <a:pt x="4231" y="43128"/>
                      <a:pt x="4953" y="42715"/>
                      <a:pt x="5676" y="42302"/>
                    </a:cubicBezTo>
                    <a:cubicBezTo>
                      <a:pt x="5933" y="42148"/>
                      <a:pt x="6140" y="41993"/>
                      <a:pt x="6398" y="41786"/>
                    </a:cubicBezTo>
                    <a:cubicBezTo>
                      <a:pt x="6501" y="41735"/>
                      <a:pt x="6552" y="41632"/>
                      <a:pt x="6656" y="41580"/>
                    </a:cubicBezTo>
                    <a:cubicBezTo>
                      <a:pt x="6759" y="41477"/>
                      <a:pt x="6862" y="41374"/>
                      <a:pt x="6965" y="41322"/>
                    </a:cubicBezTo>
                    <a:lnTo>
                      <a:pt x="7068" y="41271"/>
                    </a:lnTo>
                    <a:cubicBezTo>
                      <a:pt x="7275" y="41167"/>
                      <a:pt x="7429" y="41064"/>
                      <a:pt x="7584" y="40961"/>
                    </a:cubicBezTo>
                    <a:cubicBezTo>
                      <a:pt x="7687" y="40858"/>
                      <a:pt x="7791" y="40755"/>
                      <a:pt x="7894" y="40600"/>
                    </a:cubicBezTo>
                    <a:cubicBezTo>
                      <a:pt x="7997" y="40497"/>
                      <a:pt x="8049" y="40445"/>
                      <a:pt x="8152" y="40342"/>
                    </a:cubicBezTo>
                    <a:cubicBezTo>
                      <a:pt x="8564" y="39981"/>
                      <a:pt x="8977" y="39723"/>
                      <a:pt x="9441" y="39465"/>
                    </a:cubicBezTo>
                    <a:cubicBezTo>
                      <a:pt x="9957" y="39207"/>
                      <a:pt x="10525" y="38898"/>
                      <a:pt x="10989" y="38536"/>
                    </a:cubicBezTo>
                    <a:lnTo>
                      <a:pt x="12485" y="37453"/>
                    </a:lnTo>
                    <a:lnTo>
                      <a:pt x="12846" y="37195"/>
                    </a:lnTo>
                    <a:lnTo>
                      <a:pt x="13156" y="36937"/>
                    </a:lnTo>
                    <a:lnTo>
                      <a:pt x="13465" y="36782"/>
                    </a:lnTo>
                    <a:cubicBezTo>
                      <a:pt x="13620" y="36679"/>
                      <a:pt x="13775" y="36576"/>
                      <a:pt x="13930" y="36473"/>
                    </a:cubicBezTo>
                    <a:cubicBezTo>
                      <a:pt x="14033" y="36421"/>
                      <a:pt x="14084" y="36318"/>
                      <a:pt x="14187" y="36267"/>
                    </a:cubicBezTo>
                    <a:cubicBezTo>
                      <a:pt x="14291" y="36163"/>
                      <a:pt x="14394" y="36060"/>
                      <a:pt x="14549" y="36009"/>
                    </a:cubicBezTo>
                    <a:lnTo>
                      <a:pt x="14600" y="35957"/>
                    </a:lnTo>
                    <a:cubicBezTo>
                      <a:pt x="14703" y="35905"/>
                      <a:pt x="14807" y="35854"/>
                      <a:pt x="14858" y="35802"/>
                    </a:cubicBezTo>
                    <a:cubicBezTo>
                      <a:pt x="14961" y="35751"/>
                      <a:pt x="15013" y="35647"/>
                      <a:pt x="15064" y="35596"/>
                    </a:cubicBezTo>
                    <a:cubicBezTo>
                      <a:pt x="15064" y="35596"/>
                      <a:pt x="15064" y="35544"/>
                      <a:pt x="15116" y="35544"/>
                    </a:cubicBezTo>
                    <a:cubicBezTo>
                      <a:pt x="15168" y="35493"/>
                      <a:pt x="15219" y="35441"/>
                      <a:pt x="15271" y="35441"/>
                    </a:cubicBezTo>
                    <a:cubicBezTo>
                      <a:pt x="15426" y="35338"/>
                      <a:pt x="15580" y="35235"/>
                      <a:pt x="15684" y="35132"/>
                    </a:cubicBezTo>
                    <a:cubicBezTo>
                      <a:pt x="15684" y="35080"/>
                      <a:pt x="15735" y="35028"/>
                      <a:pt x="15787" y="34977"/>
                    </a:cubicBezTo>
                    <a:lnTo>
                      <a:pt x="15838" y="34874"/>
                    </a:lnTo>
                    <a:cubicBezTo>
                      <a:pt x="15890" y="34822"/>
                      <a:pt x="15993" y="34719"/>
                      <a:pt x="16045" y="34667"/>
                    </a:cubicBezTo>
                    <a:lnTo>
                      <a:pt x="16199" y="34564"/>
                    </a:lnTo>
                    <a:cubicBezTo>
                      <a:pt x="16303" y="34513"/>
                      <a:pt x="16406" y="34409"/>
                      <a:pt x="16509" y="34306"/>
                    </a:cubicBezTo>
                    <a:cubicBezTo>
                      <a:pt x="16561" y="34203"/>
                      <a:pt x="16664" y="34100"/>
                      <a:pt x="16715" y="34048"/>
                    </a:cubicBezTo>
                    <a:cubicBezTo>
                      <a:pt x="16922" y="33894"/>
                      <a:pt x="17128" y="33790"/>
                      <a:pt x="17386" y="33687"/>
                    </a:cubicBezTo>
                    <a:lnTo>
                      <a:pt x="17644" y="33584"/>
                    </a:lnTo>
                    <a:cubicBezTo>
                      <a:pt x="18160" y="33326"/>
                      <a:pt x="18676" y="33068"/>
                      <a:pt x="19088" y="32759"/>
                    </a:cubicBezTo>
                    <a:cubicBezTo>
                      <a:pt x="19346" y="32552"/>
                      <a:pt x="19553" y="32346"/>
                      <a:pt x="19811" y="32191"/>
                    </a:cubicBezTo>
                    <a:cubicBezTo>
                      <a:pt x="20068" y="32036"/>
                      <a:pt x="20223" y="31933"/>
                      <a:pt x="20481" y="31727"/>
                    </a:cubicBezTo>
                    <a:cubicBezTo>
                      <a:pt x="20894" y="31366"/>
                      <a:pt x="21410" y="31159"/>
                      <a:pt x="21926" y="31108"/>
                    </a:cubicBezTo>
                    <a:lnTo>
                      <a:pt x="23576" y="31108"/>
                    </a:lnTo>
                    <a:cubicBezTo>
                      <a:pt x="23783" y="31056"/>
                      <a:pt x="23989" y="31005"/>
                      <a:pt x="24144" y="30953"/>
                    </a:cubicBezTo>
                    <a:cubicBezTo>
                      <a:pt x="24247" y="30901"/>
                      <a:pt x="24299" y="30901"/>
                      <a:pt x="24402" y="30850"/>
                    </a:cubicBezTo>
                    <a:cubicBezTo>
                      <a:pt x="24660" y="30798"/>
                      <a:pt x="24918" y="30695"/>
                      <a:pt x="25176" y="30695"/>
                    </a:cubicBezTo>
                    <a:lnTo>
                      <a:pt x="25279" y="30695"/>
                    </a:lnTo>
                    <a:cubicBezTo>
                      <a:pt x="25537" y="30643"/>
                      <a:pt x="25795" y="30592"/>
                      <a:pt x="26001" y="30489"/>
                    </a:cubicBezTo>
                    <a:lnTo>
                      <a:pt x="26207" y="30437"/>
                    </a:lnTo>
                    <a:cubicBezTo>
                      <a:pt x="26311" y="30334"/>
                      <a:pt x="26465" y="30282"/>
                      <a:pt x="26569" y="30282"/>
                    </a:cubicBezTo>
                    <a:cubicBezTo>
                      <a:pt x="26465" y="30386"/>
                      <a:pt x="26362" y="30540"/>
                      <a:pt x="26311" y="30695"/>
                    </a:cubicBezTo>
                    <a:cubicBezTo>
                      <a:pt x="26311" y="30747"/>
                      <a:pt x="26311" y="30798"/>
                      <a:pt x="26259" y="30850"/>
                    </a:cubicBezTo>
                    <a:cubicBezTo>
                      <a:pt x="26207" y="30901"/>
                      <a:pt x="26259" y="30901"/>
                      <a:pt x="26053" y="30953"/>
                    </a:cubicBezTo>
                    <a:cubicBezTo>
                      <a:pt x="25949" y="30953"/>
                      <a:pt x="25846" y="30953"/>
                      <a:pt x="25743" y="31005"/>
                    </a:cubicBezTo>
                    <a:cubicBezTo>
                      <a:pt x="25382" y="31159"/>
                      <a:pt x="25072" y="31314"/>
                      <a:pt x="24815" y="31417"/>
                    </a:cubicBezTo>
                    <a:cubicBezTo>
                      <a:pt x="24660" y="31520"/>
                      <a:pt x="24505" y="31624"/>
                      <a:pt x="24402" y="31727"/>
                    </a:cubicBezTo>
                    <a:cubicBezTo>
                      <a:pt x="24299" y="31830"/>
                      <a:pt x="24144" y="31882"/>
                      <a:pt x="24041" y="31882"/>
                    </a:cubicBezTo>
                    <a:lnTo>
                      <a:pt x="23576" y="31882"/>
                    </a:lnTo>
                    <a:cubicBezTo>
                      <a:pt x="23422" y="31882"/>
                      <a:pt x="23267" y="31933"/>
                      <a:pt x="23112" y="31985"/>
                    </a:cubicBezTo>
                    <a:cubicBezTo>
                      <a:pt x="22906" y="32036"/>
                      <a:pt x="22751" y="32140"/>
                      <a:pt x="22596" y="32294"/>
                    </a:cubicBezTo>
                    <a:cubicBezTo>
                      <a:pt x="22545" y="32346"/>
                      <a:pt x="22442" y="32397"/>
                      <a:pt x="22390" y="32449"/>
                    </a:cubicBezTo>
                    <a:cubicBezTo>
                      <a:pt x="22080" y="32655"/>
                      <a:pt x="21719" y="32810"/>
                      <a:pt x="21410" y="32913"/>
                    </a:cubicBezTo>
                    <a:lnTo>
                      <a:pt x="21100" y="33017"/>
                    </a:lnTo>
                    <a:cubicBezTo>
                      <a:pt x="20894" y="33120"/>
                      <a:pt x="20688" y="33171"/>
                      <a:pt x="20430" y="33274"/>
                    </a:cubicBezTo>
                    <a:cubicBezTo>
                      <a:pt x="20275" y="33378"/>
                      <a:pt x="20120" y="33481"/>
                      <a:pt x="19914" y="33584"/>
                    </a:cubicBezTo>
                    <a:cubicBezTo>
                      <a:pt x="19811" y="33687"/>
                      <a:pt x="19656" y="33790"/>
                      <a:pt x="19501" y="33894"/>
                    </a:cubicBezTo>
                    <a:cubicBezTo>
                      <a:pt x="19243" y="33997"/>
                      <a:pt x="18985" y="34203"/>
                      <a:pt x="18727" y="34358"/>
                    </a:cubicBezTo>
                    <a:lnTo>
                      <a:pt x="18521" y="34461"/>
                    </a:lnTo>
                    <a:cubicBezTo>
                      <a:pt x="18315" y="34616"/>
                      <a:pt x="18160" y="34667"/>
                      <a:pt x="17953" y="34771"/>
                    </a:cubicBezTo>
                    <a:cubicBezTo>
                      <a:pt x="17850" y="34822"/>
                      <a:pt x="17695" y="34925"/>
                      <a:pt x="17592" y="34977"/>
                    </a:cubicBezTo>
                    <a:cubicBezTo>
                      <a:pt x="17283" y="35183"/>
                      <a:pt x="17025" y="35390"/>
                      <a:pt x="16818" y="35647"/>
                    </a:cubicBezTo>
                    <a:cubicBezTo>
                      <a:pt x="16664" y="35905"/>
                      <a:pt x="16457" y="36163"/>
                      <a:pt x="16199" y="36370"/>
                    </a:cubicBezTo>
                    <a:lnTo>
                      <a:pt x="16148" y="36421"/>
                    </a:lnTo>
                    <a:cubicBezTo>
                      <a:pt x="15993" y="36576"/>
                      <a:pt x="15838" y="36731"/>
                      <a:pt x="15684" y="36886"/>
                    </a:cubicBezTo>
                    <a:cubicBezTo>
                      <a:pt x="15580" y="37040"/>
                      <a:pt x="15477" y="37144"/>
                      <a:pt x="15374" y="37247"/>
                    </a:cubicBezTo>
                    <a:lnTo>
                      <a:pt x="15064" y="37556"/>
                    </a:lnTo>
                    <a:cubicBezTo>
                      <a:pt x="14910" y="37711"/>
                      <a:pt x="14755" y="37866"/>
                      <a:pt x="14600" y="38021"/>
                    </a:cubicBezTo>
                    <a:cubicBezTo>
                      <a:pt x="14394" y="38278"/>
                      <a:pt x="14136" y="38536"/>
                      <a:pt x="13878" y="38743"/>
                    </a:cubicBezTo>
                    <a:cubicBezTo>
                      <a:pt x="13568" y="38949"/>
                      <a:pt x="13310" y="39155"/>
                      <a:pt x="13104" y="39362"/>
                    </a:cubicBezTo>
                    <a:cubicBezTo>
                      <a:pt x="12795" y="39620"/>
                      <a:pt x="12485" y="39826"/>
                      <a:pt x="12176" y="40032"/>
                    </a:cubicBezTo>
                    <a:cubicBezTo>
                      <a:pt x="11969" y="40136"/>
                      <a:pt x="11763" y="40239"/>
                      <a:pt x="11505" y="40290"/>
                    </a:cubicBezTo>
                    <a:cubicBezTo>
                      <a:pt x="11402" y="40342"/>
                      <a:pt x="11247" y="40394"/>
                      <a:pt x="11092" y="40445"/>
                    </a:cubicBezTo>
                    <a:cubicBezTo>
                      <a:pt x="10886" y="40548"/>
                      <a:pt x="10680" y="40652"/>
                      <a:pt x="10473" y="40703"/>
                    </a:cubicBezTo>
                    <a:lnTo>
                      <a:pt x="10112" y="40806"/>
                    </a:lnTo>
                    <a:cubicBezTo>
                      <a:pt x="9854" y="40909"/>
                      <a:pt x="9648" y="41064"/>
                      <a:pt x="9441" y="41219"/>
                    </a:cubicBezTo>
                    <a:lnTo>
                      <a:pt x="9338" y="41374"/>
                    </a:lnTo>
                    <a:cubicBezTo>
                      <a:pt x="9132" y="41477"/>
                      <a:pt x="8977" y="41632"/>
                      <a:pt x="8822" y="41735"/>
                    </a:cubicBezTo>
                    <a:cubicBezTo>
                      <a:pt x="8410" y="42044"/>
                      <a:pt x="7997" y="42354"/>
                      <a:pt x="7636" y="42715"/>
                    </a:cubicBezTo>
                    <a:cubicBezTo>
                      <a:pt x="7533" y="42921"/>
                      <a:pt x="7378" y="43076"/>
                      <a:pt x="7223" y="43283"/>
                    </a:cubicBezTo>
                    <a:cubicBezTo>
                      <a:pt x="7120" y="43437"/>
                      <a:pt x="7068" y="43437"/>
                      <a:pt x="7017" y="43540"/>
                    </a:cubicBezTo>
                    <a:cubicBezTo>
                      <a:pt x="6914" y="43644"/>
                      <a:pt x="6810" y="43798"/>
                      <a:pt x="6707" y="43902"/>
                    </a:cubicBezTo>
                    <a:cubicBezTo>
                      <a:pt x="6604" y="44005"/>
                      <a:pt x="6449" y="44160"/>
                      <a:pt x="6346" y="44314"/>
                    </a:cubicBezTo>
                    <a:cubicBezTo>
                      <a:pt x="6140" y="44624"/>
                      <a:pt x="5933" y="44933"/>
                      <a:pt x="5779" y="45243"/>
                    </a:cubicBezTo>
                    <a:cubicBezTo>
                      <a:pt x="5572" y="45604"/>
                      <a:pt x="5366" y="45913"/>
                      <a:pt x="5108" y="46223"/>
                    </a:cubicBezTo>
                    <a:cubicBezTo>
                      <a:pt x="4747" y="46687"/>
                      <a:pt x="4283" y="47152"/>
                      <a:pt x="3870" y="47616"/>
                    </a:cubicBezTo>
                    <a:lnTo>
                      <a:pt x="3560" y="47925"/>
                    </a:lnTo>
                    <a:cubicBezTo>
                      <a:pt x="3354" y="48183"/>
                      <a:pt x="3096" y="48493"/>
                      <a:pt x="2890" y="48751"/>
                    </a:cubicBezTo>
                    <a:cubicBezTo>
                      <a:pt x="2838" y="48906"/>
                      <a:pt x="2735" y="49009"/>
                      <a:pt x="2632" y="49060"/>
                    </a:cubicBezTo>
                    <a:cubicBezTo>
                      <a:pt x="2580" y="49112"/>
                      <a:pt x="2529" y="49164"/>
                      <a:pt x="2425" y="49164"/>
                    </a:cubicBezTo>
                    <a:cubicBezTo>
                      <a:pt x="2374" y="49215"/>
                      <a:pt x="2271" y="49267"/>
                      <a:pt x="2168" y="49318"/>
                    </a:cubicBezTo>
                    <a:cubicBezTo>
                      <a:pt x="2064" y="49370"/>
                      <a:pt x="2013" y="49421"/>
                      <a:pt x="1910" y="49525"/>
                    </a:cubicBezTo>
                    <a:lnTo>
                      <a:pt x="1806" y="49628"/>
                    </a:lnTo>
                    <a:cubicBezTo>
                      <a:pt x="1703" y="49731"/>
                      <a:pt x="1497" y="49834"/>
                      <a:pt x="1342" y="49937"/>
                    </a:cubicBezTo>
                    <a:lnTo>
                      <a:pt x="1033" y="50092"/>
                    </a:lnTo>
                    <a:cubicBezTo>
                      <a:pt x="826" y="50195"/>
                      <a:pt x="620" y="50350"/>
                      <a:pt x="414" y="50505"/>
                    </a:cubicBezTo>
                    <a:lnTo>
                      <a:pt x="259" y="50608"/>
                    </a:lnTo>
                    <a:lnTo>
                      <a:pt x="207" y="50660"/>
                    </a:lnTo>
                    <a:lnTo>
                      <a:pt x="156" y="50866"/>
                    </a:lnTo>
                    <a:lnTo>
                      <a:pt x="1" y="51743"/>
                    </a:lnTo>
                    <a:lnTo>
                      <a:pt x="723" y="51124"/>
                    </a:lnTo>
                    <a:cubicBezTo>
                      <a:pt x="775" y="51072"/>
                      <a:pt x="878" y="51021"/>
                      <a:pt x="929" y="50969"/>
                    </a:cubicBezTo>
                    <a:cubicBezTo>
                      <a:pt x="1084" y="50866"/>
                      <a:pt x="1239" y="50763"/>
                      <a:pt x="1445" y="50660"/>
                    </a:cubicBezTo>
                    <a:lnTo>
                      <a:pt x="1806" y="50453"/>
                    </a:lnTo>
                    <a:cubicBezTo>
                      <a:pt x="1961" y="50350"/>
                      <a:pt x="2116" y="50247"/>
                      <a:pt x="2271" y="50144"/>
                    </a:cubicBezTo>
                    <a:cubicBezTo>
                      <a:pt x="2322" y="50092"/>
                      <a:pt x="2374" y="50041"/>
                      <a:pt x="2425" y="49989"/>
                    </a:cubicBezTo>
                    <a:cubicBezTo>
                      <a:pt x="2477" y="49937"/>
                      <a:pt x="2580" y="49886"/>
                      <a:pt x="2632" y="49834"/>
                    </a:cubicBezTo>
                    <a:lnTo>
                      <a:pt x="2735" y="49783"/>
                    </a:lnTo>
                    <a:cubicBezTo>
                      <a:pt x="2838" y="49731"/>
                      <a:pt x="2941" y="49679"/>
                      <a:pt x="2993" y="49628"/>
                    </a:cubicBezTo>
                    <a:cubicBezTo>
                      <a:pt x="3148" y="49525"/>
                      <a:pt x="3302" y="49370"/>
                      <a:pt x="3406" y="49215"/>
                    </a:cubicBezTo>
                    <a:cubicBezTo>
                      <a:pt x="3767" y="48802"/>
                      <a:pt x="4128" y="48390"/>
                      <a:pt x="4489" y="48029"/>
                    </a:cubicBezTo>
                    <a:lnTo>
                      <a:pt x="4953" y="47461"/>
                    </a:lnTo>
                    <a:cubicBezTo>
                      <a:pt x="5469" y="46945"/>
                      <a:pt x="5882" y="46378"/>
                      <a:pt x="6243" y="45759"/>
                    </a:cubicBezTo>
                    <a:cubicBezTo>
                      <a:pt x="6398" y="45449"/>
                      <a:pt x="6604" y="45140"/>
                      <a:pt x="6759" y="44882"/>
                    </a:cubicBezTo>
                    <a:cubicBezTo>
                      <a:pt x="6914" y="44675"/>
                      <a:pt x="7068" y="44521"/>
                      <a:pt x="7223" y="44366"/>
                    </a:cubicBezTo>
                    <a:lnTo>
                      <a:pt x="7481" y="44056"/>
                    </a:lnTo>
                    <a:lnTo>
                      <a:pt x="7791" y="43644"/>
                    </a:lnTo>
                    <a:cubicBezTo>
                      <a:pt x="7894" y="43540"/>
                      <a:pt x="7997" y="43386"/>
                      <a:pt x="8100" y="43283"/>
                    </a:cubicBezTo>
                    <a:cubicBezTo>
                      <a:pt x="8306" y="43025"/>
                      <a:pt x="8513" y="42818"/>
                      <a:pt x="8771" y="42612"/>
                    </a:cubicBezTo>
                    <a:lnTo>
                      <a:pt x="9699" y="41890"/>
                    </a:lnTo>
                    <a:lnTo>
                      <a:pt x="9854" y="41735"/>
                    </a:lnTo>
                    <a:cubicBezTo>
                      <a:pt x="10009" y="41580"/>
                      <a:pt x="10215" y="41477"/>
                      <a:pt x="10422" y="41374"/>
                    </a:cubicBezTo>
                    <a:cubicBezTo>
                      <a:pt x="10731" y="41322"/>
                      <a:pt x="11041" y="41219"/>
                      <a:pt x="11299" y="41064"/>
                    </a:cubicBezTo>
                    <a:cubicBezTo>
                      <a:pt x="11453" y="41013"/>
                      <a:pt x="11608" y="40961"/>
                      <a:pt x="11763" y="40909"/>
                    </a:cubicBezTo>
                    <a:cubicBezTo>
                      <a:pt x="11969" y="40806"/>
                      <a:pt x="12227" y="40703"/>
                      <a:pt x="12433" y="40600"/>
                    </a:cubicBezTo>
                    <a:cubicBezTo>
                      <a:pt x="12743" y="40445"/>
                      <a:pt x="13053" y="40239"/>
                      <a:pt x="13362" y="40032"/>
                    </a:cubicBezTo>
                    <a:lnTo>
                      <a:pt x="13517" y="39878"/>
                    </a:lnTo>
                    <a:cubicBezTo>
                      <a:pt x="13723" y="39671"/>
                      <a:pt x="13981" y="39517"/>
                      <a:pt x="14187" y="39362"/>
                    </a:cubicBezTo>
                    <a:cubicBezTo>
                      <a:pt x="14549" y="39052"/>
                      <a:pt x="14910" y="38743"/>
                      <a:pt x="15219" y="38382"/>
                    </a:cubicBezTo>
                    <a:cubicBezTo>
                      <a:pt x="15374" y="38227"/>
                      <a:pt x="15529" y="38072"/>
                      <a:pt x="15684" y="37917"/>
                    </a:cubicBezTo>
                    <a:cubicBezTo>
                      <a:pt x="15838" y="37763"/>
                      <a:pt x="15993" y="37556"/>
                      <a:pt x="16148" y="37401"/>
                    </a:cubicBezTo>
                    <a:cubicBezTo>
                      <a:pt x="16303" y="37195"/>
                      <a:pt x="16354" y="37195"/>
                      <a:pt x="16406" y="37092"/>
                    </a:cubicBezTo>
                    <a:cubicBezTo>
                      <a:pt x="16509" y="36989"/>
                      <a:pt x="16612" y="36937"/>
                      <a:pt x="16715" y="36834"/>
                    </a:cubicBezTo>
                    <a:cubicBezTo>
                      <a:pt x="16870" y="36679"/>
                      <a:pt x="17025" y="36473"/>
                      <a:pt x="17180" y="36318"/>
                    </a:cubicBezTo>
                    <a:lnTo>
                      <a:pt x="17283" y="36163"/>
                    </a:lnTo>
                    <a:cubicBezTo>
                      <a:pt x="17438" y="35957"/>
                      <a:pt x="17592" y="35802"/>
                      <a:pt x="17747" y="35647"/>
                    </a:cubicBezTo>
                    <a:cubicBezTo>
                      <a:pt x="17902" y="35596"/>
                      <a:pt x="18057" y="35493"/>
                      <a:pt x="18211" y="35441"/>
                    </a:cubicBezTo>
                    <a:cubicBezTo>
                      <a:pt x="18366" y="35338"/>
                      <a:pt x="18521" y="35235"/>
                      <a:pt x="18727" y="35132"/>
                    </a:cubicBezTo>
                    <a:lnTo>
                      <a:pt x="18985" y="34977"/>
                    </a:lnTo>
                    <a:cubicBezTo>
                      <a:pt x="19501" y="34616"/>
                      <a:pt x="20068" y="34306"/>
                      <a:pt x="20584" y="33997"/>
                    </a:cubicBezTo>
                    <a:cubicBezTo>
                      <a:pt x="20791" y="33894"/>
                      <a:pt x="21049" y="33790"/>
                      <a:pt x="21255" y="33687"/>
                    </a:cubicBezTo>
                    <a:lnTo>
                      <a:pt x="21565" y="33584"/>
                    </a:lnTo>
                    <a:cubicBezTo>
                      <a:pt x="21926" y="33481"/>
                      <a:pt x="22235" y="33326"/>
                      <a:pt x="22545" y="33171"/>
                    </a:cubicBezTo>
                    <a:cubicBezTo>
                      <a:pt x="22699" y="33068"/>
                      <a:pt x="22854" y="32965"/>
                      <a:pt x="23009" y="32862"/>
                    </a:cubicBezTo>
                    <a:lnTo>
                      <a:pt x="23112" y="32759"/>
                    </a:lnTo>
                    <a:cubicBezTo>
                      <a:pt x="23164" y="32707"/>
                      <a:pt x="23215" y="32707"/>
                      <a:pt x="23319" y="32655"/>
                    </a:cubicBezTo>
                    <a:lnTo>
                      <a:pt x="24092" y="32655"/>
                    </a:lnTo>
                    <a:cubicBezTo>
                      <a:pt x="24247" y="32655"/>
                      <a:pt x="24453" y="32604"/>
                      <a:pt x="24608" y="32501"/>
                    </a:cubicBezTo>
                    <a:cubicBezTo>
                      <a:pt x="24660" y="32449"/>
                      <a:pt x="24763" y="32346"/>
                      <a:pt x="24866" y="32294"/>
                    </a:cubicBezTo>
                    <a:lnTo>
                      <a:pt x="24969" y="32191"/>
                    </a:lnTo>
                    <a:cubicBezTo>
                      <a:pt x="25021" y="32140"/>
                      <a:pt x="25124" y="32088"/>
                      <a:pt x="25227" y="32036"/>
                    </a:cubicBezTo>
                    <a:lnTo>
                      <a:pt x="25330" y="32036"/>
                    </a:lnTo>
                    <a:lnTo>
                      <a:pt x="25588" y="31933"/>
                    </a:lnTo>
                    <a:lnTo>
                      <a:pt x="25846" y="31778"/>
                    </a:lnTo>
                    <a:cubicBezTo>
                      <a:pt x="26001" y="31727"/>
                      <a:pt x="26104" y="31727"/>
                      <a:pt x="26207" y="31675"/>
                    </a:cubicBezTo>
                    <a:lnTo>
                      <a:pt x="26311" y="31675"/>
                    </a:lnTo>
                    <a:cubicBezTo>
                      <a:pt x="26414" y="31675"/>
                      <a:pt x="26569" y="31624"/>
                      <a:pt x="26672" y="31520"/>
                    </a:cubicBezTo>
                    <a:cubicBezTo>
                      <a:pt x="26826" y="31366"/>
                      <a:pt x="26930" y="31159"/>
                      <a:pt x="26981" y="30953"/>
                    </a:cubicBezTo>
                    <a:lnTo>
                      <a:pt x="26981" y="30901"/>
                    </a:lnTo>
                    <a:cubicBezTo>
                      <a:pt x="26981" y="30901"/>
                      <a:pt x="27033" y="30747"/>
                      <a:pt x="27394" y="30489"/>
                    </a:cubicBezTo>
                    <a:cubicBezTo>
                      <a:pt x="27497" y="30437"/>
                      <a:pt x="27652" y="30386"/>
                      <a:pt x="27807" y="30334"/>
                    </a:cubicBezTo>
                    <a:cubicBezTo>
                      <a:pt x="27961" y="30282"/>
                      <a:pt x="28116" y="30179"/>
                      <a:pt x="28271" y="30076"/>
                    </a:cubicBezTo>
                    <a:cubicBezTo>
                      <a:pt x="28426" y="29973"/>
                      <a:pt x="28580" y="29818"/>
                      <a:pt x="28684" y="29663"/>
                    </a:cubicBezTo>
                    <a:cubicBezTo>
                      <a:pt x="28735" y="29560"/>
                      <a:pt x="28787" y="29509"/>
                      <a:pt x="28838" y="29457"/>
                    </a:cubicBezTo>
                    <a:cubicBezTo>
                      <a:pt x="29045" y="29199"/>
                      <a:pt x="29303" y="28993"/>
                      <a:pt x="29612" y="28838"/>
                    </a:cubicBezTo>
                    <a:cubicBezTo>
                      <a:pt x="29767" y="28838"/>
                      <a:pt x="29870" y="28735"/>
                      <a:pt x="29973" y="28632"/>
                    </a:cubicBezTo>
                    <a:cubicBezTo>
                      <a:pt x="30334" y="28425"/>
                      <a:pt x="30696" y="28219"/>
                      <a:pt x="31005" y="28012"/>
                    </a:cubicBezTo>
                    <a:lnTo>
                      <a:pt x="31263" y="27858"/>
                    </a:lnTo>
                    <a:cubicBezTo>
                      <a:pt x="31830" y="27548"/>
                      <a:pt x="32295" y="27239"/>
                      <a:pt x="32811" y="26878"/>
                    </a:cubicBezTo>
                    <a:cubicBezTo>
                      <a:pt x="33017" y="26723"/>
                      <a:pt x="33223" y="26568"/>
                      <a:pt x="33430" y="26465"/>
                    </a:cubicBezTo>
                    <a:cubicBezTo>
                      <a:pt x="33688" y="26362"/>
                      <a:pt x="33946" y="26207"/>
                      <a:pt x="34152" y="26052"/>
                    </a:cubicBezTo>
                    <a:cubicBezTo>
                      <a:pt x="34307" y="25949"/>
                      <a:pt x="34461" y="25846"/>
                      <a:pt x="34668" y="25743"/>
                    </a:cubicBezTo>
                    <a:lnTo>
                      <a:pt x="34874" y="25639"/>
                    </a:lnTo>
                    <a:lnTo>
                      <a:pt x="35442" y="25278"/>
                    </a:lnTo>
                    <a:lnTo>
                      <a:pt x="35751" y="25124"/>
                    </a:lnTo>
                    <a:cubicBezTo>
                      <a:pt x="35958" y="24969"/>
                      <a:pt x="36164" y="24866"/>
                      <a:pt x="36422" y="24762"/>
                    </a:cubicBezTo>
                    <a:cubicBezTo>
                      <a:pt x="36731" y="24608"/>
                      <a:pt x="37041" y="24453"/>
                      <a:pt x="37350" y="24247"/>
                    </a:cubicBezTo>
                    <a:cubicBezTo>
                      <a:pt x="37557" y="24092"/>
                      <a:pt x="37815" y="23937"/>
                      <a:pt x="38124" y="23834"/>
                    </a:cubicBezTo>
                    <a:cubicBezTo>
                      <a:pt x="38382" y="23679"/>
                      <a:pt x="38537" y="23576"/>
                      <a:pt x="38743" y="23421"/>
                    </a:cubicBezTo>
                    <a:cubicBezTo>
                      <a:pt x="38950" y="23318"/>
                      <a:pt x="39104" y="23215"/>
                      <a:pt x="39311" y="23112"/>
                    </a:cubicBezTo>
                    <a:cubicBezTo>
                      <a:pt x="39620" y="22957"/>
                      <a:pt x="39930" y="22751"/>
                      <a:pt x="40239" y="22544"/>
                    </a:cubicBezTo>
                    <a:cubicBezTo>
                      <a:pt x="40394" y="22441"/>
                      <a:pt x="40600" y="22286"/>
                      <a:pt x="40755" y="22235"/>
                    </a:cubicBezTo>
                    <a:lnTo>
                      <a:pt x="40858" y="22183"/>
                    </a:lnTo>
                    <a:cubicBezTo>
                      <a:pt x="41013" y="22080"/>
                      <a:pt x="41116" y="22028"/>
                      <a:pt x="41271" y="21925"/>
                    </a:cubicBezTo>
                    <a:cubicBezTo>
                      <a:pt x="41374" y="21822"/>
                      <a:pt x="41477" y="21770"/>
                      <a:pt x="41581" y="21719"/>
                    </a:cubicBezTo>
                    <a:cubicBezTo>
                      <a:pt x="41787" y="21667"/>
                      <a:pt x="41942" y="21616"/>
                      <a:pt x="42148" y="21616"/>
                    </a:cubicBezTo>
                    <a:lnTo>
                      <a:pt x="42406" y="21616"/>
                    </a:lnTo>
                    <a:cubicBezTo>
                      <a:pt x="42716" y="21564"/>
                      <a:pt x="43077" y="21564"/>
                      <a:pt x="43386" y="21564"/>
                    </a:cubicBezTo>
                    <a:lnTo>
                      <a:pt x="45295" y="21564"/>
                    </a:lnTo>
                    <a:cubicBezTo>
                      <a:pt x="45708" y="21667"/>
                      <a:pt x="46120" y="21719"/>
                      <a:pt x="46481" y="21719"/>
                    </a:cubicBezTo>
                    <a:lnTo>
                      <a:pt x="47513" y="21719"/>
                    </a:lnTo>
                    <a:cubicBezTo>
                      <a:pt x="47926" y="21719"/>
                      <a:pt x="48339" y="21667"/>
                      <a:pt x="48700" y="21616"/>
                    </a:cubicBezTo>
                    <a:lnTo>
                      <a:pt x="49267" y="21512"/>
                    </a:lnTo>
                    <a:cubicBezTo>
                      <a:pt x="49731" y="21461"/>
                      <a:pt x="50144" y="21358"/>
                      <a:pt x="50557" y="21254"/>
                    </a:cubicBezTo>
                    <a:cubicBezTo>
                      <a:pt x="51073" y="21100"/>
                      <a:pt x="51537" y="20842"/>
                      <a:pt x="52001" y="20481"/>
                    </a:cubicBezTo>
                    <a:cubicBezTo>
                      <a:pt x="52156" y="20326"/>
                      <a:pt x="52362" y="20223"/>
                      <a:pt x="52569" y="20171"/>
                    </a:cubicBezTo>
                    <a:lnTo>
                      <a:pt x="52827" y="20068"/>
                    </a:lnTo>
                    <a:cubicBezTo>
                      <a:pt x="52981" y="20068"/>
                      <a:pt x="53136" y="20016"/>
                      <a:pt x="53291" y="19965"/>
                    </a:cubicBezTo>
                    <a:cubicBezTo>
                      <a:pt x="53549" y="19810"/>
                      <a:pt x="53858" y="19758"/>
                      <a:pt x="54168" y="19758"/>
                    </a:cubicBezTo>
                    <a:lnTo>
                      <a:pt x="55148" y="19758"/>
                    </a:lnTo>
                    <a:cubicBezTo>
                      <a:pt x="55716" y="19655"/>
                      <a:pt x="56283" y="19552"/>
                      <a:pt x="56851" y="19397"/>
                    </a:cubicBezTo>
                    <a:lnTo>
                      <a:pt x="57108" y="19346"/>
                    </a:lnTo>
                    <a:cubicBezTo>
                      <a:pt x="57315" y="19294"/>
                      <a:pt x="57521" y="19243"/>
                      <a:pt x="57676" y="19191"/>
                    </a:cubicBezTo>
                    <a:cubicBezTo>
                      <a:pt x="57882" y="19139"/>
                      <a:pt x="58037" y="19036"/>
                      <a:pt x="58192" y="18985"/>
                    </a:cubicBezTo>
                    <a:lnTo>
                      <a:pt x="58553" y="18778"/>
                    </a:lnTo>
                    <a:cubicBezTo>
                      <a:pt x="58914" y="18675"/>
                      <a:pt x="59275" y="18572"/>
                      <a:pt x="59636" y="18520"/>
                    </a:cubicBezTo>
                    <a:cubicBezTo>
                      <a:pt x="59843" y="18469"/>
                      <a:pt x="60101" y="18417"/>
                      <a:pt x="60359" y="18314"/>
                    </a:cubicBezTo>
                    <a:lnTo>
                      <a:pt x="60513" y="18262"/>
                    </a:lnTo>
                    <a:cubicBezTo>
                      <a:pt x="60978" y="18159"/>
                      <a:pt x="61390" y="18004"/>
                      <a:pt x="61751" y="17695"/>
                    </a:cubicBezTo>
                    <a:lnTo>
                      <a:pt x="61958" y="17540"/>
                    </a:lnTo>
                    <a:lnTo>
                      <a:pt x="61855" y="17334"/>
                    </a:lnTo>
                    <a:lnTo>
                      <a:pt x="61751" y="17127"/>
                    </a:lnTo>
                    <a:close/>
                    <a:moveTo>
                      <a:pt x="63127" y="38930"/>
                    </a:moveTo>
                    <a:cubicBezTo>
                      <a:pt x="62909" y="38930"/>
                      <a:pt x="62706" y="38988"/>
                      <a:pt x="62474" y="39104"/>
                    </a:cubicBezTo>
                    <a:cubicBezTo>
                      <a:pt x="62113" y="39259"/>
                      <a:pt x="61803" y="39413"/>
                      <a:pt x="61442" y="39568"/>
                    </a:cubicBezTo>
                    <a:cubicBezTo>
                      <a:pt x="61287" y="39620"/>
                      <a:pt x="61132" y="39671"/>
                      <a:pt x="60978" y="39723"/>
                    </a:cubicBezTo>
                    <a:cubicBezTo>
                      <a:pt x="60771" y="39775"/>
                      <a:pt x="60616" y="39826"/>
                      <a:pt x="60410" y="39878"/>
                    </a:cubicBezTo>
                    <a:cubicBezTo>
                      <a:pt x="60101" y="40032"/>
                      <a:pt x="59791" y="40187"/>
                      <a:pt x="59482" y="40342"/>
                    </a:cubicBezTo>
                    <a:lnTo>
                      <a:pt x="59172" y="40497"/>
                    </a:lnTo>
                    <a:cubicBezTo>
                      <a:pt x="58966" y="40600"/>
                      <a:pt x="58708" y="40755"/>
                      <a:pt x="58501" y="40858"/>
                    </a:cubicBezTo>
                    <a:cubicBezTo>
                      <a:pt x="58450" y="40909"/>
                      <a:pt x="58347" y="40961"/>
                      <a:pt x="58295" y="41013"/>
                    </a:cubicBezTo>
                    <a:lnTo>
                      <a:pt x="58192" y="41013"/>
                    </a:lnTo>
                    <a:cubicBezTo>
                      <a:pt x="58140" y="41013"/>
                      <a:pt x="58037" y="41064"/>
                      <a:pt x="57934" y="41064"/>
                    </a:cubicBezTo>
                    <a:cubicBezTo>
                      <a:pt x="57831" y="41116"/>
                      <a:pt x="57676" y="41219"/>
                      <a:pt x="57573" y="41322"/>
                    </a:cubicBezTo>
                    <a:cubicBezTo>
                      <a:pt x="57470" y="41425"/>
                      <a:pt x="57315" y="41477"/>
                      <a:pt x="57160" y="41580"/>
                    </a:cubicBezTo>
                    <a:cubicBezTo>
                      <a:pt x="57005" y="41632"/>
                      <a:pt x="56851" y="41683"/>
                      <a:pt x="56644" y="41735"/>
                    </a:cubicBezTo>
                    <a:cubicBezTo>
                      <a:pt x="56283" y="41838"/>
                      <a:pt x="55870" y="41993"/>
                      <a:pt x="55561" y="42251"/>
                    </a:cubicBezTo>
                    <a:cubicBezTo>
                      <a:pt x="55355" y="42406"/>
                      <a:pt x="55148" y="42560"/>
                      <a:pt x="54993" y="42715"/>
                    </a:cubicBezTo>
                    <a:lnTo>
                      <a:pt x="54890" y="42921"/>
                    </a:lnTo>
                    <a:cubicBezTo>
                      <a:pt x="54684" y="43128"/>
                      <a:pt x="54426" y="43334"/>
                      <a:pt x="54220" y="43540"/>
                    </a:cubicBezTo>
                    <a:cubicBezTo>
                      <a:pt x="53962" y="43747"/>
                      <a:pt x="53704" y="43902"/>
                      <a:pt x="53394" y="44056"/>
                    </a:cubicBezTo>
                    <a:cubicBezTo>
                      <a:pt x="53188" y="44160"/>
                      <a:pt x="52981" y="44314"/>
                      <a:pt x="52724" y="44417"/>
                    </a:cubicBezTo>
                    <a:lnTo>
                      <a:pt x="52466" y="44572"/>
                    </a:lnTo>
                    <a:cubicBezTo>
                      <a:pt x="52311" y="44675"/>
                      <a:pt x="52156" y="44727"/>
                      <a:pt x="51950" y="44830"/>
                    </a:cubicBezTo>
                    <a:lnTo>
                      <a:pt x="51589" y="45036"/>
                    </a:lnTo>
                    <a:lnTo>
                      <a:pt x="51485" y="45036"/>
                    </a:lnTo>
                    <a:cubicBezTo>
                      <a:pt x="51382" y="45140"/>
                      <a:pt x="51227" y="45191"/>
                      <a:pt x="51124" y="45191"/>
                    </a:cubicBezTo>
                    <a:cubicBezTo>
                      <a:pt x="51021" y="45243"/>
                      <a:pt x="50918" y="45243"/>
                      <a:pt x="50866" y="45243"/>
                    </a:cubicBezTo>
                    <a:lnTo>
                      <a:pt x="50660" y="45243"/>
                    </a:lnTo>
                    <a:cubicBezTo>
                      <a:pt x="49938" y="45398"/>
                      <a:pt x="49319" y="45707"/>
                      <a:pt x="48751" y="46171"/>
                    </a:cubicBezTo>
                    <a:cubicBezTo>
                      <a:pt x="48442" y="46378"/>
                      <a:pt x="48184" y="46533"/>
                      <a:pt x="47926" y="46687"/>
                    </a:cubicBezTo>
                    <a:cubicBezTo>
                      <a:pt x="47616" y="46842"/>
                      <a:pt x="47358" y="47048"/>
                      <a:pt x="47100" y="47255"/>
                    </a:cubicBezTo>
                    <a:cubicBezTo>
                      <a:pt x="46894" y="47461"/>
                      <a:pt x="46636" y="47667"/>
                      <a:pt x="46481" y="47874"/>
                    </a:cubicBezTo>
                    <a:cubicBezTo>
                      <a:pt x="46223" y="48132"/>
                      <a:pt x="45966" y="48390"/>
                      <a:pt x="45656" y="48596"/>
                    </a:cubicBezTo>
                    <a:cubicBezTo>
                      <a:pt x="45553" y="48699"/>
                      <a:pt x="45398" y="48751"/>
                      <a:pt x="45295" y="48854"/>
                    </a:cubicBezTo>
                    <a:cubicBezTo>
                      <a:pt x="45140" y="48906"/>
                      <a:pt x="44985" y="49009"/>
                      <a:pt x="44882" y="49060"/>
                    </a:cubicBezTo>
                    <a:cubicBezTo>
                      <a:pt x="44624" y="49215"/>
                      <a:pt x="44418" y="49421"/>
                      <a:pt x="44212" y="49628"/>
                    </a:cubicBezTo>
                    <a:cubicBezTo>
                      <a:pt x="44160" y="49679"/>
                      <a:pt x="44108" y="49783"/>
                      <a:pt x="44057" y="49834"/>
                    </a:cubicBezTo>
                    <a:cubicBezTo>
                      <a:pt x="43954" y="49989"/>
                      <a:pt x="43850" y="50092"/>
                      <a:pt x="43747" y="50195"/>
                    </a:cubicBezTo>
                    <a:cubicBezTo>
                      <a:pt x="43644" y="50247"/>
                      <a:pt x="43541" y="50247"/>
                      <a:pt x="43489" y="50247"/>
                    </a:cubicBezTo>
                    <a:cubicBezTo>
                      <a:pt x="43283" y="50298"/>
                      <a:pt x="43128" y="50350"/>
                      <a:pt x="42973" y="50402"/>
                    </a:cubicBezTo>
                    <a:cubicBezTo>
                      <a:pt x="42922" y="50453"/>
                      <a:pt x="42819" y="50505"/>
                      <a:pt x="42767" y="50556"/>
                    </a:cubicBezTo>
                    <a:lnTo>
                      <a:pt x="42664" y="50660"/>
                    </a:lnTo>
                    <a:cubicBezTo>
                      <a:pt x="42561" y="50711"/>
                      <a:pt x="42458" y="50763"/>
                      <a:pt x="42354" y="50814"/>
                    </a:cubicBezTo>
                    <a:lnTo>
                      <a:pt x="42303" y="50866"/>
                    </a:lnTo>
                    <a:cubicBezTo>
                      <a:pt x="42096" y="50918"/>
                      <a:pt x="41890" y="51072"/>
                      <a:pt x="41735" y="51227"/>
                    </a:cubicBezTo>
                    <a:cubicBezTo>
                      <a:pt x="41632" y="51279"/>
                      <a:pt x="41529" y="51382"/>
                      <a:pt x="41426" y="51433"/>
                    </a:cubicBezTo>
                    <a:lnTo>
                      <a:pt x="41219" y="51537"/>
                    </a:lnTo>
                    <a:cubicBezTo>
                      <a:pt x="41013" y="51640"/>
                      <a:pt x="40807" y="51795"/>
                      <a:pt x="40652" y="51949"/>
                    </a:cubicBezTo>
                    <a:cubicBezTo>
                      <a:pt x="40549" y="52052"/>
                      <a:pt x="40497" y="52156"/>
                      <a:pt x="40394" y="52259"/>
                    </a:cubicBezTo>
                    <a:cubicBezTo>
                      <a:pt x="40291" y="52362"/>
                      <a:pt x="40239" y="52517"/>
                      <a:pt x="40085" y="52620"/>
                    </a:cubicBezTo>
                    <a:cubicBezTo>
                      <a:pt x="39981" y="52723"/>
                      <a:pt x="39827" y="52775"/>
                      <a:pt x="39723" y="52878"/>
                    </a:cubicBezTo>
                    <a:cubicBezTo>
                      <a:pt x="39517" y="52981"/>
                      <a:pt x="39414" y="53084"/>
                      <a:pt x="39259" y="53187"/>
                    </a:cubicBezTo>
                    <a:cubicBezTo>
                      <a:pt x="39001" y="53394"/>
                      <a:pt x="38743" y="53652"/>
                      <a:pt x="38537" y="53910"/>
                    </a:cubicBezTo>
                    <a:cubicBezTo>
                      <a:pt x="38331" y="54219"/>
                      <a:pt x="38124" y="54529"/>
                      <a:pt x="37969" y="54838"/>
                    </a:cubicBezTo>
                    <a:cubicBezTo>
                      <a:pt x="37866" y="55096"/>
                      <a:pt x="37712" y="55302"/>
                      <a:pt x="37557" y="55560"/>
                    </a:cubicBezTo>
                    <a:cubicBezTo>
                      <a:pt x="37505" y="55612"/>
                      <a:pt x="37454" y="55715"/>
                      <a:pt x="37350" y="55818"/>
                    </a:cubicBezTo>
                    <a:cubicBezTo>
                      <a:pt x="37299" y="55922"/>
                      <a:pt x="37144" y="56179"/>
                      <a:pt x="37041" y="56334"/>
                    </a:cubicBezTo>
                    <a:cubicBezTo>
                      <a:pt x="36835" y="56644"/>
                      <a:pt x="36731" y="56953"/>
                      <a:pt x="36577" y="57263"/>
                    </a:cubicBezTo>
                    <a:lnTo>
                      <a:pt x="36577" y="57314"/>
                    </a:lnTo>
                    <a:cubicBezTo>
                      <a:pt x="36422" y="57676"/>
                      <a:pt x="36319" y="58037"/>
                      <a:pt x="36215" y="58398"/>
                    </a:cubicBezTo>
                    <a:cubicBezTo>
                      <a:pt x="36112" y="58604"/>
                      <a:pt x="36009" y="58862"/>
                      <a:pt x="35906" y="59068"/>
                    </a:cubicBezTo>
                    <a:lnTo>
                      <a:pt x="35803" y="59275"/>
                    </a:lnTo>
                    <a:cubicBezTo>
                      <a:pt x="35648" y="59636"/>
                      <a:pt x="35493" y="59945"/>
                      <a:pt x="35442" y="60307"/>
                    </a:cubicBezTo>
                    <a:lnTo>
                      <a:pt x="35442" y="60461"/>
                    </a:lnTo>
                    <a:cubicBezTo>
                      <a:pt x="35442" y="60564"/>
                      <a:pt x="35442" y="60668"/>
                      <a:pt x="35390" y="60771"/>
                    </a:cubicBezTo>
                    <a:cubicBezTo>
                      <a:pt x="35390" y="60822"/>
                      <a:pt x="35338" y="60926"/>
                      <a:pt x="35338" y="60977"/>
                    </a:cubicBezTo>
                    <a:cubicBezTo>
                      <a:pt x="35287" y="61080"/>
                      <a:pt x="35235" y="61132"/>
                      <a:pt x="35235" y="61235"/>
                    </a:cubicBezTo>
                    <a:cubicBezTo>
                      <a:pt x="35184" y="61493"/>
                      <a:pt x="35132" y="61751"/>
                      <a:pt x="35184" y="62060"/>
                    </a:cubicBezTo>
                    <a:lnTo>
                      <a:pt x="35184" y="62215"/>
                    </a:lnTo>
                    <a:lnTo>
                      <a:pt x="35184" y="62576"/>
                    </a:lnTo>
                    <a:lnTo>
                      <a:pt x="35854" y="62576"/>
                    </a:lnTo>
                    <a:lnTo>
                      <a:pt x="35854" y="62060"/>
                    </a:lnTo>
                    <a:cubicBezTo>
                      <a:pt x="35803" y="61803"/>
                      <a:pt x="35854" y="61545"/>
                      <a:pt x="35906" y="61338"/>
                    </a:cubicBezTo>
                    <a:cubicBezTo>
                      <a:pt x="36009" y="61029"/>
                      <a:pt x="36061" y="60719"/>
                      <a:pt x="36164" y="60410"/>
                    </a:cubicBezTo>
                    <a:lnTo>
                      <a:pt x="36164" y="60307"/>
                    </a:lnTo>
                    <a:cubicBezTo>
                      <a:pt x="36215" y="59997"/>
                      <a:pt x="36319" y="59739"/>
                      <a:pt x="36473" y="59481"/>
                    </a:cubicBezTo>
                    <a:cubicBezTo>
                      <a:pt x="36628" y="59172"/>
                      <a:pt x="36783" y="58810"/>
                      <a:pt x="36886" y="58501"/>
                    </a:cubicBezTo>
                    <a:cubicBezTo>
                      <a:pt x="36989" y="58191"/>
                      <a:pt x="37092" y="57933"/>
                      <a:pt x="37196" y="57624"/>
                    </a:cubicBezTo>
                    <a:lnTo>
                      <a:pt x="37247" y="57521"/>
                    </a:lnTo>
                    <a:cubicBezTo>
                      <a:pt x="37350" y="57211"/>
                      <a:pt x="37505" y="56902"/>
                      <a:pt x="37712" y="56592"/>
                    </a:cubicBezTo>
                    <a:cubicBezTo>
                      <a:pt x="37815" y="56489"/>
                      <a:pt x="37866" y="56334"/>
                      <a:pt x="37969" y="56231"/>
                    </a:cubicBezTo>
                    <a:cubicBezTo>
                      <a:pt x="38073" y="56128"/>
                      <a:pt x="38176" y="55973"/>
                      <a:pt x="38279" y="55818"/>
                    </a:cubicBezTo>
                    <a:cubicBezTo>
                      <a:pt x="38382" y="55612"/>
                      <a:pt x="38485" y="55457"/>
                      <a:pt x="38537" y="55251"/>
                    </a:cubicBezTo>
                    <a:cubicBezTo>
                      <a:pt x="38588" y="55148"/>
                      <a:pt x="38640" y="55045"/>
                      <a:pt x="38692" y="54941"/>
                    </a:cubicBezTo>
                    <a:cubicBezTo>
                      <a:pt x="39001" y="54374"/>
                      <a:pt x="39414" y="53910"/>
                      <a:pt x="39930" y="53548"/>
                    </a:cubicBezTo>
                    <a:lnTo>
                      <a:pt x="40085" y="53497"/>
                    </a:lnTo>
                    <a:cubicBezTo>
                      <a:pt x="40342" y="53342"/>
                      <a:pt x="40549" y="53187"/>
                      <a:pt x="40755" y="52981"/>
                    </a:cubicBezTo>
                    <a:cubicBezTo>
                      <a:pt x="40858" y="52878"/>
                      <a:pt x="40910" y="52775"/>
                      <a:pt x="41013" y="52672"/>
                    </a:cubicBezTo>
                    <a:cubicBezTo>
                      <a:pt x="41065" y="52568"/>
                      <a:pt x="41168" y="52414"/>
                      <a:pt x="41323" y="52362"/>
                    </a:cubicBezTo>
                    <a:lnTo>
                      <a:pt x="41632" y="52156"/>
                    </a:lnTo>
                    <a:cubicBezTo>
                      <a:pt x="41787" y="52052"/>
                      <a:pt x="41942" y="51949"/>
                      <a:pt x="42096" y="51846"/>
                    </a:cubicBezTo>
                    <a:lnTo>
                      <a:pt x="42251" y="51743"/>
                    </a:lnTo>
                    <a:lnTo>
                      <a:pt x="42458" y="51588"/>
                    </a:lnTo>
                    <a:lnTo>
                      <a:pt x="42716" y="51433"/>
                    </a:lnTo>
                    <a:lnTo>
                      <a:pt x="42870" y="51382"/>
                    </a:lnTo>
                    <a:lnTo>
                      <a:pt x="43180" y="51175"/>
                    </a:lnTo>
                    <a:cubicBezTo>
                      <a:pt x="43283" y="51072"/>
                      <a:pt x="43386" y="51021"/>
                      <a:pt x="43541" y="50969"/>
                    </a:cubicBezTo>
                    <a:cubicBezTo>
                      <a:pt x="43799" y="50969"/>
                      <a:pt x="44057" y="50866"/>
                      <a:pt x="44263" y="50711"/>
                    </a:cubicBezTo>
                    <a:cubicBezTo>
                      <a:pt x="44418" y="50556"/>
                      <a:pt x="44521" y="50402"/>
                      <a:pt x="44624" y="50298"/>
                    </a:cubicBezTo>
                    <a:cubicBezTo>
                      <a:pt x="44727" y="50195"/>
                      <a:pt x="44779" y="50092"/>
                      <a:pt x="44831" y="50041"/>
                    </a:cubicBezTo>
                    <a:cubicBezTo>
                      <a:pt x="44985" y="49834"/>
                      <a:pt x="45192" y="49679"/>
                      <a:pt x="45398" y="49576"/>
                    </a:cubicBezTo>
                    <a:lnTo>
                      <a:pt x="45604" y="49473"/>
                    </a:lnTo>
                    <a:cubicBezTo>
                      <a:pt x="45811" y="49370"/>
                      <a:pt x="46017" y="49215"/>
                      <a:pt x="46223" y="49060"/>
                    </a:cubicBezTo>
                    <a:cubicBezTo>
                      <a:pt x="46481" y="48906"/>
                      <a:pt x="46739" y="48648"/>
                      <a:pt x="46946" y="48441"/>
                    </a:cubicBezTo>
                    <a:lnTo>
                      <a:pt x="47100" y="48287"/>
                    </a:lnTo>
                    <a:cubicBezTo>
                      <a:pt x="47255" y="48132"/>
                      <a:pt x="47410" y="47977"/>
                      <a:pt x="47616" y="47822"/>
                    </a:cubicBezTo>
                    <a:cubicBezTo>
                      <a:pt x="47771" y="47667"/>
                      <a:pt x="48029" y="47513"/>
                      <a:pt x="48235" y="47358"/>
                    </a:cubicBezTo>
                    <a:lnTo>
                      <a:pt x="48390" y="47255"/>
                    </a:lnTo>
                    <a:cubicBezTo>
                      <a:pt x="48648" y="47152"/>
                      <a:pt x="48854" y="46997"/>
                      <a:pt x="49061" y="46842"/>
                    </a:cubicBezTo>
                    <a:cubicBezTo>
                      <a:pt x="49370" y="46584"/>
                      <a:pt x="49731" y="46378"/>
                      <a:pt x="50144" y="46223"/>
                    </a:cubicBezTo>
                    <a:cubicBezTo>
                      <a:pt x="50402" y="46120"/>
                      <a:pt x="50712" y="46017"/>
                      <a:pt x="51021" y="46017"/>
                    </a:cubicBezTo>
                    <a:cubicBezTo>
                      <a:pt x="51331" y="45913"/>
                      <a:pt x="51640" y="45810"/>
                      <a:pt x="51898" y="45707"/>
                    </a:cubicBezTo>
                    <a:lnTo>
                      <a:pt x="52311" y="45501"/>
                    </a:lnTo>
                    <a:cubicBezTo>
                      <a:pt x="52517" y="45398"/>
                      <a:pt x="52724" y="45294"/>
                      <a:pt x="52930" y="45191"/>
                    </a:cubicBezTo>
                    <a:cubicBezTo>
                      <a:pt x="53136" y="45036"/>
                      <a:pt x="53497" y="44830"/>
                      <a:pt x="53807" y="44675"/>
                    </a:cubicBezTo>
                    <a:cubicBezTo>
                      <a:pt x="54374" y="44366"/>
                      <a:pt x="54890" y="43953"/>
                      <a:pt x="55355" y="43489"/>
                    </a:cubicBezTo>
                    <a:cubicBezTo>
                      <a:pt x="55406" y="43437"/>
                      <a:pt x="55458" y="43334"/>
                      <a:pt x="55509" y="43283"/>
                    </a:cubicBezTo>
                    <a:cubicBezTo>
                      <a:pt x="55664" y="43128"/>
                      <a:pt x="55819" y="42973"/>
                      <a:pt x="55974" y="42870"/>
                    </a:cubicBezTo>
                    <a:cubicBezTo>
                      <a:pt x="56232" y="42715"/>
                      <a:pt x="56438" y="42560"/>
                      <a:pt x="56747" y="42509"/>
                    </a:cubicBezTo>
                    <a:lnTo>
                      <a:pt x="56902" y="42457"/>
                    </a:lnTo>
                    <a:cubicBezTo>
                      <a:pt x="57108" y="42406"/>
                      <a:pt x="57315" y="42302"/>
                      <a:pt x="57521" y="42251"/>
                    </a:cubicBezTo>
                    <a:cubicBezTo>
                      <a:pt x="57676" y="42148"/>
                      <a:pt x="57831" y="42096"/>
                      <a:pt x="57985" y="41993"/>
                    </a:cubicBezTo>
                    <a:cubicBezTo>
                      <a:pt x="58037" y="41941"/>
                      <a:pt x="58089" y="41941"/>
                      <a:pt x="58140" y="41890"/>
                    </a:cubicBezTo>
                    <a:cubicBezTo>
                      <a:pt x="58192" y="41838"/>
                      <a:pt x="58243" y="41786"/>
                      <a:pt x="58347" y="41786"/>
                    </a:cubicBezTo>
                    <a:lnTo>
                      <a:pt x="58398" y="41786"/>
                    </a:lnTo>
                    <a:cubicBezTo>
                      <a:pt x="58450" y="41735"/>
                      <a:pt x="58501" y="41735"/>
                      <a:pt x="58553" y="41735"/>
                    </a:cubicBezTo>
                    <a:cubicBezTo>
                      <a:pt x="58708" y="41683"/>
                      <a:pt x="58862" y="41580"/>
                      <a:pt x="58966" y="41477"/>
                    </a:cubicBezTo>
                    <a:cubicBezTo>
                      <a:pt x="59172" y="41374"/>
                      <a:pt x="59327" y="41271"/>
                      <a:pt x="59533" y="41219"/>
                    </a:cubicBezTo>
                    <a:lnTo>
                      <a:pt x="59791" y="41064"/>
                    </a:lnTo>
                    <a:cubicBezTo>
                      <a:pt x="60101" y="40858"/>
                      <a:pt x="60410" y="40703"/>
                      <a:pt x="60720" y="40600"/>
                    </a:cubicBezTo>
                    <a:cubicBezTo>
                      <a:pt x="60823" y="40548"/>
                      <a:pt x="60926" y="40548"/>
                      <a:pt x="61029" y="40497"/>
                    </a:cubicBezTo>
                    <a:lnTo>
                      <a:pt x="61236" y="40445"/>
                    </a:lnTo>
                    <a:cubicBezTo>
                      <a:pt x="61390" y="40394"/>
                      <a:pt x="61545" y="40342"/>
                      <a:pt x="61803" y="40239"/>
                    </a:cubicBezTo>
                    <a:cubicBezTo>
                      <a:pt x="62113" y="40136"/>
                      <a:pt x="62422" y="39981"/>
                      <a:pt x="62783" y="39826"/>
                    </a:cubicBezTo>
                    <a:cubicBezTo>
                      <a:pt x="62990" y="39723"/>
                      <a:pt x="63247" y="39671"/>
                      <a:pt x="63454" y="39671"/>
                    </a:cubicBezTo>
                    <a:lnTo>
                      <a:pt x="63557" y="39671"/>
                    </a:lnTo>
                    <a:lnTo>
                      <a:pt x="63918" y="39620"/>
                    </a:lnTo>
                    <a:lnTo>
                      <a:pt x="63918" y="39001"/>
                    </a:lnTo>
                    <a:lnTo>
                      <a:pt x="63557" y="38949"/>
                    </a:lnTo>
                    <a:lnTo>
                      <a:pt x="63351" y="38949"/>
                    </a:lnTo>
                    <a:cubicBezTo>
                      <a:pt x="63273" y="38936"/>
                      <a:pt x="63199" y="38930"/>
                      <a:pt x="63127" y="38930"/>
                    </a:cubicBezTo>
                    <a:close/>
                    <a:moveTo>
                      <a:pt x="44057" y="29147"/>
                    </a:moveTo>
                    <a:lnTo>
                      <a:pt x="43954" y="29251"/>
                    </a:lnTo>
                    <a:cubicBezTo>
                      <a:pt x="43644" y="29560"/>
                      <a:pt x="43335" y="29921"/>
                      <a:pt x="42973" y="30179"/>
                    </a:cubicBezTo>
                    <a:cubicBezTo>
                      <a:pt x="42870" y="30282"/>
                      <a:pt x="42767" y="30386"/>
                      <a:pt x="42664" y="30489"/>
                    </a:cubicBezTo>
                    <a:cubicBezTo>
                      <a:pt x="42509" y="30695"/>
                      <a:pt x="42251" y="30850"/>
                      <a:pt x="42045" y="31056"/>
                    </a:cubicBezTo>
                    <a:cubicBezTo>
                      <a:pt x="41942" y="31108"/>
                      <a:pt x="41839" y="31159"/>
                      <a:pt x="41735" y="31211"/>
                    </a:cubicBezTo>
                    <a:cubicBezTo>
                      <a:pt x="41477" y="31366"/>
                      <a:pt x="41219" y="31520"/>
                      <a:pt x="41013" y="31675"/>
                    </a:cubicBezTo>
                    <a:lnTo>
                      <a:pt x="40807" y="31882"/>
                    </a:lnTo>
                    <a:cubicBezTo>
                      <a:pt x="40600" y="32088"/>
                      <a:pt x="40394" y="32294"/>
                      <a:pt x="40188" y="32449"/>
                    </a:cubicBezTo>
                    <a:cubicBezTo>
                      <a:pt x="39827" y="32707"/>
                      <a:pt x="39517" y="32965"/>
                      <a:pt x="39156" y="33223"/>
                    </a:cubicBezTo>
                    <a:cubicBezTo>
                      <a:pt x="38846" y="33481"/>
                      <a:pt x="38692" y="33636"/>
                      <a:pt x="38485" y="33894"/>
                    </a:cubicBezTo>
                    <a:lnTo>
                      <a:pt x="38227" y="34100"/>
                    </a:lnTo>
                    <a:lnTo>
                      <a:pt x="37969" y="34306"/>
                    </a:lnTo>
                    <a:cubicBezTo>
                      <a:pt x="37763" y="34513"/>
                      <a:pt x="37557" y="34719"/>
                      <a:pt x="37350" y="34925"/>
                    </a:cubicBezTo>
                    <a:cubicBezTo>
                      <a:pt x="37144" y="35235"/>
                      <a:pt x="37041" y="35493"/>
                      <a:pt x="36886" y="35802"/>
                    </a:cubicBezTo>
                    <a:lnTo>
                      <a:pt x="36835" y="35957"/>
                    </a:lnTo>
                    <a:cubicBezTo>
                      <a:pt x="36731" y="36318"/>
                      <a:pt x="36628" y="36628"/>
                      <a:pt x="36525" y="36989"/>
                    </a:cubicBezTo>
                    <a:lnTo>
                      <a:pt x="36473" y="37195"/>
                    </a:lnTo>
                    <a:cubicBezTo>
                      <a:pt x="36422" y="37556"/>
                      <a:pt x="36267" y="37917"/>
                      <a:pt x="36009" y="38278"/>
                    </a:cubicBezTo>
                    <a:lnTo>
                      <a:pt x="35906" y="38433"/>
                    </a:lnTo>
                    <a:lnTo>
                      <a:pt x="35700" y="38794"/>
                    </a:lnTo>
                    <a:lnTo>
                      <a:pt x="35545" y="39001"/>
                    </a:lnTo>
                    <a:cubicBezTo>
                      <a:pt x="35493" y="39104"/>
                      <a:pt x="35442" y="39207"/>
                      <a:pt x="35390" y="39259"/>
                    </a:cubicBezTo>
                    <a:cubicBezTo>
                      <a:pt x="35184" y="39568"/>
                      <a:pt x="34926" y="39826"/>
                      <a:pt x="34616" y="39981"/>
                    </a:cubicBezTo>
                    <a:cubicBezTo>
                      <a:pt x="34410" y="40187"/>
                      <a:pt x="34204" y="40394"/>
                      <a:pt x="33997" y="40548"/>
                    </a:cubicBezTo>
                    <a:lnTo>
                      <a:pt x="33739" y="40806"/>
                    </a:lnTo>
                    <a:cubicBezTo>
                      <a:pt x="33584" y="40909"/>
                      <a:pt x="33430" y="41013"/>
                      <a:pt x="33327" y="41116"/>
                    </a:cubicBezTo>
                    <a:cubicBezTo>
                      <a:pt x="33120" y="41271"/>
                      <a:pt x="32965" y="41425"/>
                      <a:pt x="32759" y="41632"/>
                    </a:cubicBezTo>
                    <a:lnTo>
                      <a:pt x="32398" y="41941"/>
                    </a:lnTo>
                    <a:cubicBezTo>
                      <a:pt x="32243" y="42148"/>
                      <a:pt x="32088" y="42302"/>
                      <a:pt x="31882" y="42457"/>
                    </a:cubicBezTo>
                    <a:cubicBezTo>
                      <a:pt x="31727" y="42612"/>
                      <a:pt x="31624" y="42715"/>
                      <a:pt x="31469" y="42870"/>
                    </a:cubicBezTo>
                    <a:cubicBezTo>
                      <a:pt x="31366" y="43025"/>
                      <a:pt x="31211" y="43179"/>
                      <a:pt x="31057" y="43283"/>
                    </a:cubicBezTo>
                    <a:cubicBezTo>
                      <a:pt x="30747" y="43540"/>
                      <a:pt x="30541" y="43850"/>
                      <a:pt x="30334" y="44160"/>
                    </a:cubicBezTo>
                    <a:cubicBezTo>
                      <a:pt x="30231" y="44263"/>
                      <a:pt x="30128" y="44417"/>
                      <a:pt x="30025" y="44521"/>
                    </a:cubicBezTo>
                    <a:cubicBezTo>
                      <a:pt x="29973" y="44675"/>
                      <a:pt x="29715" y="44985"/>
                      <a:pt x="29561" y="45243"/>
                    </a:cubicBezTo>
                    <a:cubicBezTo>
                      <a:pt x="29509" y="45346"/>
                      <a:pt x="29406" y="45501"/>
                      <a:pt x="29354" y="45656"/>
                    </a:cubicBezTo>
                    <a:cubicBezTo>
                      <a:pt x="29200" y="45913"/>
                      <a:pt x="29096" y="46120"/>
                      <a:pt x="28942" y="46326"/>
                    </a:cubicBezTo>
                    <a:cubicBezTo>
                      <a:pt x="28838" y="46481"/>
                      <a:pt x="28735" y="46584"/>
                      <a:pt x="28632" y="46739"/>
                    </a:cubicBezTo>
                    <a:cubicBezTo>
                      <a:pt x="28477" y="46894"/>
                      <a:pt x="28323" y="47100"/>
                      <a:pt x="28168" y="47306"/>
                    </a:cubicBezTo>
                    <a:lnTo>
                      <a:pt x="27961" y="47667"/>
                    </a:lnTo>
                    <a:cubicBezTo>
                      <a:pt x="27807" y="47925"/>
                      <a:pt x="27652" y="48183"/>
                      <a:pt x="27446" y="48390"/>
                    </a:cubicBezTo>
                    <a:cubicBezTo>
                      <a:pt x="27291" y="48648"/>
                      <a:pt x="27239" y="48699"/>
                      <a:pt x="27136" y="48854"/>
                    </a:cubicBezTo>
                    <a:cubicBezTo>
                      <a:pt x="26981" y="49009"/>
                      <a:pt x="26826" y="49215"/>
                      <a:pt x="26672" y="49421"/>
                    </a:cubicBezTo>
                    <a:cubicBezTo>
                      <a:pt x="26620" y="49525"/>
                      <a:pt x="26517" y="49679"/>
                      <a:pt x="26414" y="49834"/>
                    </a:cubicBezTo>
                    <a:cubicBezTo>
                      <a:pt x="26311" y="50041"/>
                      <a:pt x="26156" y="50298"/>
                      <a:pt x="26001" y="50453"/>
                    </a:cubicBezTo>
                    <a:cubicBezTo>
                      <a:pt x="25795" y="50763"/>
                      <a:pt x="25537" y="51021"/>
                      <a:pt x="25279" y="51279"/>
                    </a:cubicBezTo>
                    <a:lnTo>
                      <a:pt x="25227" y="51279"/>
                    </a:lnTo>
                    <a:cubicBezTo>
                      <a:pt x="24969" y="51588"/>
                      <a:pt x="24711" y="51846"/>
                      <a:pt x="24453" y="52104"/>
                    </a:cubicBezTo>
                    <a:cubicBezTo>
                      <a:pt x="24196" y="52465"/>
                      <a:pt x="23938" y="52775"/>
                      <a:pt x="23576" y="53084"/>
                    </a:cubicBezTo>
                    <a:cubicBezTo>
                      <a:pt x="23422" y="53239"/>
                      <a:pt x="23215" y="53342"/>
                      <a:pt x="23061" y="53497"/>
                    </a:cubicBezTo>
                    <a:cubicBezTo>
                      <a:pt x="22596" y="53806"/>
                      <a:pt x="22235" y="54219"/>
                      <a:pt x="21926" y="54632"/>
                    </a:cubicBezTo>
                    <a:cubicBezTo>
                      <a:pt x="21771" y="54787"/>
                      <a:pt x="21668" y="54941"/>
                      <a:pt x="21513" y="55096"/>
                    </a:cubicBezTo>
                    <a:cubicBezTo>
                      <a:pt x="21410" y="55251"/>
                      <a:pt x="21255" y="55406"/>
                      <a:pt x="21152" y="55560"/>
                    </a:cubicBezTo>
                    <a:cubicBezTo>
                      <a:pt x="20945" y="55870"/>
                      <a:pt x="20739" y="56231"/>
                      <a:pt x="20584" y="56592"/>
                    </a:cubicBezTo>
                    <a:lnTo>
                      <a:pt x="20584" y="56644"/>
                    </a:lnTo>
                    <a:cubicBezTo>
                      <a:pt x="20430" y="56902"/>
                      <a:pt x="20326" y="57108"/>
                      <a:pt x="20223" y="57366"/>
                    </a:cubicBezTo>
                    <a:cubicBezTo>
                      <a:pt x="20172" y="57572"/>
                      <a:pt x="20120" y="57727"/>
                      <a:pt x="20017" y="57933"/>
                    </a:cubicBezTo>
                    <a:cubicBezTo>
                      <a:pt x="19914" y="58140"/>
                      <a:pt x="19811" y="58295"/>
                      <a:pt x="19656" y="58501"/>
                    </a:cubicBezTo>
                    <a:lnTo>
                      <a:pt x="19398" y="58862"/>
                    </a:lnTo>
                    <a:lnTo>
                      <a:pt x="19346" y="58965"/>
                    </a:lnTo>
                    <a:cubicBezTo>
                      <a:pt x="19191" y="59275"/>
                      <a:pt x="18985" y="59636"/>
                      <a:pt x="18882" y="59997"/>
                    </a:cubicBezTo>
                    <a:cubicBezTo>
                      <a:pt x="18779" y="60358"/>
                      <a:pt x="18727" y="60822"/>
                      <a:pt x="18779" y="61235"/>
                    </a:cubicBezTo>
                    <a:cubicBezTo>
                      <a:pt x="18779" y="61545"/>
                      <a:pt x="18727" y="61906"/>
                      <a:pt x="18624" y="62267"/>
                    </a:cubicBezTo>
                    <a:cubicBezTo>
                      <a:pt x="18572" y="62370"/>
                      <a:pt x="18469" y="62525"/>
                      <a:pt x="18418" y="62628"/>
                    </a:cubicBezTo>
                    <a:cubicBezTo>
                      <a:pt x="18315" y="62731"/>
                      <a:pt x="18263" y="62834"/>
                      <a:pt x="18211" y="62989"/>
                    </a:cubicBezTo>
                    <a:cubicBezTo>
                      <a:pt x="18211" y="63041"/>
                      <a:pt x="18160" y="63092"/>
                      <a:pt x="18160" y="63144"/>
                    </a:cubicBezTo>
                    <a:cubicBezTo>
                      <a:pt x="18005" y="63402"/>
                      <a:pt x="17850" y="63608"/>
                      <a:pt x="17695" y="63763"/>
                    </a:cubicBezTo>
                    <a:lnTo>
                      <a:pt x="17386" y="64124"/>
                    </a:lnTo>
                    <a:cubicBezTo>
                      <a:pt x="17128" y="64485"/>
                      <a:pt x="16870" y="64846"/>
                      <a:pt x="16612" y="65207"/>
                    </a:cubicBezTo>
                    <a:lnTo>
                      <a:pt x="16509" y="65362"/>
                    </a:lnTo>
                    <a:cubicBezTo>
                      <a:pt x="16303" y="65568"/>
                      <a:pt x="16148" y="65878"/>
                      <a:pt x="16045" y="66136"/>
                    </a:cubicBezTo>
                    <a:cubicBezTo>
                      <a:pt x="15941" y="66342"/>
                      <a:pt x="15838" y="66549"/>
                      <a:pt x="15684" y="66703"/>
                    </a:cubicBezTo>
                    <a:cubicBezTo>
                      <a:pt x="15580" y="66858"/>
                      <a:pt x="15477" y="66961"/>
                      <a:pt x="15374" y="67116"/>
                    </a:cubicBezTo>
                    <a:cubicBezTo>
                      <a:pt x="15219" y="67426"/>
                      <a:pt x="15013" y="67684"/>
                      <a:pt x="14755" y="67942"/>
                    </a:cubicBezTo>
                    <a:lnTo>
                      <a:pt x="14549" y="68148"/>
                    </a:lnTo>
                    <a:lnTo>
                      <a:pt x="14652" y="68354"/>
                    </a:lnTo>
                    <a:lnTo>
                      <a:pt x="14755" y="68561"/>
                    </a:lnTo>
                    <a:lnTo>
                      <a:pt x="15116" y="68561"/>
                    </a:lnTo>
                    <a:lnTo>
                      <a:pt x="15219" y="68509"/>
                    </a:lnTo>
                    <a:cubicBezTo>
                      <a:pt x="15529" y="68199"/>
                      <a:pt x="15787" y="67890"/>
                      <a:pt x="15993" y="67529"/>
                    </a:cubicBezTo>
                    <a:cubicBezTo>
                      <a:pt x="16045" y="67426"/>
                      <a:pt x="16148" y="67271"/>
                      <a:pt x="16251" y="67168"/>
                    </a:cubicBezTo>
                    <a:cubicBezTo>
                      <a:pt x="16354" y="67013"/>
                      <a:pt x="16509" y="66807"/>
                      <a:pt x="16612" y="66600"/>
                    </a:cubicBezTo>
                    <a:cubicBezTo>
                      <a:pt x="16664" y="66549"/>
                      <a:pt x="16664" y="66445"/>
                      <a:pt x="16715" y="66342"/>
                    </a:cubicBezTo>
                    <a:cubicBezTo>
                      <a:pt x="16715" y="66291"/>
                      <a:pt x="16767" y="66239"/>
                      <a:pt x="16767" y="66188"/>
                    </a:cubicBezTo>
                    <a:cubicBezTo>
                      <a:pt x="16870" y="66084"/>
                      <a:pt x="16922" y="65981"/>
                      <a:pt x="16973" y="65878"/>
                    </a:cubicBezTo>
                    <a:lnTo>
                      <a:pt x="17128" y="65723"/>
                    </a:lnTo>
                    <a:cubicBezTo>
                      <a:pt x="17386" y="65362"/>
                      <a:pt x="17644" y="65001"/>
                      <a:pt x="17850" y="64691"/>
                    </a:cubicBezTo>
                    <a:lnTo>
                      <a:pt x="18160" y="64330"/>
                    </a:lnTo>
                    <a:cubicBezTo>
                      <a:pt x="18366" y="64072"/>
                      <a:pt x="18521" y="63866"/>
                      <a:pt x="18676" y="63660"/>
                    </a:cubicBezTo>
                    <a:cubicBezTo>
                      <a:pt x="18727" y="63557"/>
                      <a:pt x="18830" y="63453"/>
                      <a:pt x="18830" y="63350"/>
                    </a:cubicBezTo>
                    <a:lnTo>
                      <a:pt x="18934" y="63195"/>
                    </a:lnTo>
                    <a:cubicBezTo>
                      <a:pt x="18934" y="63092"/>
                      <a:pt x="18985" y="63041"/>
                      <a:pt x="19037" y="62937"/>
                    </a:cubicBezTo>
                    <a:cubicBezTo>
                      <a:pt x="19140" y="62886"/>
                      <a:pt x="19191" y="62783"/>
                      <a:pt x="19243" y="62680"/>
                    </a:cubicBezTo>
                    <a:cubicBezTo>
                      <a:pt x="19449" y="62215"/>
                      <a:pt x="19501" y="61699"/>
                      <a:pt x="19449" y="61184"/>
                    </a:cubicBezTo>
                    <a:cubicBezTo>
                      <a:pt x="19449" y="60926"/>
                      <a:pt x="19449" y="60668"/>
                      <a:pt x="19501" y="60410"/>
                    </a:cubicBezTo>
                    <a:cubicBezTo>
                      <a:pt x="19604" y="60100"/>
                      <a:pt x="19707" y="59791"/>
                      <a:pt x="19914" y="59533"/>
                    </a:cubicBezTo>
                    <a:lnTo>
                      <a:pt x="19965" y="59378"/>
                    </a:lnTo>
                    <a:cubicBezTo>
                      <a:pt x="20068" y="59223"/>
                      <a:pt x="20172" y="59068"/>
                      <a:pt x="20275" y="58965"/>
                    </a:cubicBezTo>
                    <a:cubicBezTo>
                      <a:pt x="20378" y="58759"/>
                      <a:pt x="20481" y="58553"/>
                      <a:pt x="20636" y="58346"/>
                    </a:cubicBezTo>
                    <a:cubicBezTo>
                      <a:pt x="20688" y="58140"/>
                      <a:pt x="20791" y="57933"/>
                      <a:pt x="20894" y="57727"/>
                    </a:cubicBezTo>
                    <a:cubicBezTo>
                      <a:pt x="20945" y="57521"/>
                      <a:pt x="20997" y="57366"/>
                      <a:pt x="21100" y="57160"/>
                    </a:cubicBezTo>
                    <a:lnTo>
                      <a:pt x="21152" y="57056"/>
                    </a:lnTo>
                    <a:cubicBezTo>
                      <a:pt x="21307" y="56747"/>
                      <a:pt x="21461" y="56437"/>
                      <a:pt x="21616" y="56128"/>
                    </a:cubicBezTo>
                    <a:cubicBezTo>
                      <a:pt x="21719" y="55973"/>
                      <a:pt x="21874" y="55818"/>
                      <a:pt x="21977" y="55664"/>
                    </a:cubicBezTo>
                    <a:cubicBezTo>
                      <a:pt x="22132" y="55509"/>
                      <a:pt x="22235" y="55354"/>
                      <a:pt x="22390" y="55199"/>
                    </a:cubicBezTo>
                    <a:cubicBezTo>
                      <a:pt x="22545" y="54941"/>
                      <a:pt x="22803" y="54683"/>
                      <a:pt x="23112" y="54477"/>
                    </a:cubicBezTo>
                    <a:cubicBezTo>
                      <a:pt x="23783" y="53961"/>
                      <a:pt x="24350" y="53342"/>
                      <a:pt x="24918" y="52723"/>
                    </a:cubicBezTo>
                    <a:cubicBezTo>
                      <a:pt x="25176" y="52414"/>
                      <a:pt x="25434" y="52156"/>
                      <a:pt x="25692" y="51898"/>
                    </a:cubicBezTo>
                    <a:cubicBezTo>
                      <a:pt x="26001" y="51588"/>
                      <a:pt x="26259" y="51279"/>
                      <a:pt x="26569" y="50969"/>
                    </a:cubicBezTo>
                    <a:cubicBezTo>
                      <a:pt x="26723" y="50763"/>
                      <a:pt x="26878" y="50505"/>
                      <a:pt x="27033" y="50247"/>
                    </a:cubicBezTo>
                    <a:lnTo>
                      <a:pt x="27188" y="49989"/>
                    </a:lnTo>
                    <a:cubicBezTo>
                      <a:pt x="27291" y="49783"/>
                      <a:pt x="27446" y="49576"/>
                      <a:pt x="27600" y="49370"/>
                    </a:cubicBezTo>
                    <a:cubicBezTo>
                      <a:pt x="27755" y="49267"/>
                      <a:pt x="27858" y="49112"/>
                      <a:pt x="27910" y="49009"/>
                    </a:cubicBezTo>
                    <a:cubicBezTo>
                      <a:pt x="28116" y="48751"/>
                      <a:pt x="28271" y="48493"/>
                      <a:pt x="28477" y="48183"/>
                    </a:cubicBezTo>
                    <a:lnTo>
                      <a:pt x="28684" y="47874"/>
                    </a:lnTo>
                    <a:cubicBezTo>
                      <a:pt x="28787" y="47667"/>
                      <a:pt x="28993" y="47461"/>
                      <a:pt x="29148" y="47255"/>
                    </a:cubicBezTo>
                    <a:lnTo>
                      <a:pt x="29406" y="46945"/>
                    </a:lnTo>
                    <a:cubicBezTo>
                      <a:pt x="29561" y="46687"/>
                      <a:pt x="29715" y="46378"/>
                      <a:pt x="29870" y="46120"/>
                    </a:cubicBezTo>
                    <a:cubicBezTo>
                      <a:pt x="29973" y="46017"/>
                      <a:pt x="30025" y="45913"/>
                      <a:pt x="30077" y="45810"/>
                    </a:cubicBezTo>
                    <a:cubicBezTo>
                      <a:pt x="30231" y="45501"/>
                      <a:pt x="30438" y="45243"/>
                      <a:pt x="30592" y="44985"/>
                    </a:cubicBezTo>
                    <a:lnTo>
                      <a:pt x="30799" y="44779"/>
                    </a:lnTo>
                    <a:cubicBezTo>
                      <a:pt x="30850" y="44675"/>
                      <a:pt x="30902" y="44624"/>
                      <a:pt x="30954" y="44521"/>
                    </a:cubicBezTo>
                    <a:cubicBezTo>
                      <a:pt x="31005" y="44417"/>
                      <a:pt x="31057" y="44366"/>
                      <a:pt x="31108" y="44263"/>
                    </a:cubicBezTo>
                    <a:cubicBezTo>
                      <a:pt x="31211" y="44108"/>
                      <a:pt x="31315" y="44005"/>
                      <a:pt x="31469" y="43902"/>
                    </a:cubicBezTo>
                    <a:cubicBezTo>
                      <a:pt x="31624" y="43747"/>
                      <a:pt x="31779" y="43592"/>
                      <a:pt x="31934" y="43437"/>
                    </a:cubicBezTo>
                    <a:cubicBezTo>
                      <a:pt x="32088" y="43334"/>
                      <a:pt x="32192" y="43179"/>
                      <a:pt x="32295" y="43076"/>
                    </a:cubicBezTo>
                    <a:cubicBezTo>
                      <a:pt x="32450" y="42973"/>
                      <a:pt x="32656" y="42715"/>
                      <a:pt x="32862" y="42560"/>
                    </a:cubicBezTo>
                    <a:lnTo>
                      <a:pt x="33223" y="42148"/>
                    </a:lnTo>
                    <a:cubicBezTo>
                      <a:pt x="33378" y="42044"/>
                      <a:pt x="33533" y="41890"/>
                      <a:pt x="33688" y="41786"/>
                    </a:cubicBezTo>
                    <a:cubicBezTo>
                      <a:pt x="33842" y="41683"/>
                      <a:pt x="33997" y="41580"/>
                      <a:pt x="34152" y="41425"/>
                    </a:cubicBezTo>
                    <a:lnTo>
                      <a:pt x="34358" y="41219"/>
                    </a:lnTo>
                    <a:cubicBezTo>
                      <a:pt x="34616" y="41013"/>
                      <a:pt x="34874" y="40806"/>
                      <a:pt x="35132" y="40600"/>
                    </a:cubicBezTo>
                    <a:cubicBezTo>
                      <a:pt x="35442" y="40394"/>
                      <a:pt x="35648" y="40136"/>
                      <a:pt x="35906" y="39826"/>
                    </a:cubicBezTo>
                    <a:cubicBezTo>
                      <a:pt x="35958" y="39671"/>
                      <a:pt x="36061" y="39568"/>
                      <a:pt x="36164" y="39413"/>
                    </a:cubicBezTo>
                    <a:lnTo>
                      <a:pt x="36215" y="39310"/>
                    </a:lnTo>
                    <a:cubicBezTo>
                      <a:pt x="36267" y="39155"/>
                      <a:pt x="36370" y="39001"/>
                      <a:pt x="36473" y="38898"/>
                    </a:cubicBezTo>
                    <a:lnTo>
                      <a:pt x="36525" y="38794"/>
                    </a:lnTo>
                    <a:cubicBezTo>
                      <a:pt x="36783" y="38433"/>
                      <a:pt x="36938" y="38072"/>
                      <a:pt x="37092" y="37659"/>
                    </a:cubicBezTo>
                    <a:cubicBezTo>
                      <a:pt x="37144" y="37453"/>
                      <a:pt x="37196" y="37298"/>
                      <a:pt x="37196" y="37144"/>
                    </a:cubicBezTo>
                    <a:cubicBezTo>
                      <a:pt x="37350" y="36524"/>
                      <a:pt x="37557" y="35957"/>
                      <a:pt x="37866" y="35441"/>
                    </a:cubicBezTo>
                    <a:cubicBezTo>
                      <a:pt x="38021" y="35235"/>
                      <a:pt x="38227" y="35028"/>
                      <a:pt x="38434" y="34874"/>
                    </a:cubicBezTo>
                    <a:lnTo>
                      <a:pt x="38692" y="34616"/>
                    </a:lnTo>
                    <a:lnTo>
                      <a:pt x="38898" y="34461"/>
                    </a:lnTo>
                    <a:cubicBezTo>
                      <a:pt x="39156" y="34203"/>
                      <a:pt x="39362" y="33997"/>
                      <a:pt x="39620" y="33790"/>
                    </a:cubicBezTo>
                    <a:cubicBezTo>
                      <a:pt x="39878" y="33584"/>
                      <a:pt x="40291" y="33326"/>
                      <a:pt x="40549" y="33068"/>
                    </a:cubicBezTo>
                    <a:lnTo>
                      <a:pt x="40652" y="33017"/>
                    </a:lnTo>
                    <a:cubicBezTo>
                      <a:pt x="40858" y="32862"/>
                      <a:pt x="41065" y="32707"/>
                      <a:pt x="41271" y="32501"/>
                    </a:cubicBezTo>
                    <a:cubicBezTo>
                      <a:pt x="41323" y="32397"/>
                      <a:pt x="41426" y="32346"/>
                      <a:pt x="41529" y="32243"/>
                    </a:cubicBezTo>
                    <a:cubicBezTo>
                      <a:pt x="41684" y="32088"/>
                      <a:pt x="41839" y="31985"/>
                      <a:pt x="42045" y="31882"/>
                    </a:cubicBezTo>
                    <a:cubicBezTo>
                      <a:pt x="42200" y="31830"/>
                      <a:pt x="42354" y="31727"/>
                      <a:pt x="42509" y="31624"/>
                    </a:cubicBezTo>
                    <a:cubicBezTo>
                      <a:pt x="42767" y="31417"/>
                      <a:pt x="42973" y="31211"/>
                      <a:pt x="43231" y="30953"/>
                    </a:cubicBezTo>
                    <a:lnTo>
                      <a:pt x="43489" y="30695"/>
                    </a:lnTo>
                    <a:cubicBezTo>
                      <a:pt x="43850" y="30386"/>
                      <a:pt x="44160" y="30076"/>
                      <a:pt x="44469" y="29766"/>
                    </a:cubicBezTo>
                    <a:cubicBezTo>
                      <a:pt x="44573" y="29663"/>
                      <a:pt x="44624" y="29509"/>
                      <a:pt x="44573" y="29405"/>
                    </a:cubicBezTo>
                    <a:lnTo>
                      <a:pt x="44469" y="2914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5"/>
          <p:cNvSpPr txBox="1">
            <a:spLocks noGrp="1"/>
          </p:cNvSpPr>
          <p:nvPr>
            <p:ph type="title" idx="4"/>
          </p:nvPr>
        </p:nvSpPr>
        <p:spPr>
          <a:xfrm>
            <a:off x="695850" y="54000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3B1073-80CA-40D3-9E31-54A573E8DC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6932" y="1667773"/>
            <a:ext cx="3118752" cy="228135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ru-UA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BF144BB7-2D5B-47CF-9559-68EFD6BF36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08316" y="1667773"/>
            <a:ext cx="3118752" cy="228135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45862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 userDrawn="1">
  <p:cSld name="1_Title and two columns 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18"/>
          <p:cNvGrpSpPr/>
          <p:nvPr/>
        </p:nvGrpSpPr>
        <p:grpSpPr>
          <a:xfrm>
            <a:off x="-1469255" y="3500900"/>
            <a:ext cx="10794289" cy="2841706"/>
            <a:chOff x="-1469255" y="3500900"/>
            <a:chExt cx="10794289" cy="2841706"/>
          </a:xfrm>
        </p:grpSpPr>
        <p:sp>
          <p:nvSpPr>
            <p:cNvPr id="676" name="Google Shape;676;p18"/>
            <p:cNvSpPr/>
            <p:nvPr/>
          </p:nvSpPr>
          <p:spPr>
            <a:xfrm rot="-5260089" flipH="1">
              <a:off x="3804089" y="3184699"/>
              <a:ext cx="972159" cy="4038560"/>
            </a:xfrm>
            <a:custGeom>
              <a:avLst/>
              <a:gdLst/>
              <a:ahLst/>
              <a:cxnLst/>
              <a:rect l="l" t="t" r="r" b="b"/>
              <a:pathLst>
                <a:path w="18724" h="41684" extrusionOk="0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 rot="-792110" flipH="1">
              <a:off x="4126606" y="4574175"/>
              <a:ext cx="4601775" cy="1259595"/>
            </a:xfrm>
            <a:custGeom>
              <a:avLst/>
              <a:gdLst/>
              <a:ahLst/>
              <a:cxnLst/>
              <a:rect l="l" t="t" r="r" b="b"/>
              <a:pathLst>
                <a:path w="83476" h="22849" extrusionOk="0">
                  <a:moveTo>
                    <a:pt x="67480" y="0"/>
                  </a:moveTo>
                  <a:cubicBezTo>
                    <a:pt x="65999" y="0"/>
                    <a:pt x="64501" y="279"/>
                    <a:pt x="63125" y="801"/>
                  </a:cubicBezTo>
                  <a:cubicBezTo>
                    <a:pt x="62515" y="967"/>
                    <a:pt x="61905" y="1189"/>
                    <a:pt x="61351" y="1466"/>
                  </a:cubicBezTo>
                  <a:cubicBezTo>
                    <a:pt x="60963" y="1688"/>
                    <a:pt x="60630" y="1854"/>
                    <a:pt x="60187" y="1965"/>
                  </a:cubicBezTo>
                  <a:cubicBezTo>
                    <a:pt x="59743" y="2076"/>
                    <a:pt x="59188" y="2076"/>
                    <a:pt x="58745" y="2131"/>
                  </a:cubicBezTo>
                  <a:cubicBezTo>
                    <a:pt x="58095" y="2213"/>
                    <a:pt x="57476" y="2264"/>
                    <a:pt x="56842" y="2264"/>
                  </a:cubicBezTo>
                  <a:cubicBezTo>
                    <a:pt x="56610" y="2264"/>
                    <a:pt x="56376" y="2257"/>
                    <a:pt x="56139" y="2242"/>
                  </a:cubicBezTo>
                  <a:cubicBezTo>
                    <a:pt x="56005" y="2233"/>
                    <a:pt x="55872" y="2228"/>
                    <a:pt x="55739" y="2228"/>
                  </a:cubicBezTo>
                  <a:cubicBezTo>
                    <a:pt x="55098" y="2228"/>
                    <a:pt x="54462" y="2336"/>
                    <a:pt x="53865" y="2520"/>
                  </a:cubicBezTo>
                  <a:cubicBezTo>
                    <a:pt x="53200" y="2741"/>
                    <a:pt x="52590" y="3019"/>
                    <a:pt x="52035" y="3351"/>
                  </a:cubicBezTo>
                  <a:cubicBezTo>
                    <a:pt x="51343" y="3671"/>
                    <a:pt x="50344" y="4297"/>
                    <a:pt x="49578" y="4297"/>
                  </a:cubicBezTo>
                  <a:cubicBezTo>
                    <a:pt x="49546" y="4297"/>
                    <a:pt x="49515" y="4296"/>
                    <a:pt x="49484" y="4294"/>
                  </a:cubicBezTo>
                  <a:cubicBezTo>
                    <a:pt x="48708" y="4294"/>
                    <a:pt x="47876" y="3739"/>
                    <a:pt x="47045" y="3573"/>
                  </a:cubicBezTo>
                  <a:cubicBezTo>
                    <a:pt x="46268" y="3407"/>
                    <a:pt x="45492" y="3351"/>
                    <a:pt x="44716" y="3296"/>
                  </a:cubicBezTo>
                  <a:cubicBezTo>
                    <a:pt x="43939" y="3240"/>
                    <a:pt x="43218" y="3019"/>
                    <a:pt x="42442" y="3019"/>
                  </a:cubicBezTo>
                  <a:cubicBezTo>
                    <a:pt x="41666" y="3019"/>
                    <a:pt x="40779" y="3019"/>
                    <a:pt x="40002" y="3074"/>
                  </a:cubicBezTo>
                  <a:cubicBezTo>
                    <a:pt x="39226" y="3129"/>
                    <a:pt x="38505" y="3296"/>
                    <a:pt x="37840" y="3518"/>
                  </a:cubicBezTo>
                  <a:cubicBezTo>
                    <a:pt x="37162" y="3706"/>
                    <a:pt x="36483" y="3818"/>
                    <a:pt x="35805" y="3818"/>
                  </a:cubicBezTo>
                  <a:cubicBezTo>
                    <a:pt x="35485" y="3818"/>
                    <a:pt x="35165" y="3793"/>
                    <a:pt x="34845" y="3739"/>
                  </a:cubicBezTo>
                  <a:cubicBezTo>
                    <a:pt x="33843" y="3632"/>
                    <a:pt x="32840" y="3571"/>
                    <a:pt x="31837" y="3571"/>
                  </a:cubicBezTo>
                  <a:cubicBezTo>
                    <a:pt x="31287" y="3571"/>
                    <a:pt x="30737" y="3589"/>
                    <a:pt x="30187" y="3629"/>
                  </a:cubicBezTo>
                  <a:cubicBezTo>
                    <a:pt x="29300" y="3629"/>
                    <a:pt x="28468" y="3518"/>
                    <a:pt x="27637" y="3296"/>
                  </a:cubicBezTo>
                  <a:cubicBezTo>
                    <a:pt x="27082" y="3019"/>
                    <a:pt x="26528" y="2908"/>
                    <a:pt x="25973" y="2908"/>
                  </a:cubicBezTo>
                  <a:cubicBezTo>
                    <a:pt x="25363" y="3019"/>
                    <a:pt x="25030" y="3462"/>
                    <a:pt x="24421" y="3573"/>
                  </a:cubicBezTo>
                  <a:cubicBezTo>
                    <a:pt x="23866" y="3573"/>
                    <a:pt x="23311" y="3739"/>
                    <a:pt x="22868" y="4072"/>
                  </a:cubicBezTo>
                  <a:cubicBezTo>
                    <a:pt x="22591" y="4349"/>
                    <a:pt x="22202" y="4627"/>
                    <a:pt x="21814" y="4793"/>
                  </a:cubicBezTo>
                  <a:cubicBezTo>
                    <a:pt x="21482" y="4959"/>
                    <a:pt x="21149" y="5015"/>
                    <a:pt x="20816" y="5126"/>
                  </a:cubicBezTo>
                  <a:cubicBezTo>
                    <a:pt x="20151" y="5403"/>
                    <a:pt x="19485" y="5625"/>
                    <a:pt x="18764" y="5736"/>
                  </a:cubicBezTo>
                  <a:cubicBezTo>
                    <a:pt x="17451" y="5905"/>
                    <a:pt x="16138" y="5977"/>
                    <a:pt x="14825" y="5977"/>
                  </a:cubicBezTo>
                  <a:cubicBezTo>
                    <a:pt x="14419" y="5977"/>
                    <a:pt x="14013" y="5971"/>
                    <a:pt x="13608" y="5957"/>
                  </a:cubicBezTo>
                  <a:cubicBezTo>
                    <a:pt x="12776" y="5902"/>
                    <a:pt x="11999" y="5791"/>
                    <a:pt x="11223" y="5680"/>
                  </a:cubicBezTo>
                  <a:cubicBezTo>
                    <a:pt x="10336" y="5680"/>
                    <a:pt x="9393" y="5625"/>
                    <a:pt x="8506" y="5569"/>
                  </a:cubicBezTo>
                  <a:cubicBezTo>
                    <a:pt x="7929" y="5484"/>
                    <a:pt x="7353" y="5440"/>
                    <a:pt x="6779" y="5440"/>
                  </a:cubicBezTo>
                  <a:cubicBezTo>
                    <a:pt x="5864" y="5440"/>
                    <a:pt x="4956" y="5552"/>
                    <a:pt x="4070" y="5791"/>
                  </a:cubicBezTo>
                  <a:cubicBezTo>
                    <a:pt x="3349" y="5902"/>
                    <a:pt x="2628" y="6068"/>
                    <a:pt x="1907" y="6290"/>
                  </a:cubicBezTo>
                  <a:cubicBezTo>
                    <a:pt x="1630" y="6346"/>
                    <a:pt x="1408" y="6401"/>
                    <a:pt x="1131" y="6512"/>
                  </a:cubicBezTo>
                  <a:cubicBezTo>
                    <a:pt x="798" y="6734"/>
                    <a:pt x="632" y="7067"/>
                    <a:pt x="244" y="7177"/>
                  </a:cubicBezTo>
                  <a:cubicBezTo>
                    <a:pt x="1" y="7275"/>
                    <a:pt x="56" y="7585"/>
                    <a:pt x="260" y="7585"/>
                  </a:cubicBezTo>
                  <a:cubicBezTo>
                    <a:pt x="289" y="7585"/>
                    <a:pt x="321" y="7579"/>
                    <a:pt x="355" y="7566"/>
                  </a:cubicBezTo>
                  <a:cubicBezTo>
                    <a:pt x="410" y="7566"/>
                    <a:pt x="466" y="7510"/>
                    <a:pt x="521" y="7510"/>
                  </a:cubicBezTo>
                  <a:cubicBezTo>
                    <a:pt x="632" y="8009"/>
                    <a:pt x="1020" y="8342"/>
                    <a:pt x="1020" y="8896"/>
                  </a:cubicBezTo>
                  <a:cubicBezTo>
                    <a:pt x="1076" y="9562"/>
                    <a:pt x="1242" y="10283"/>
                    <a:pt x="1519" y="10893"/>
                  </a:cubicBezTo>
                  <a:cubicBezTo>
                    <a:pt x="1796" y="11558"/>
                    <a:pt x="1852" y="12334"/>
                    <a:pt x="2129" y="13055"/>
                  </a:cubicBezTo>
                  <a:cubicBezTo>
                    <a:pt x="2462" y="13776"/>
                    <a:pt x="2684" y="14497"/>
                    <a:pt x="2795" y="15273"/>
                  </a:cubicBezTo>
                  <a:cubicBezTo>
                    <a:pt x="2905" y="16881"/>
                    <a:pt x="2850" y="18489"/>
                    <a:pt x="2739" y="20153"/>
                  </a:cubicBezTo>
                  <a:cubicBezTo>
                    <a:pt x="2739" y="20818"/>
                    <a:pt x="2462" y="22038"/>
                    <a:pt x="3016" y="22537"/>
                  </a:cubicBezTo>
                  <a:cubicBezTo>
                    <a:pt x="3252" y="22774"/>
                    <a:pt x="3589" y="22849"/>
                    <a:pt x="3945" y="22849"/>
                  </a:cubicBezTo>
                  <a:cubicBezTo>
                    <a:pt x="4425" y="22849"/>
                    <a:pt x="4940" y="22712"/>
                    <a:pt x="5290" y="22648"/>
                  </a:cubicBezTo>
                  <a:cubicBezTo>
                    <a:pt x="6122" y="22426"/>
                    <a:pt x="6953" y="22260"/>
                    <a:pt x="7730" y="22149"/>
                  </a:cubicBezTo>
                  <a:cubicBezTo>
                    <a:pt x="8561" y="22149"/>
                    <a:pt x="9282" y="22038"/>
                    <a:pt x="10059" y="21761"/>
                  </a:cubicBezTo>
                  <a:cubicBezTo>
                    <a:pt x="11611" y="21096"/>
                    <a:pt x="13219" y="20541"/>
                    <a:pt x="14883" y="20098"/>
                  </a:cubicBezTo>
                  <a:cubicBezTo>
                    <a:pt x="16657" y="19654"/>
                    <a:pt x="18432" y="19543"/>
                    <a:pt x="20151" y="18933"/>
                  </a:cubicBezTo>
                  <a:cubicBezTo>
                    <a:pt x="21814" y="18323"/>
                    <a:pt x="23589" y="17935"/>
                    <a:pt x="25363" y="17824"/>
                  </a:cubicBezTo>
                  <a:cubicBezTo>
                    <a:pt x="27193" y="17713"/>
                    <a:pt x="29023" y="17658"/>
                    <a:pt x="30908" y="17436"/>
                  </a:cubicBezTo>
                  <a:cubicBezTo>
                    <a:pt x="32516" y="17214"/>
                    <a:pt x="34124" y="17159"/>
                    <a:pt x="35733" y="16937"/>
                  </a:cubicBezTo>
                  <a:cubicBezTo>
                    <a:pt x="37507" y="16715"/>
                    <a:pt x="39281" y="16826"/>
                    <a:pt x="41000" y="16493"/>
                  </a:cubicBezTo>
                  <a:cubicBezTo>
                    <a:pt x="41777" y="16382"/>
                    <a:pt x="42553" y="16271"/>
                    <a:pt x="43329" y="16161"/>
                  </a:cubicBezTo>
                  <a:cubicBezTo>
                    <a:pt x="44106" y="15994"/>
                    <a:pt x="44827" y="15772"/>
                    <a:pt x="45603" y="15495"/>
                  </a:cubicBezTo>
                  <a:cubicBezTo>
                    <a:pt x="47211" y="14996"/>
                    <a:pt x="48930" y="14719"/>
                    <a:pt x="50649" y="14331"/>
                  </a:cubicBezTo>
                  <a:cubicBezTo>
                    <a:pt x="53976" y="13554"/>
                    <a:pt x="57359" y="13111"/>
                    <a:pt x="60686" y="12390"/>
                  </a:cubicBezTo>
                  <a:cubicBezTo>
                    <a:pt x="62405" y="12113"/>
                    <a:pt x="64124" y="11946"/>
                    <a:pt x="65843" y="11891"/>
                  </a:cubicBezTo>
                  <a:cubicBezTo>
                    <a:pt x="67506" y="11724"/>
                    <a:pt x="69114" y="11281"/>
                    <a:pt x="70667" y="10948"/>
                  </a:cubicBezTo>
                  <a:cubicBezTo>
                    <a:pt x="72109" y="10671"/>
                    <a:pt x="73606" y="10837"/>
                    <a:pt x="74937" y="10172"/>
                  </a:cubicBezTo>
                  <a:cubicBezTo>
                    <a:pt x="75436" y="10005"/>
                    <a:pt x="75935" y="9839"/>
                    <a:pt x="76378" y="9617"/>
                  </a:cubicBezTo>
                  <a:cubicBezTo>
                    <a:pt x="76988" y="9229"/>
                    <a:pt x="77432" y="8619"/>
                    <a:pt x="77986" y="8176"/>
                  </a:cubicBezTo>
                  <a:cubicBezTo>
                    <a:pt x="78541" y="7787"/>
                    <a:pt x="79040" y="7399"/>
                    <a:pt x="79539" y="6956"/>
                  </a:cubicBezTo>
                  <a:cubicBezTo>
                    <a:pt x="79983" y="6401"/>
                    <a:pt x="80426" y="5902"/>
                    <a:pt x="80925" y="5403"/>
                  </a:cubicBezTo>
                  <a:cubicBezTo>
                    <a:pt x="81197" y="5165"/>
                    <a:pt x="81490" y="5135"/>
                    <a:pt x="81804" y="5135"/>
                  </a:cubicBezTo>
                  <a:cubicBezTo>
                    <a:pt x="81907" y="5135"/>
                    <a:pt x="82013" y="5139"/>
                    <a:pt x="82121" y="5139"/>
                  </a:cubicBezTo>
                  <a:cubicBezTo>
                    <a:pt x="82219" y="5139"/>
                    <a:pt x="82320" y="5136"/>
                    <a:pt x="82422" y="5126"/>
                  </a:cubicBezTo>
                  <a:cubicBezTo>
                    <a:pt x="82700" y="5126"/>
                    <a:pt x="82977" y="5070"/>
                    <a:pt x="83143" y="4848"/>
                  </a:cubicBezTo>
                  <a:cubicBezTo>
                    <a:pt x="83476" y="4072"/>
                    <a:pt x="81923" y="3573"/>
                    <a:pt x="81535" y="3351"/>
                  </a:cubicBezTo>
                  <a:cubicBezTo>
                    <a:pt x="80315" y="2575"/>
                    <a:pt x="78984" y="2076"/>
                    <a:pt x="77543" y="1910"/>
                  </a:cubicBezTo>
                  <a:cubicBezTo>
                    <a:pt x="76711" y="1910"/>
                    <a:pt x="75879" y="1799"/>
                    <a:pt x="75103" y="1577"/>
                  </a:cubicBezTo>
                  <a:cubicBezTo>
                    <a:pt x="74382" y="1189"/>
                    <a:pt x="73606" y="911"/>
                    <a:pt x="72885" y="690"/>
                  </a:cubicBezTo>
                  <a:cubicBezTo>
                    <a:pt x="72219" y="579"/>
                    <a:pt x="71554" y="523"/>
                    <a:pt x="70889" y="468"/>
                  </a:cubicBezTo>
                  <a:cubicBezTo>
                    <a:pt x="70001" y="412"/>
                    <a:pt x="69114" y="135"/>
                    <a:pt x="68227" y="24"/>
                  </a:cubicBezTo>
                  <a:cubicBezTo>
                    <a:pt x="67979" y="8"/>
                    <a:pt x="67730" y="0"/>
                    <a:pt x="67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7231513" y="3500902"/>
              <a:ext cx="2093521" cy="1894823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9" name="Google Shape;679;p18"/>
            <p:cNvGrpSpPr/>
            <p:nvPr/>
          </p:nvGrpSpPr>
          <p:grpSpPr>
            <a:xfrm>
              <a:off x="-1469255" y="3500900"/>
              <a:ext cx="4132120" cy="2083803"/>
              <a:chOff x="-1469255" y="3500900"/>
              <a:chExt cx="4132120" cy="2083803"/>
            </a:xfrm>
          </p:grpSpPr>
          <p:sp>
            <p:nvSpPr>
              <p:cNvPr id="680" name="Google Shape;680;p18"/>
              <p:cNvSpPr/>
              <p:nvPr/>
            </p:nvSpPr>
            <p:spPr>
              <a:xfrm>
                <a:off x="-1002025" y="3500900"/>
                <a:ext cx="3664890" cy="2083803"/>
              </a:xfrm>
              <a:custGeom>
                <a:avLst/>
                <a:gdLst/>
                <a:ahLst/>
                <a:cxnLst/>
                <a:rect l="l" t="t" r="r" b="b"/>
                <a:pathLst>
                  <a:path w="166114" h="94450" extrusionOk="0">
                    <a:moveTo>
                      <a:pt x="39003" y="0"/>
                    </a:moveTo>
                    <a:cubicBezTo>
                      <a:pt x="38090" y="0"/>
                      <a:pt x="37173" y="194"/>
                      <a:pt x="36319" y="556"/>
                    </a:cubicBezTo>
                    <a:cubicBezTo>
                      <a:pt x="34977" y="1123"/>
                      <a:pt x="33688" y="1845"/>
                      <a:pt x="32553" y="2722"/>
                    </a:cubicBezTo>
                    <a:cubicBezTo>
                      <a:pt x="31057" y="3857"/>
                      <a:pt x="30180" y="5663"/>
                      <a:pt x="28684" y="6849"/>
                    </a:cubicBezTo>
                    <a:cubicBezTo>
                      <a:pt x="28013" y="7365"/>
                      <a:pt x="27291" y="7778"/>
                      <a:pt x="26569" y="8242"/>
                    </a:cubicBezTo>
                    <a:cubicBezTo>
                      <a:pt x="25846" y="8707"/>
                      <a:pt x="25176" y="9326"/>
                      <a:pt x="24402" y="9790"/>
                    </a:cubicBezTo>
                    <a:cubicBezTo>
                      <a:pt x="23628" y="10254"/>
                      <a:pt x="22803" y="10615"/>
                      <a:pt x="21926" y="10873"/>
                    </a:cubicBezTo>
                    <a:cubicBezTo>
                      <a:pt x="21152" y="11183"/>
                      <a:pt x="20378" y="11544"/>
                      <a:pt x="19656" y="12008"/>
                    </a:cubicBezTo>
                    <a:cubicBezTo>
                      <a:pt x="18057" y="12885"/>
                      <a:pt x="16561" y="13917"/>
                      <a:pt x="15013" y="14949"/>
                    </a:cubicBezTo>
                    <a:cubicBezTo>
                      <a:pt x="13362" y="15981"/>
                      <a:pt x="11557" y="16806"/>
                      <a:pt x="9699" y="17425"/>
                    </a:cubicBezTo>
                    <a:cubicBezTo>
                      <a:pt x="7946" y="18096"/>
                      <a:pt x="6346" y="19024"/>
                      <a:pt x="4592" y="19643"/>
                    </a:cubicBezTo>
                    <a:cubicBezTo>
                      <a:pt x="3922" y="19850"/>
                      <a:pt x="3251" y="20159"/>
                      <a:pt x="2632" y="20520"/>
                    </a:cubicBezTo>
                    <a:cubicBezTo>
                      <a:pt x="2013" y="21036"/>
                      <a:pt x="1497" y="21604"/>
                      <a:pt x="981" y="22171"/>
                    </a:cubicBezTo>
                    <a:cubicBezTo>
                      <a:pt x="898" y="22213"/>
                      <a:pt x="949" y="22288"/>
                      <a:pt x="1027" y="22288"/>
                    </a:cubicBezTo>
                    <a:cubicBezTo>
                      <a:pt x="1045" y="22288"/>
                      <a:pt x="1065" y="22284"/>
                      <a:pt x="1084" y="22274"/>
                    </a:cubicBezTo>
                    <a:lnTo>
                      <a:pt x="1136" y="22223"/>
                    </a:lnTo>
                    <a:lnTo>
                      <a:pt x="1136" y="22223"/>
                    </a:lnTo>
                    <a:cubicBezTo>
                      <a:pt x="981" y="22429"/>
                      <a:pt x="826" y="22687"/>
                      <a:pt x="672" y="22945"/>
                    </a:cubicBezTo>
                    <a:cubicBezTo>
                      <a:pt x="465" y="23512"/>
                      <a:pt x="362" y="24080"/>
                      <a:pt x="362" y="24647"/>
                    </a:cubicBezTo>
                    <a:cubicBezTo>
                      <a:pt x="259" y="25473"/>
                      <a:pt x="53" y="26298"/>
                      <a:pt x="53" y="27123"/>
                    </a:cubicBezTo>
                    <a:cubicBezTo>
                      <a:pt x="1" y="27846"/>
                      <a:pt x="53" y="28620"/>
                      <a:pt x="207" y="29393"/>
                    </a:cubicBezTo>
                    <a:cubicBezTo>
                      <a:pt x="465" y="30322"/>
                      <a:pt x="826" y="31251"/>
                      <a:pt x="1239" y="32179"/>
                    </a:cubicBezTo>
                    <a:cubicBezTo>
                      <a:pt x="1549" y="33005"/>
                      <a:pt x="1703" y="33881"/>
                      <a:pt x="1755" y="34758"/>
                    </a:cubicBezTo>
                    <a:cubicBezTo>
                      <a:pt x="1910" y="35532"/>
                      <a:pt x="2168" y="36306"/>
                      <a:pt x="2529" y="37028"/>
                    </a:cubicBezTo>
                    <a:cubicBezTo>
                      <a:pt x="3199" y="38886"/>
                      <a:pt x="2529" y="40897"/>
                      <a:pt x="2942" y="42806"/>
                    </a:cubicBezTo>
                    <a:cubicBezTo>
                      <a:pt x="3148" y="43683"/>
                      <a:pt x="3354" y="44509"/>
                      <a:pt x="3664" y="45386"/>
                    </a:cubicBezTo>
                    <a:cubicBezTo>
                      <a:pt x="4076" y="46366"/>
                      <a:pt x="4386" y="47398"/>
                      <a:pt x="4592" y="48481"/>
                    </a:cubicBezTo>
                    <a:cubicBezTo>
                      <a:pt x="4695" y="50493"/>
                      <a:pt x="4747" y="52556"/>
                      <a:pt x="4644" y="54568"/>
                    </a:cubicBezTo>
                    <a:cubicBezTo>
                      <a:pt x="4644" y="56529"/>
                      <a:pt x="4592" y="58489"/>
                      <a:pt x="4386" y="60449"/>
                    </a:cubicBezTo>
                    <a:cubicBezTo>
                      <a:pt x="4025" y="64525"/>
                      <a:pt x="4231" y="68755"/>
                      <a:pt x="4334" y="72882"/>
                    </a:cubicBezTo>
                    <a:cubicBezTo>
                      <a:pt x="4334" y="74945"/>
                      <a:pt x="4128" y="77009"/>
                      <a:pt x="3561" y="78969"/>
                    </a:cubicBezTo>
                    <a:cubicBezTo>
                      <a:pt x="3045" y="80930"/>
                      <a:pt x="2993" y="82942"/>
                      <a:pt x="2632" y="84902"/>
                    </a:cubicBezTo>
                    <a:cubicBezTo>
                      <a:pt x="2271" y="86759"/>
                      <a:pt x="2168" y="88616"/>
                      <a:pt x="2322" y="90473"/>
                    </a:cubicBezTo>
                    <a:cubicBezTo>
                      <a:pt x="2426" y="91454"/>
                      <a:pt x="2735" y="92124"/>
                      <a:pt x="3818" y="92227"/>
                    </a:cubicBezTo>
                    <a:cubicBezTo>
                      <a:pt x="4369" y="92262"/>
                      <a:pt x="4930" y="92273"/>
                      <a:pt x="5500" y="92273"/>
                    </a:cubicBezTo>
                    <a:cubicBezTo>
                      <a:pt x="6639" y="92273"/>
                      <a:pt x="7808" y="92227"/>
                      <a:pt x="8977" y="92227"/>
                    </a:cubicBezTo>
                    <a:cubicBezTo>
                      <a:pt x="9803" y="92227"/>
                      <a:pt x="10628" y="92176"/>
                      <a:pt x="11453" y="92124"/>
                    </a:cubicBezTo>
                    <a:cubicBezTo>
                      <a:pt x="12485" y="91969"/>
                      <a:pt x="13517" y="91660"/>
                      <a:pt x="14549" y="91505"/>
                    </a:cubicBezTo>
                    <a:cubicBezTo>
                      <a:pt x="15477" y="91454"/>
                      <a:pt x="16406" y="91350"/>
                      <a:pt x="17283" y="91196"/>
                    </a:cubicBezTo>
                    <a:cubicBezTo>
                      <a:pt x="18263" y="90938"/>
                      <a:pt x="19243" y="90628"/>
                      <a:pt x="20172" y="90267"/>
                    </a:cubicBezTo>
                    <a:cubicBezTo>
                      <a:pt x="22081" y="89596"/>
                      <a:pt x="23989" y="89081"/>
                      <a:pt x="25950" y="88771"/>
                    </a:cubicBezTo>
                    <a:cubicBezTo>
                      <a:pt x="27962" y="88410"/>
                      <a:pt x="29973" y="87688"/>
                      <a:pt x="31985" y="87688"/>
                    </a:cubicBezTo>
                    <a:cubicBezTo>
                      <a:pt x="33894" y="87688"/>
                      <a:pt x="35700" y="87120"/>
                      <a:pt x="37557" y="86811"/>
                    </a:cubicBezTo>
                    <a:cubicBezTo>
                      <a:pt x="45811" y="85263"/>
                      <a:pt x="54117" y="84180"/>
                      <a:pt x="62525" y="83612"/>
                    </a:cubicBezTo>
                    <a:cubicBezTo>
                      <a:pt x="62864" y="83586"/>
                      <a:pt x="63203" y="83575"/>
                      <a:pt x="63542" y="83575"/>
                    </a:cubicBezTo>
                    <a:cubicBezTo>
                      <a:pt x="65217" y="83575"/>
                      <a:pt x="66897" y="83853"/>
                      <a:pt x="68613" y="84025"/>
                    </a:cubicBezTo>
                    <a:cubicBezTo>
                      <a:pt x="70728" y="84231"/>
                      <a:pt x="72843" y="84438"/>
                      <a:pt x="74958" y="84644"/>
                    </a:cubicBezTo>
                    <a:cubicBezTo>
                      <a:pt x="79188" y="85057"/>
                      <a:pt x="83470" y="85469"/>
                      <a:pt x="87752" y="86037"/>
                    </a:cubicBezTo>
                    <a:cubicBezTo>
                      <a:pt x="92034" y="86604"/>
                      <a:pt x="96315" y="87223"/>
                      <a:pt x="100597" y="87842"/>
                    </a:cubicBezTo>
                    <a:cubicBezTo>
                      <a:pt x="104621" y="88513"/>
                      <a:pt x="108696" y="88926"/>
                      <a:pt x="112823" y="89184"/>
                    </a:cubicBezTo>
                    <a:cubicBezTo>
                      <a:pt x="116950" y="89338"/>
                      <a:pt x="121026" y="89906"/>
                      <a:pt x="125204" y="90422"/>
                    </a:cubicBezTo>
                    <a:cubicBezTo>
                      <a:pt x="127320" y="90680"/>
                      <a:pt x="129435" y="91041"/>
                      <a:pt x="131550" y="91454"/>
                    </a:cubicBezTo>
                    <a:cubicBezTo>
                      <a:pt x="133459" y="91866"/>
                      <a:pt x="135316" y="92434"/>
                      <a:pt x="137276" y="92485"/>
                    </a:cubicBezTo>
                    <a:cubicBezTo>
                      <a:pt x="139236" y="92537"/>
                      <a:pt x="141145" y="92846"/>
                      <a:pt x="143105" y="92846"/>
                    </a:cubicBezTo>
                    <a:cubicBezTo>
                      <a:pt x="145048" y="92846"/>
                      <a:pt x="146944" y="93212"/>
                      <a:pt x="148881" y="93212"/>
                    </a:cubicBezTo>
                    <a:cubicBezTo>
                      <a:pt x="149002" y="93212"/>
                      <a:pt x="149123" y="93211"/>
                      <a:pt x="149244" y="93208"/>
                    </a:cubicBezTo>
                    <a:cubicBezTo>
                      <a:pt x="149863" y="93208"/>
                      <a:pt x="150460" y="93185"/>
                      <a:pt x="151048" y="93185"/>
                    </a:cubicBezTo>
                    <a:cubicBezTo>
                      <a:pt x="151342" y="93185"/>
                      <a:pt x="151635" y="93190"/>
                      <a:pt x="151927" y="93208"/>
                    </a:cubicBezTo>
                    <a:cubicBezTo>
                      <a:pt x="153010" y="93311"/>
                      <a:pt x="154094" y="93466"/>
                      <a:pt x="155125" y="93723"/>
                    </a:cubicBezTo>
                    <a:cubicBezTo>
                      <a:pt x="156759" y="93938"/>
                      <a:pt x="158357" y="94046"/>
                      <a:pt x="159978" y="94046"/>
                    </a:cubicBezTo>
                    <a:cubicBezTo>
                      <a:pt x="160303" y="94046"/>
                      <a:pt x="160628" y="94042"/>
                      <a:pt x="160955" y="94033"/>
                    </a:cubicBezTo>
                    <a:cubicBezTo>
                      <a:pt x="162134" y="94033"/>
                      <a:pt x="163408" y="94449"/>
                      <a:pt x="164628" y="94449"/>
                    </a:cubicBezTo>
                    <a:cubicBezTo>
                      <a:pt x="164956" y="94449"/>
                      <a:pt x="165280" y="94419"/>
                      <a:pt x="165598" y="94343"/>
                    </a:cubicBezTo>
                    <a:cubicBezTo>
                      <a:pt x="165649" y="94291"/>
                      <a:pt x="165649" y="94291"/>
                      <a:pt x="165701" y="94239"/>
                    </a:cubicBezTo>
                    <a:cubicBezTo>
                      <a:pt x="165804" y="93311"/>
                      <a:pt x="165701" y="92382"/>
                      <a:pt x="165856" y="91402"/>
                    </a:cubicBezTo>
                    <a:cubicBezTo>
                      <a:pt x="166010" y="90525"/>
                      <a:pt x="166114" y="89596"/>
                      <a:pt x="166114" y="88668"/>
                    </a:cubicBezTo>
                    <a:cubicBezTo>
                      <a:pt x="166114" y="86604"/>
                      <a:pt x="166062" y="84592"/>
                      <a:pt x="166062" y="82580"/>
                    </a:cubicBezTo>
                    <a:cubicBezTo>
                      <a:pt x="166062" y="81600"/>
                      <a:pt x="166114" y="80569"/>
                      <a:pt x="166062" y="79537"/>
                    </a:cubicBezTo>
                    <a:cubicBezTo>
                      <a:pt x="166114" y="79021"/>
                      <a:pt x="165959" y="78453"/>
                      <a:pt x="165649" y="77989"/>
                    </a:cubicBezTo>
                    <a:cubicBezTo>
                      <a:pt x="164824" y="76957"/>
                      <a:pt x="163637" y="76235"/>
                      <a:pt x="162348" y="75926"/>
                    </a:cubicBezTo>
                    <a:cubicBezTo>
                      <a:pt x="161883" y="75668"/>
                      <a:pt x="161368" y="75461"/>
                      <a:pt x="160852" y="75307"/>
                    </a:cubicBezTo>
                    <a:cubicBezTo>
                      <a:pt x="159871" y="75152"/>
                      <a:pt x="159562" y="74275"/>
                      <a:pt x="158737" y="73811"/>
                    </a:cubicBezTo>
                    <a:cubicBezTo>
                      <a:pt x="158272" y="73604"/>
                      <a:pt x="157756" y="73449"/>
                      <a:pt x="157240" y="73295"/>
                    </a:cubicBezTo>
                    <a:cubicBezTo>
                      <a:pt x="156312" y="72882"/>
                      <a:pt x="155435" y="72366"/>
                      <a:pt x="154558" y="71799"/>
                    </a:cubicBezTo>
                    <a:cubicBezTo>
                      <a:pt x="151205" y="70096"/>
                      <a:pt x="147748" y="68394"/>
                      <a:pt x="144859" y="65918"/>
                    </a:cubicBezTo>
                    <a:cubicBezTo>
                      <a:pt x="143570" y="64731"/>
                      <a:pt x="142383" y="63441"/>
                      <a:pt x="141300" y="62048"/>
                    </a:cubicBezTo>
                    <a:cubicBezTo>
                      <a:pt x="140732" y="61429"/>
                      <a:pt x="140010" y="60862"/>
                      <a:pt x="139443" y="60191"/>
                    </a:cubicBezTo>
                    <a:cubicBezTo>
                      <a:pt x="138875" y="59521"/>
                      <a:pt x="138514" y="58644"/>
                      <a:pt x="137947" y="57973"/>
                    </a:cubicBezTo>
                    <a:cubicBezTo>
                      <a:pt x="136915" y="56632"/>
                      <a:pt x="135883" y="55084"/>
                      <a:pt x="134542" y="54104"/>
                    </a:cubicBezTo>
                    <a:cubicBezTo>
                      <a:pt x="133201" y="53279"/>
                      <a:pt x="131859" y="52659"/>
                      <a:pt x="130363" y="52195"/>
                    </a:cubicBezTo>
                    <a:cubicBezTo>
                      <a:pt x="129538" y="51886"/>
                      <a:pt x="128764" y="51421"/>
                      <a:pt x="128145" y="50751"/>
                    </a:cubicBezTo>
                    <a:cubicBezTo>
                      <a:pt x="127681" y="50183"/>
                      <a:pt x="127165" y="49616"/>
                      <a:pt x="126597" y="49152"/>
                    </a:cubicBezTo>
                    <a:cubicBezTo>
                      <a:pt x="125875" y="48790"/>
                      <a:pt x="125153" y="48532"/>
                      <a:pt x="124379" y="48429"/>
                    </a:cubicBezTo>
                    <a:cubicBezTo>
                      <a:pt x="123347" y="48223"/>
                      <a:pt x="122316" y="47862"/>
                      <a:pt x="121387" y="47346"/>
                    </a:cubicBezTo>
                    <a:cubicBezTo>
                      <a:pt x="119943" y="46624"/>
                      <a:pt x="118550" y="45592"/>
                      <a:pt x="117002" y="44973"/>
                    </a:cubicBezTo>
                    <a:cubicBezTo>
                      <a:pt x="115454" y="44354"/>
                      <a:pt x="113907" y="44612"/>
                      <a:pt x="112462" y="44096"/>
                    </a:cubicBezTo>
                    <a:cubicBezTo>
                      <a:pt x="110657" y="43425"/>
                      <a:pt x="109522" y="41878"/>
                      <a:pt x="108284" y="40588"/>
                    </a:cubicBezTo>
                    <a:cubicBezTo>
                      <a:pt x="106994" y="39298"/>
                      <a:pt x="105550" y="37905"/>
                      <a:pt x="104208" y="36564"/>
                    </a:cubicBezTo>
                    <a:cubicBezTo>
                      <a:pt x="103073" y="35326"/>
                      <a:pt x="101835" y="34191"/>
                      <a:pt x="100546" y="33159"/>
                    </a:cubicBezTo>
                    <a:cubicBezTo>
                      <a:pt x="99204" y="32179"/>
                      <a:pt x="97605" y="31766"/>
                      <a:pt x="96161" y="30941"/>
                    </a:cubicBezTo>
                    <a:cubicBezTo>
                      <a:pt x="95490" y="30528"/>
                      <a:pt x="94819" y="30012"/>
                      <a:pt x="94200" y="29497"/>
                    </a:cubicBezTo>
                    <a:cubicBezTo>
                      <a:pt x="93478" y="28981"/>
                      <a:pt x="92653" y="28620"/>
                      <a:pt x="91982" y="28000"/>
                    </a:cubicBezTo>
                    <a:cubicBezTo>
                      <a:pt x="90641" y="26917"/>
                      <a:pt x="89506" y="25937"/>
                      <a:pt x="87855" y="25421"/>
                    </a:cubicBezTo>
                    <a:cubicBezTo>
                      <a:pt x="87030" y="25163"/>
                      <a:pt x="86256" y="25008"/>
                      <a:pt x="85430" y="24802"/>
                    </a:cubicBezTo>
                    <a:cubicBezTo>
                      <a:pt x="84399" y="24596"/>
                      <a:pt x="83418" y="24389"/>
                      <a:pt x="82438" y="24080"/>
                    </a:cubicBezTo>
                    <a:cubicBezTo>
                      <a:pt x="81768" y="23719"/>
                      <a:pt x="81097" y="23409"/>
                      <a:pt x="80375" y="23203"/>
                    </a:cubicBezTo>
                    <a:cubicBezTo>
                      <a:pt x="79859" y="23048"/>
                      <a:pt x="79395" y="22893"/>
                      <a:pt x="78930" y="22739"/>
                    </a:cubicBezTo>
                    <a:cubicBezTo>
                      <a:pt x="78414" y="22532"/>
                      <a:pt x="77899" y="22171"/>
                      <a:pt x="77383" y="21913"/>
                    </a:cubicBezTo>
                    <a:cubicBezTo>
                      <a:pt x="75732" y="21191"/>
                      <a:pt x="74029" y="20623"/>
                      <a:pt x="72327" y="20108"/>
                    </a:cubicBezTo>
                    <a:cubicBezTo>
                      <a:pt x="70676" y="19540"/>
                      <a:pt x="69335" y="18560"/>
                      <a:pt x="67839" y="17734"/>
                    </a:cubicBezTo>
                    <a:cubicBezTo>
                      <a:pt x="66137" y="16754"/>
                      <a:pt x="64640" y="15155"/>
                      <a:pt x="63144" y="13814"/>
                    </a:cubicBezTo>
                    <a:cubicBezTo>
                      <a:pt x="61648" y="12473"/>
                      <a:pt x="60204" y="11080"/>
                      <a:pt x="58759" y="9687"/>
                    </a:cubicBezTo>
                    <a:cubicBezTo>
                      <a:pt x="58089" y="9068"/>
                      <a:pt x="57367" y="8397"/>
                      <a:pt x="56748" y="7675"/>
                    </a:cubicBezTo>
                    <a:cubicBezTo>
                      <a:pt x="56283" y="7107"/>
                      <a:pt x="55767" y="6592"/>
                      <a:pt x="55200" y="6179"/>
                    </a:cubicBezTo>
                    <a:cubicBezTo>
                      <a:pt x="54581" y="5766"/>
                      <a:pt x="53910" y="5508"/>
                      <a:pt x="53188" y="5405"/>
                    </a:cubicBezTo>
                    <a:cubicBezTo>
                      <a:pt x="52105" y="5095"/>
                      <a:pt x="51073" y="4683"/>
                      <a:pt x="50093" y="4218"/>
                    </a:cubicBezTo>
                    <a:cubicBezTo>
                      <a:pt x="49370" y="3806"/>
                      <a:pt x="48648" y="3496"/>
                      <a:pt x="47823" y="3187"/>
                    </a:cubicBezTo>
                    <a:cubicBezTo>
                      <a:pt x="46843" y="3032"/>
                      <a:pt x="45914" y="2774"/>
                      <a:pt x="44934" y="2464"/>
                    </a:cubicBezTo>
                    <a:cubicBezTo>
                      <a:pt x="44057" y="2103"/>
                      <a:pt x="43180" y="1691"/>
                      <a:pt x="42303" y="1175"/>
                    </a:cubicBezTo>
                    <a:cubicBezTo>
                      <a:pt x="41787" y="814"/>
                      <a:pt x="41168" y="504"/>
                      <a:pt x="40549" y="195"/>
                    </a:cubicBezTo>
                    <a:cubicBezTo>
                      <a:pt x="40043" y="63"/>
                      <a:pt x="39524" y="0"/>
                      <a:pt x="390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 rot="184348">
                <a:off x="-1456273" y="4511065"/>
                <a:ext cx="3292454" cy="572701"/>
              </a:xfrm>
              <a:custGeom>
                <a:avLst/>
                <a:gdLst/>
                <a:ahLst/>
                <a:cxnLst/>
                <a:rect l="l" t="t" r="r" b="b"/>
                <a:pathLst>
                  <a:path w="124276" h="21617" extrusionOk="0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18"/>
            <p:cNvGrpSpPr/>
            <p:nvPr/>
          </p:nvGrpSpPr>
          <p:grpSpPr>
            <a:xfrm rot="-190790" flipH="1">
              <a:off x="5303405" y="4315658"/>
              <a:ext cx="3021771" cy="1410026"/>
              <a:chOff x="2200450" y="2289475"/>
              <a:chExt cx="3612450" cy="1685650"/>
            </a:xfrm>
          </p:grpSpPr>
          <p:sp>
            <p:nvSpPr>
              <p:cNvPr id="683" name="Google Shape;683;p18"/>
              <p:cNvSpPr/>
              <p:nvPr/>
            </p:nvSpPr>
            <p:spPr>
              <a:xfrm>
                <a:off x="2200450" y="2628975"/>
                <a:ext cx="3612450" cy="1346150"/>
              </a:xfrm>
              <a:custGeom>
                <a:avLst/>
                <a:gdLst/>
                <a:ahLst/>
                <a:cxnLst/>
                <a:rect l="l" t="t" r="r" b="b"/>
                <a:pathLst>
                  <a:path w="144498" h="53846" extrusionOk="0">
                    <a:moveTo>
                      <a:pt x="82395" y="0"/>
                    </a:moveTo>
                    <a:cubicBezTo>
                      <a:pt x="81958" y="0"/>
                      <a:pt x="81559" y="146"/>
                      <a:pt x="81200" y="371"/>
                    </a:cubicBezTo>
                    <a:cubicBezTo>
                      <a:pt x="80890" y="732"/>
                      <a:pt x="81200" y="1042"/>
                      <a:pt x="81458" y="1248"/>
                    </a:cubicBezTo>
                    <a:cubicBezTo>
                      <a:pt x="81922" y="1609"/>
                      <a:pt x="82128" y="2125"/>
                      <a:pt x="82541" y="2538"/>
                    </a:cubicBezTo>
                    <a:cubicBezTo>
                      <a:pt x="83005" y="2950"/>
                      <a:pt x="83624" y="3054"/>
                      <a:pt x="84089" y="3466"/>
                    </a:cubicBezTo>
                    <a:cubicBezTo>
                      <a:pt x="84295" y="3621"/>
                      <a:pt x="84501" y="3879"/>
                      <a:pt x="84604" y="4085"/>
                    </a:cubicBezTo>
                    <a:cubicBezTo>
                      <a:pt x="84759" y="4343"/>
                      <a:pt x="84966" y="4550"/>
                      <a:pt x="85172" y="4756"/>
                    </a:cubicBezTo>
                    <a:cubicBezTo>
                      <a:pt x="85585" y="5117"/>
                      <a:pt x="85894" y="5581"/>
                      <a:pt x="86152" y="6149"/>
                    </a:cubicBezTo>
                    <a:cubicBezTo>
                      <a:pt x="86358" y="6665"/>
                      <a:pt x="86513" y="7181"/>
                      <a:pt x="86668" y="7748"/>
                    </a:cubicBezTo>
                    <a:cubicBezTo>
                      <a:pt x="86720" y="8058"/>
                      <a:pt x="86771" y="8367"/>
                      <a:pt x="86771" y="8677"/>
                    </a:cubicBezTo>
                    <a:cubicBezTo>
                      <a:pt x="86771" y="9038"/>
                      <a:pt x="86771" y="9399"/>
                      <a:pt x="86823" y="9708"/>
                    </a:cubicBezTo>
                    <a:cubicBezTo>
                      <a:pt x="86874" y="10018"/>
                      <a:pt x="86977" y="10379"/>
                      <a:pt x="87081" y="10689"/>
                    </a:cubicBezTo>
                    <a:cubicBezTo>
                      <a:pt x="87184" y="10998"/>
                      <a:pt x="87184" y="11359"/>
                      <a:pt x="87184" y="11669"/>
                    </a:cubicBezTo>
                    <a:cubicBezTo>
                      <a:pt x="87132" y="11617"/>
                      <a:pt x="87081" y="11514"/>
                      <a:pt x="87081" y="11462"/>
                    </a:cubicBezTo>
                    <a:cubicBezTo>
                      <a:pt x="86926" y="11205"/>
                      <a:pt x="86720" y="10947"/>
                      <a:pt x="86513" y="10740"/>
                    </a:cubicBezTo>
                    <a:cubicBezTo>
                      <a:pt x="85997" y="10224"/>
                      <a:pt x="85378" y="9760"/>
                      <a:pt x="84759" y="9451"/>
                    </a:cubicBezTo>
                    <a:cubicBezTo>
                      <a:pt x="84221" y="9143"/>
                      <a:pt x="83626" y="8979"/>
                      <a:pt x="83038" y="8979"/>
                    </a:cubicBezTo>
                    <a:cubicBezTo>
                      <a:pt x="82836" y="8979"/>
                      <a:pt x="82635" y="8998"/>
                      <a:pt x="82438" y="9038"/>
                    </a:cubicBezTo>
                    <a:lnTo>
                      <a:pt x="82386" y="9038"/>
                    </a:lnTo>
                    <a:cubicBezTo>
                      <a:pt x="82283" y="9451"/>
                      <a:pt x="83005" y="9863"/>
                      <a:pt x="83263" y="10018"/>
                    </a:cubicBezTo>
                    <a:cubicBezTo>
                      <a:pt x="83521" y="10173"/>
                      <a:pt x="83831" y="10379"/>
                      <a:pt x="84089" y="10585"/>
                    </a:cubicBezTo>
                    <a:cubicBezTo>
                      <a:pt x="84398" y="10895"/>
                      <a:pt x="84656" y="11308"/>
                      <a:pt x="84811" y="11720"/>
                    </a:cubicBezTo>
                    <a:cubicBezTo>
                      <a:pt x="85017" y="12185"/>
                      <a:pt x="85172" y="12701"/>
                      <a:pt x="85223" y="13216"/>
                    </a:cubicBezTo>
                    <a:cubicBezTo>
                      <a:pt x="85223" y="13578"/>
                      <a:pt x="85275" y="13990"/>
                      <a:pt x="85378" y="14351"/>
                    </a:cubicBezTo>
                    <a:cubicBezTo>
                      <a:pt x="85636" y="14712"/>
                      <a:pt x="85843" y="15125"/>
                      <a:pt x="86049" y="15538"/>
                    </a:cubicBezTo>
                    <a:cubicBezTo>
                      <a:pt x="86152" y="16002"/>
                      <a:pt x="86100" y="16518"/>
                      <a:pt x="85997" y="16982"/>
                    </a:cubicBezTo>
                    <a:cubicBezTo>
                      <a:pt x="85843" y="17447"/>
                      <a:pt x="85739" y="17859"/>
                      <a:pt x="85688" y="18324"/>
                    </a:cubicBezTo>
                    <a:cubicBezTo>
                      <a:pt x="85688" y="18685"/>
                      <a:pt x="85636" y="19252"/>
                      <a:pt x="85327" y="19510"/>
                    </a:cubicBezTo>
                    <a:cubicBezTo>
                      <a:pt x="84966" y="19717"/>
                      <a:pt x="84656" y="19923"/>
                      <a:pt x="84295" y="20026"/>
                    </a:cubicBezTo>
                    <a:cubicBezTo>
                      <a:pt x="84140" y="20129"/>
                      <a:pt x="83985" y="20181"/>
                      <a:pt x="83831" y="20284"/>
                    </a:cubicBezTo>
                    <a:lnTo>
                      <a:pt x="83521" y="20336"/>
                    </a:lnTo>
                    <a:lnTo>
                      <a:pt x="82386" y="20336"/>
                    </a:lnTo>
                    <a:cubicBezTo>
                      <a:pt x="82077" y="20336"/>
                      <a:pt x="81819" y="20387"/>
                      <a:pt x="81561" y="20439"/>
                    </a:cubicBezTo>
                    <a:cubicBezTo>
                      <a:pt x="81491" y="20449"/>
                      <a:pt x="81423" y="20455"/>
                      <a:pt x="81358" y="20455"/>
                    </a:cubicBezTo>
                    <a:cubicBezTo>
                      <a:pt x="81087" y="20455"/>
                      <a:pt x="80870" y="20349"/>
                      <a:pt x="80787" y="19974"/>
                    </a:cubicBezTo>
                    <a:cubicBezTo>
                      <a:pt x="80735" y="19665"/>
                      <a:pt x="80735" y="19355"/>
                      <a:pt x="80787" y="18994"/>
                    </a:cubicBezTo>
                    <a:cubicBezTo>
                      <a:pt x="80787" y="18633"/>
                      <a:pt x="80839" y="18220"/>
                      <a:pt x="80993" y="17859"/>
                    </a:cubicBezTo>
                    <a:cubicBezTo>
                      <a:pt x="81045" y="17705"/>
                      <a:pt x="81096" y="17550"/>
                      <a:pt x="81148" y="17395"/>
                    </a:cubicBezTo>
                    <a:cubicBezTo>
                      <a:pt x="81200" y="17189"/>
                      <a:pt x="81200" y="17034"/>
                      <a:pt x="81200" y="16828"/>
                    </a:cubicBezTo>
                    <a:cubicBezTo>
                      <a:pt x="81200" y="16673"/>
                      <a:pt x="81251" y="16518"/>
                      <a:pt x="81303" y="16312"/>
                    </a:cubicBezTo>
                    <a:lnTo>
                      <a:pt x="81354" y="16260"/>
                    </a:lnTo>
                    <a:cubicBezTo>
                      <a:pt x="81458" y="16054"/>
                      <a:pt x="81509" y="15847"/>
                      <a:pt x="81612" y="15641"/>
                    </a:cubicBezTo>
                    <a:cubicBezTo>
                      <a:pt x="81612" y="15605"/>
                      <a:pt x="81587" y="15568"/>
                      <a:pt x="81553" y="15568"/>
                    </a:cubicBezTo>
                    <a:cubicBezTo>
                      <a:pt x="81539" y="15568"/>
                      <a:pt x="81524" y="15574"/>
                      <a:pt x="81509" y="15589"/>
                    </a:cubicBezTo>
                    <a:cubicBezTo>
                      <a:pt x="81406" y="15847"/>
                      <a:pt x="81303" y="16054"/>
                      <a:pt x="81200" y="16312"/>
                    </a:cubicBezTo>
                    <a:lnTo>
                      <a:pt x="80890" y="16828"/>
                    </a:lnTo>
                    <a:cubicBezTo>
                      <a:pt x="80787" y="17034"/>
                      <a:pt x="80632" y="17240"/>
                      <a:pt x="80477" y="17395"/>
                    </a:cubicBezTo>
                    <a:cubicBezTo>
                      <a:pt x="80323" y="17498"/>
                      <a:pt x="80168" y="17653"/>
                      <a:pt x="80065" y="17756"/>
                    </a:cubicBezTo>
                    <a:cubicBezTo>
                      <a:pt x="79858" y="18117"/>
                      <a:pt x="79652" y="18427"/>
                      <a:pt x="79394" y="18736"/>
                    </a:cubicBezTo>
                    <a:cubicBezTo>
                      <a:pt x="79239" y="18891"/>
                      <a:pt x="79033" y="19046"/>
                      <a:pt x="78827" y="19149"/>
                    </a:cubicBezTo>
                    <a:cubicBezTo>
                      <a:pt x="78620" y="19252"/>
                      <a:pt x="78414" y="19355"/>
                      <a:pt x="78208" y="19459"/>
                    </a:cubicBezTo>
                    <a:lnTo>
                      <a:pt x="77898" y="19562"/>
                    </a:lnTo>
                    <a:cubicBezTo>
                      <a:pt x="78001" y="19510"/>
                      <a:pt x="78053" y="19407"/>
                      <a:pt x="78156" y="19304"/>
                    </a:cubicBezTo>
                    <a:cubicBezTo>
                      <a:pt x="78156" y="19267"/>
                      <a:pt x="78130" y="19231"/>
                      <a:pt x="78097" y="19231"/>
                    </a:cubicBezTo>
                    <a:cubicBezTo>
                      <a:pt x="78083" y="19231"/>
                      <a:pt x="78068" y="19237"/>
                      <a:pt x="78053" y="19252"/>
                    </a:cubicBezTo>
                    <a:cubicBezTo>
                      <a:pt x="77950" y="19407"/>
                      <a:pt x="77795" y="19459"/>
                      <a:pt x="77692" y="19562"/>
                    </a:cubicBezTo>
                    <a:cubicBezTo>
                      <a:pt x="77588" y="19613"/>
                      <a:pt x="77537" y="19665"/>
                      <a:pt x="77485" y="19768"/>
                    </a:cubicBezTo>
                    <a:cubicBezTo>
                      <a:pt x="77124" y="19871"/>
                      <a:pt x="76763" y="20078"/>
                      <a:pt x="76505" y="20336"/>
                    </a:cubicBezTo>
                    <a:cubicBezTo>
                      <a:pt x="76196" y="20439"/>
                      <a:pt x="75989" y="20594"/>
                      <a:pt x="75731" y="20748"/>
                    </a:cubicBezTo>
                    <a:cubicBezTo>
                      <a:pt x="75473" y="20903"/>
                      <a:pt x="75267" y="21109"/>
                      <a:pt x="75061" y="21367"/>
                    </a:cubicBezTo>
                    <a:cubicBezTo>
                      <a:pt x="74906" y="21574"/>
                      <a:pt x="74751" y="21832"/>
                      <a:pt x="74545" y="21986"/>
                    </a:cubicBezTo>
                    <a:cubicBezTo>
                      <a:pt x="74235" y="22244"/>
                      <a:pt x="73926" y="22399"/>
                      <a:pt x="73565" y="22502"/>
                    </a:cubicBezTo>
                    <a:cubicBezTo>
                      <a:pt x="73461" y="22502"/>
                      <a:pt x="73358" y="22554"/>
                      <a:pt x="73255" y="22554"/>
                    </a:cubicBezTo>
                    <a:cubicBezTo>
                      <a:pt x="73100" y="22605"/>
                      <a:pt x="72997" y="22709"/>
                      <a:pt x="72894" y="22760"/>
                    </a:cubicBezTo>
                    <a:lnTo>
                      <a:pt x="72481" y="22709"/>
                    </a:lnTo>
                    <a:cubicBezTo>
                      <a:pt x="71811" y="22605"/>
                      <a:pt x="71192" y="22554"/>
                      <a:pt x="70573" y="22451"/>
                    </a:cubicBezTo>
                    <a:cubicBezTo>
                      <a:pt x="70224" y="22384"/>
                      <a:pt x="69869" y="22362"/>
                      <a:pt x="69510" y="22362"/>
                    </a:cubicBezTo>
                    <a:cubicBezTo>
                      <a:pt x="68846" y="22362"/>
                      <a:pt x="68172" y="22436"/>
                      <a:pt x="67508" y="22436"/>
                    </a:cubicBezTo>
                    <a:cubicBezTo>
                      <a:pt x="67149" y="22436"/>
                      <a:pt x="66794" y="22415"/>
                      <a:pt x="66446" y="22348"/>
                    </a:cubicBezTo>
                    <a:cubicBezTo>
                      <a:pt x="65930" y="22141"/>
                      <a:pt x="65362" y="22038"/>
                      <a:pt x="64846" y="21986"/>
                    </a:cubicBezTo>
                    <a:lnTo>
                      <a:pt x="62680" y="21986"/>
                    </a:lnTo>
                    <a:cubicBezTo>
                      <a:pt x="62374" y="22007"/>
                      <a:pt x="62069" y="22018"/>
                      <a:pt x="61764" y="22018"/>
                    </a:cubicBezTo>
                    <a:cubicBezTo>
                      <a:pt x="60575" y="22018"/>
                      <a:pt x="59393" y="21861"/>
                      <a:pt x="58243" y="21574"/>
                    </a:cubicBezTo>
                    <a:cubicBezTo>
                      <a:pt x="57572" y="21367"/>
                      <a:pt x="57005" y="21109"/>
                      <a:pt x="56334" y="20903"/>
                    </a:cubicBezTo>
                    <a:cubicBezTo>
                      <a:pt x="55664" y="20748"/>
                      <a:pt x="54941" y="20645"/>
                      <a:pt x="54271" y="20542"/>
                    </a:cubicBezTo>
                    <a:cubicBezTo>
                      <a:pt x="53703" y="20439"/>
                      <a:pt x="53136" y="20284"/>
                      <a:pt x="52620" y="20232"/>
                    </a:cubicBezTo>
                    <a:cubicBezTo>
                      <a:pt x="52219" y="20196"/>
                      <a:pt x="51843" y="20159"/>
                      <a:pt x="51475" y="20159"/>
                    </a:cubicBezTo>
                    <a:cubicBezTo>
                      <a:pt x="51323" y="20159"/>
                      <a:pt x="51172" y="20166"/>
                      <a:pt x="51021" y="20181"/>
                    </a:cubicBezTo>
                    <a:cubicBezTo>
                      <a:pt x="50814" y="20026"/>
                      <a:pt x="50556" y="19923"/>
                      <a:pt x="50299" y="19871"/>
                    </a:cubicBezTo>
                    <a:cubicBezTo>
                      <a:pt x="49731" y="19665"/>
                      <a:pt x="49164" y="19510"/>
                      <a:pt x="48596" y="19252"/>
                    </a:cubicBezTo>
                    <a:cubicBezTo>
                      <a:pt x="48029" y="18994"/>
                      <a:pt x="47461" y="18633"/>
                      <a:pt x="46894" y="18324"/>
                    </a:cubicBezTo>
                    <a:cubicBezTo>
                      <a:pt x="46584" y="18169"/>
                      <a:pt x="46378" y="18014"/>
                      <a:pt x="46120" y="17808"/>
                    </a:cubicBezTo>
                    <a:cubicBezTo>
                      <a:pt x="45965" y="17653"/>
                      <a:pt x="45862" y="17550"/>
                      <a:pt x="45656" y="17498"/>
                    </a:cubicBezTo>
                    <a:cubicBezTo>
                      <a:pt x="45295" y="17498"/>
                      <a:pt x="44933" y="17705"/>
                      <a:pt x="44727" y="18066"/>
                    </a:cubicBezTo>
                    <a:cubicBezTo>
                      <a:pt x="44366" y="18427"/>
                      <a:pt x="44108" y="18840"/>
                      <a:pt x="43747" y="19201"/>
                    </a:cubicBezTo>
                    <a:cubicBezTo>
                      <a:pt x="43283" y="19717"/>
                      <a:pt x="42818" y="20232"/>
                      <a:pt x="42354" y="20748"/>
                    </a:cubicBezTo>
                    <a:cubicBezTo>
                      <a:pt x="41941" y="21264"/>
                      <a:pt x="41374" y="21935"/>
                      <a:pt x="40858" y="22554"/>
                    </a:cubicBezTo>
                    <a:lnTo>
                      <a:pt x="40136" y="23121"/>
                    </a:lnTo>
                    <a:cubicBezTo>
                      <a:pt x="39981" y="23276"/>
                      <a:pt x="39826" y="23431"/>
                      <a:pt x="39671" y="23586"/>
                    </a:cubicBezTo>
                    <a:cubicBezTo>
                      <a:pt x="39620" y="23637"/>
                      <a:pt x="39517" y="23689"/>
                      <a:pt x="39465" y="23740"/>
                    </a:cubicBezTo>
                    <a:cubicBezTo>
                      <a:pt x="39156" y="23947"/>
                      <a:pt x="38846" y="24101"/>
                      <a:pt x="38433" y="24308"/>
                    </a:cubicBezTo>
                    <a:cubicBezTo>
                      <a:pt x="37814" y="24463"/>
                      <a:pt x="37247" y="24669"/>
                      <a:pt x="36679" y="24927"/>
                    </a:cubicBezTo>
                    <a:cubicBezTo>
                      <a:pt x="36164" y="25236"/>
                      <a:pt x="35596" y="25443"/>
                      <a:pt x="35029" y="25546"/>
                    </a:cubicBezTo>
                    <a:cubicBezTo>
                      <a:pt x="34358" y="25649"/>
                      <a:pt x="33739" y="25855"/>
                      <a:pt x="33120" y="26062"/>
                    </a:cubicBezTo>
                    <a:cubicBezTo>
                      <a:pt x="32642" y="26168"/>
                      <a:pt x="32157" y="26201"/>
                      <a:pt x="31669" y="26201"/>
                    </a:cubicBezTo>
                    <a:cubicBezTo>
                      <a:pt x="30849" y="26201"/>
                      <a:pt x="30018" y="26107"/>
                      <a:pt x="29185" y="26107"/>
                    </a:cubicBezTo>
                    <a:cubicBezTo>
                      <a:pt x="29070" y="26107"/>
                      <a:pt x="28954" y="26109"/>
                      <a:pt x="28838" y="26113"/>
                    </a:cubicBezTo>
                    <a:cubicBezTo>
                      <a:pt x="27600" y="26268"/>
                      <a:pt x="26310" y="26578"/>
                      <a:pt x="25072" y="26990"/>
                    </a:cubicBezTo>
                    <a:cubicBezTo>
                      <a:pt x="23628" y="27403"/>
                      <a:pt x="22080" y="27558"/>
                      <a:pt x="20532" y="27558"/>
                    </a:cubicBezTo>
                    <a:cubicBezTo>
                      <a:pt x="19862" y="27532"/>
                      <a:pt x="19204" y="27519"/>
                      <a:pt x="18546" y="27519"/>
                    </a:cubicBezTo>
                    <a:cubicBezTo>
                      <a:pt x="17889" y="27519"/>
                      <a:pt x="17231" y="27532"/>
                      <a:pt x="16560" y="27558"/>
                    </a:cubicBezTo>
                    <a:cubicBezTo>
                      <a:pt x="16251" y="27558"/>
                      <a:pt x="15993" y="27713"/>
                      <a:pt x="15683" y="27713"/>
                    </a:cubicBezTo>
                    <a:cubicBezTo>
                      <a:pt x="15503" y="27738"/>
                      <a:pt x="15309" y="27751"/>
                      <a:pt x="15109" y="27751"/>
                    </a:cubicBezTo>
                    <a:cubicBezTo>
                      <a:pt x="14909" y="27751"/>
                      <a:pt x="14703" y="27738"/>
                      <a:pt x="14497" y="27713"/>
                    </a:cubicBezTo>
                    <a:cubicBezTo>
                      <a:pt x="13878" y="27816"/>
                      <a:pt x="13310" y="27971"/>
                      <a:pt x="12743" y="28177"/>
                    </a:cubicBezTo>
                    <a:cubicBezTo>
                      <a:pt x="12072" y="28383"/>
                      <a:pt x="11453" y="28332"/>
                      <a:pt x="10886" y="28486"/>
                    </a:cubicBezTo>
                    <a:cubicBezTo>
                      <a:pt x="10266" y="28693"/>
                      <a:pt x="9596" y="28848"/>
                      <a:pt x="9028" y="29002"/>
                    </a:cubicBezTo>
                    <a:cubicBezTo>
                      <a:pt x="8203" y="29312"/>
                      <a:pt x="7378" y="29673"/>
                      <a:pt x="6604" y="30137"/>
                    </a:cubicBezTo>
                    <a:cubicBezTo>
                      <a:pt x="6604" y="30034"/>
                      <a:pt x="6552" y="30034"/>
                      <a:pt x="6501" y="30034"/>
                    </a:cubicBezTo>
                    <a:cubicBezTo>
                      <a:pt x="5314" y="30240"/>
                      <a:pt x="4643" y="31066"/>
                      <a:pt x="3612" y="31582"/>
                    </a:cubicBezTo>
                    <a:cubicBezTo>
                      <a:pt x="2683" y="32046"/>
                      <a:pt x="1858" y="32820"/>
                      <a:pt x="1393" y="33800"/>
                    </a:cubicBezTo>
                    <a:cubicBezTo>
                      <a:pt x="1135" y="34316"/>
                      <a:pt x="877" y="34883"/>
                      <a:pt x="774" y="35451"/>
                    </a:cubicBezTo>
                    <a:cubicBezTo>
                      <a:pt x="620" y="36070"/>
                      <a:pt x="620" y="36792"/>
                      <a:pt x="465" y="37463"/>
                    </a:cubicBezTo>
                    <a:cubicBezTo>
                      <a:pt x="310" y="37979"/>
                      <a:pt x="155" y="38495"/>
                      <a:pt x="52" y="39062"/>
                    </a:cubicBezTo>
                    <a:cubicBezTo>
                      <a:pt x="0" y="39836"/>
                      <a:pt x="52" y="40610"/>
                      <a:pt x="52" y="41383"/>
                    </a:cubicBezTo>
                    <a:lnTo>
                      <a:pt x="52" y="45768"/>
                    </a:lnTo>
                    <a:cubicBezTo>
                      <a:pt x="52" y="47161"/>
                      <a:pt x="0" y="48554"/>
                      <a:pt x="104" y="49895"/>
                    </a:cubicBezTo>
                    <a:cubicBezTo>
                      <a:pt x="155" y="50876"/>
                      <a:pt x="465" y="51856"/>
                      <a:pt x="1032" y="52681"/>
                    </a:cubicBezTo>
                    <a:cubicBezTo>
                      <a:pt x="1527" y="53401"/>
                      <a:pt x="2374" y="53846"/>
                      <a:pt x="3267" y="53846"/>
                    </a:cubicBezTo>
                    <a:cubicBezTo>
                      <a:pt x="3398" y="53846"/>
                      <a:pt x="3531" y="53836"/>
                      <a:pt x="3663" y="53816"/>
                    </a:cubicBezTo>
                    <a:cubicBezTo>
                      <a:pt x="4695" y="53816"/>
                      <a:pt x="5727" y="53839"/>
                      <a:pt x="6743" y="53839"/>
                    </a:cubicBezTo>
                    <a:cubicBezTo>
                      <a:pt x="7251" y="53839"/>
                      <a:pt x="7756" y="53833"/>
                      <a:pt x="8255" y="53816"/>
                    </a:cubicBezTo>
                    <a:cubicBezTo>
                      <a:pt x="9647" y="53765"/>
                      <a:pt x="11040" y="53610"/>
                      <a:pt x="12433" y="53300"/>
                    </a:cubicBezTo>
                    <a:cubicBezTo>
                      <a:pt x="13878" y="53042"/>
                      <a:pt x="15322" y="52733"/>
                      <a:pt x="16818" y="52475"/>
                    </a:cubicBezTo>
                    <a:cubicBezTo>
                      <a:pt x="18263" y="52320"/>
                      <a:pt x="19759" y="52217"/>
                      <a:pt x="21203" y="52217"/>
                    </a:cubicBezTo>
                    <a:cubicBezTo>
                      <a:pt x="21874" y="52217"/>
                      <a:pt x="22544" y="52062"/>
                      <a:pt x="23215" y="52011"/>
                    </a:cubicBezTo>
                    <a:cubicBezTo>
                      <a:pt x="23473" y="51993"/>
                      <a:pt x="23737" y="51988"/>
                      <a:pt x="24002" y="51988"/>
                    </a:cubicBezTo>
                    <a:cubicBezTo>
                      <a:pt x="24533" y="51988"/>
                      <a:pt x="25072" y="52011"/>
                      <a:pt x="25588" y="52011"/>
                    </a:cubicBezTo>
                    <a:lnTo>
                      <a:pt x="30334" y="52011"/>
                    </a:lnTo>
                    <a:cubicBezTo>
                      <a:pt x="32398" y="52011"/>
                      <a:pt x="34484" y="52102"/>
                      <a:pt x="36548" y="52102"/>
                    </a:cubicBezTo>
                    <a:cubicBezTo>
                      <a:pt x="37579" y="52102"/>
                      <a:pt x="38605" y="52079"/>
                      <a:pt x="39620" y="52011"/>
                    </a:cubicBezTo>
                    <a:cubicBezTo>
                      <a:pt x="42715" y="51856"/>
                      <a:pt x="45759" y="51753"/>
                      <a:pt x="48803" y="51598"/>
                    </a:cubicBezTo>
                    <a:cubicBezTo>
                      <a:pt x="50350" y="51495"/>
                      <a:pt x="51898" y="51443"/>
                      <a:pt x="53445" y="51443"/>
                    </a:cubicBezTo>
                    <a:cubicBezTo>
                      <a:pt x="54993" y="51443"/>
                      <a:pt x="56437" y="51237"/>
                      <a:pt x="57985" y="51237"/>
                    </a:cubicBezTo>
                    <a:cubicBezTo>
                      <a:pt x="60977" y="51237"/>
                      <a:pt x="63969" y="51237"/>
                      <a:pt x="67013" y="51082"/>
                    </a:cubicBezTo>
                    <a:cubicBezTo>
                      <a:pt x="68561" y="50979"/>
                      <a:pt x="70057" y="51030"/>
                      <a:pt x="71604" y="50979"/>
                    </a:cubicBezTo>
                    <a:cubicBezTo>
                      <a:pt x="73100" y="50927"/>
                      <a:pt x="74700" y="50824"/>
                      <a:pt x="76247" y="50772"/>
                    </a:cubicBezTo>
                    <a:cubicBezTo>
                      <a:pt x="77545" y="50751"/>
                      <a:pt x="78844" y="50743"/>
                      <a:pt x="80146" y="50743"/>
                    </a:cubicBezTo>
                    <a:cubicBezTo>
                      <a:pt x="83701" y="50743"/>
                      <a:pt x="87270" y="50802"/>
                      <a:pt x="90843" y="50802"/>
                    </a:cubicBezTo>
                    <a:cubicBezTo>
                      <a:pt x="92151" y="50802"/>
                      <a:pt x="93459" y="50794"/>
                      <a:pt x="94767" y="50772"/>
                    </a:cubicBezTo>
                    <a:cubicBezTo>
                      <a:pt x="97862" y="50669"/>
                      <a:pt x="100958" y="50514"/>
                      <a:pt x="104053" y="50153"/>
                    </a:cubicBezTo>
                    <a:cubicBezTo>
                      <a:pt x="106890" y="49895"/>
                      <a:pt x="109728" y="49328"/>
                      <a:pt x="112462" y="48503"/>
                    </a:cubicBezTo>
                    <a:cubicBezTo>
                      <a:pt x="113855" y="48090"/>
                      <a:pt x="115299" y="47677"/>
                      <a:pt x="116692" y="47213"/>
                    </a:cubicBezTo>
                    <a:cubicBezTo>
                      <a:pt x="118085" y="46800"/>
                      <a:pt x="119529" y="46645"/>
                      <a:pt x="120922" y="46387"/>
                    </a:cubicBezTo>
                    <a:cubicBezTo>
                      <a:pt x="122367" y="46130"/>
                      <a:pt x="123863" y="45768"/>
                      <a:pt x="125359" y="45459"/>
                    </a:cubicBezTo>
                    <a:cubicBezTo>
                      <a:pt x="126803" y="45149"/>
                      <a:pt x="128144" y="44943"/>
                      <a:pt x="129537" y="44530"/>
                    </a:cubicBezTo>
                    <a:cubicBezTo>
                      <a:pt x="130930" y="44169"/>
                      <a:pt x="132323" y="43911"/>
                      <a:pt x="133768" y="43756"/>
                    </a:cubicBezTo>
                    <a:cubicBezTo>
                      <a:pt x="135264" y="43550"/>
                      <a:pt x="136708" y="43292"/>
                      <a:pt x="138204" y="43137"/>
                    </a:cubicBezTo>
                    <a:cubicBezTo>
                      <a:pt x="139531" y="42990"/>
                      <a:pt x="140905" y="42515"/>
                      <a:pt x="142192" y="42515"/>
                    </a:cubicBezTo>
                    <a:cubicBezTo>
                      <a:pt x="142256" y="42515"/>
                      <a:pt x="142319" y="42516"/>
                      <a:pt x="142383" y="42518"/>
                    </a:cubicBezTo>
                    <a:cubicBezTo>
                      <a:pt x="142626" y="42518"/>
                      <a:pt x="143021" y="42575"/>
                      <a:pt x="143405" y="42575"/>
                    </a:cubicBezTo>
                    <a:cubicBezTo>
                      <a:pt x="143917" y="42575"/>
                      <a:pt x="144409" y="42474"/>
                      <a:pt x="144498" y="42002"/>
                    </a:cubicBezTo>
                    <a:cubicBezTo>
                      <a:pt x="144498" y="41538"/>
                      <a:pt x="144395" y="41074"/>
                      <a:pt x="144291" y="40610"/>
                    </a:cubicBezTo>
                    <a:cubicBezTo>
                      <a:pt x="144240" y="39887"/>
                      <a:pt x="144291" y="39217"/>
                      <a:pt x="144291" y="38495"/>
                    </a:cubicBezTo>
                    <a:cubicBezTo>
                      <a:pt x="144343" y="37875"/>
                      <a:pt x="144343" y="37308"/>
                      <a:pt x="144291" y="36689"/>
                    </a:cubicBezTo>
                    <a:cubicBezTo>
                      <a:pt x="144188" y="35915"/>
                      <a:pt x="144085" y="35193"/>
                      <a:pt x="144137" y="34419"/>
                    </a:cubicBezTo>
                    <a:cubicBezTo>
                      <a:pt x="144188" y="33078"/>
                      <a:pt x="143724" y="31840"/>
                      <a:pt x="143414" y="30550"/>
                    </a:cubicBezTo>
                    <a:cubicBezTo>
                      <a:pt x="143260" y="29725"/>
                      <a:pt x="143414" y="28435"/>
                      <a:pt x="142692" y="27867"/>
                    </a:cubicBezTo>
                    <a:cubicBezTo>
                      <a:pt x="142299" y="27558"/>
                      <a:pt x="141829" y="27479"/>
                      <a:pt x="141358" y="27479"/>
                    </a:cubicBezTo>
                    <a:cubicBezTo>
                      <a:pt x="140963" y="27479"/>
                      <a:pt x="140568" y="27534"/>
                      <a:pt x="140216" y="27558"/>
                    </a:cubicBezTo>
                    <a:cubicBezTo>
                      <a:pt x="138772" y="27558"/>
                      <a:pt x="137379" y="27403"/>
                      <a:pt x="135986" y="27042"/>
                    </a:cubicBezTo>
                    <a:cubicBezTo>
                      <a:pt x="134593" y="26836"/>
                      <a:pt x="133252" y="26681"/>
                      <a:pt x="131859" y="26629"/>
                    </a:cubicBezTo>
                    <a:cubicBezTo>
                      <a:pt x="131137" y="26578"/>
                      <a:pt x="130414" y="26475"/>
                      <a:pt x="129692" y="26371"/>
                    </a:cubicBezTo>
                    <a:cubicBezTo>
                      <a:pt x="129537" y="26346"/>
                      <a:pt x="129383" y="26346"/>
                      <a:pt x="129221" y="26346"/>
                    </a:cubicBezTo>
                    <a:cubicBezTo>
                      <a:pt x="129060" y="26346"/>
                      <a:pt x="128892" y="26346"/>
                      <a:pt x="128712" y="26320"/>
                    </a:cubicBezTo>
                    <a:cubicBezTo>
                      <a:pt x="128351" y="26268"/>
                      <a:pt x="128093" y="26165"/>
                      <a:pt x="127732" y="26113"/>
                    </a:cubicBezTo>
                    <a:cubicBezTo>
                      <a:pt x="127520" y="26129"/>
                      <a:pt x="127309" y="26135"/>
                      <a:pt x="127097" y="26135"/>
                    </a:cubicBezTo>
                    <a:cubicBezTo>
                      <a:pt x="126586" y="26135"/>
                      <a:pt x="126076" y="26098"/>
                      <a:pt x="125565" y="26062"/>
                    </a:cubicBezTo>
                    <a:cubicBezTo>
                      <a:pt x="124946" y="25907"/>
                      <a:pt x="124327" y="25907"/>
                      <a:pt x="123708" y="25804"/>
                    </a:cubicBezTo>
                    <a:cubicBezTo>
                      <a:pt x="123089" y="25701"/>
                      <a:pt x="122521" y="25752"/>
                      <a:pt x="121902" y="25598"/>
                    </a:cubicBezTo>
                    <a:cubicBezTo>
                      <a:pt x="121696" y="25546"/>
                      <a:pt x="121438" y="25443"/>
                      <a:pt x="121180" y="25391"/>
                    </a:cubicBezTo>
                    <a:cubicBezTo>
                      <a:pt x="120767" y="25391"/>
                      <a:pt x="120303" y="25340"/>
                      <a:pt x="119890" y="25236"/>
                    </a:cubicBezTo>
                    <a:cubicBezTo>
                      <a:pt x="119375" y="24978"/>
                      <a:pt x="118859" y="24669"/>
                      <a:pt x="118343" y="24359"/>
                    </a:cubicBezTo>
                    <a:cubicBezTo>
                      <a:pt x="117672" y="23998"/>
                      <a:pt x="117002" y="23586"/>
                      <a:pt x="116382" y="23173"/>
                    </a:cubicBezTo>
                    <a:cubicBezTo>
                      <a:pt x="115815" y="22760"/>
                      <a:pt x="115196" y="22348"/>
                      <a:pt x="114577" y="21986"/>
                    </a:cubicBezTo>
                    <a:cubicBezTo>
                      <a:pt x="114835" y="21574"/>
                      <a:pt x="115196" y="21161"/>
                      <a:pt x="115609" y="20851"/>
                    </a:cubicBezTo>
                    <a:cubicBezTo>
                      <a:pt x="116073" y="20542"/>
                      <a:pt x="116640" y="20284"/>
                      <a:pt x="117105" y="19923"/>
                    </a:cubicBezTo>
                    <a:cubicBezTo>
                      <a:pt x="117259" y="19820"/>
                      <a:pt x="117466" y="19665"/>
                      <a:pt x="117621" y="19459"/>
                    </a:cubicBezTo>
                    <a:cubicBezTo>
                      <a:pt x="117775" y="19355"/>
                      <a:pt x="117879" y="19201"/>
                      <a:pt x="117930" y="19046"/>
                    </a:cubicBezTo>
                    <a:cubicBezTo>
                      <a:pt x="117879" y="18994"/>
                      <a:pt x="117879" y="18994"/>
                      <a:pt x="117827" y="18994"/>
                    </a:cubicBezTo>
                    <a:cubicBezTo>
                      <a:pt x="117646" y="18968"/>
                      <a:pt x="117453" y="18956"/>
                      <a:pt x="117253" y="18956"/>
                    </a:cubicBezTo>
                    <a:cubicBezTo>
                      <a:pt x="117053" y="18956"/>
                      <a:pt x="116847" y="18968"/>
                      <a:pt x="116640" y="18994"/>
                    </a:cubicBezTo>
                    <a:cubicBezTo>
                      <a:pt x="116287" y="18994"/>
                      <a:pt x="115933" y="18881"/>
                      <a:pt x="115579" y="18881"/>
                    </a:cubicBezTo>
                    <a:cubicBezTo>
                      <a:pt x="115520" y="18881"/>
                      <a:pt x="115461" y="18884"/>
                      <a:pt x="115402" y="18891"/>
                    </a:cubicBezTo>
                    <a:cubicBezTo>
                      <a:pt x="114938" y="18891"/>
                      <a:pt x="114525" y="18994"/>
                      <a:pt x="114164" y="19149"/>
                    </a:cubicBezTo>
                    <a:cubicBezTo>
                      <a:pt x="113700" y="19201"/>
                      <a:pt x="113287" y="19355"/>
                      <a:pt x="112874" y="19459"/>
                    </a:cubicBezTo>
                    <a:cubicBezTo>
                      <a:pt x="112513" y="19665"/>
                      <a:pt x="112049" y="19768"/>
                      <a:pt x="111585" y="19820"/>
                    </a:cubicBezTo>
                    <a:cubicBezTo>
                      <a:pt x="111172" y="19717"/>
                      <a:pt x="110759" y="19613"/>
                      <a:pt x="110398" y="19407"/>
                    </a:cubicBezTo>
                    <a:cubicBezTo>
                      <a:pt x="110192" y="19355"/>
                      <a:pt x="110037" y="19355"/>
                      <a:pt x="109831" y="19304"/>
                    </a:cubicBezTo>
                    <a:lnTo>
                      <a:pt x="109160" y="18788"/>
                    </a:lnTo>
                    <a:cubicBezTo>
                      <a:pt x="108902" y="18530"/>
                      <a:pt x="108593" y="18324"/>
                      <a:pt x="108283" y="18117"/>
                    </a:cubicBezTo>
                    <a:cubicBezTo>
                      <a:pt x="107974" y="17963"/>
                      <a:pt x="107561" y="17859"/>
                      <a:pt x="107355" y="17550"/>
                    </a:cubicBezTo>
                    <a:cubicBezTo>
                      <a:pt x="107148" y="17292"/>
                      <a:pt x="106942" y="17034"/>
                      <a:pt x="106736" y="16828"/>
                    </a:cubicBezTo>
                    <a:cubicBezTo>
                      <a:pt x="106478" y="16570"/>
                      <a:pt x="106323" y="16209"/>
                      <a:pt x="106323" y="15899"/>
                    </a:cubicBezTo>
                    <a:cubicBezTo>
                      <a:pt x="106271" y="15538"/>
                      <a:pt x="106271" y="15125"/>
                      <a:pt x="106323" y="14764"/>
                    </a:cubicBezTo>
                    <a:cubicBezTo>
                      <a:pt x="106323" y="14403"/>
                      <a:pt x="106374" y="14042"/>
                      <a:pt x="106426" y="13681"/>
                    </a:cubicBezTo>
                    <a:cubicBezTo>
                      <a:pt x="106529" y="13423"/>
                      <a:pt x="106839" y="12752"/>
                      <a:pt x="106426" y="12546"/>
                    </a:cubicBezTo>
                    <a:cubicBezTo>
                      <a:pt x="106426" y="12520"/>
                      <a:pt x="106413" y="12507"/>
                      <a:pt x="106394" y="12507"/>
                    </a:cubicBezTo>
                    <a:cubicBezTo>
                      <a:pt x="106374" y="12507"/>
                      <a:pt x="106349" y="12520"/>
                      <a:pt x="106323" y="12546"/>
                    </a:cubicBezTo>
                    <a:cubicBezTo>
                      <a:pt x="106220" y="12701"/>
                      <a:pt x="106168" y="12804"/>
                      <a:pt x="106117" y="12959"/>
                    </a:cubicBezTo>
                    <a:cubicBezTo>
                      <a:pt x="106013" y="13062"/>
                      <a:pt x="105962" y="13165"/>
                      <a:pt x="105859" y="13216"/>
                    </a:cubicBezTo>
                    <a:cubicBezTo>
                      <a:pt x="105807" y="13320"/>
                      <a:pt x="105755" y="13423"/>
                      <a:pt x="105704" y="13526"/>
                    </a:cubicBezTo>
                    <a:cubicBezTo>
                      <a:pt x="105446" y="13939"/>
                      <a:pt x="105085" y="14248"/>
                      <a:pt x="104672" y="14403"/>
                    </a:cubicBezTo>
                    <a:cubicBezTo>
                      <a:pt x="104466" y="14506"/>
                      <a:pt x="104259" y="14609"/>
                      <a:pt x="104105" y="14712"/>
                    </a:cubicBezTo>
                    <a:cubicBezTo>
                      <a:pt x="103898" y="14867"/>
                      <a:pt x="103692" y="14970"/>
                      <a:pt x="103434" y="15022"/>
                    </a:cubicBezTo>
                    <a:cubicBezTo>
                      <a:pt x="103073" y="15074"/>
                      <a:pt x="102660" y="15177"/>
                      <a:pt x="102299" y="15332"/>
                    </a:cubicBezTo>
                    <a:cubicBezTo>
                      <a:pt x="101938" y="15486"/>
                      <a:pt x="101628" y="15693"/>
                      <a:pt x="101319" y="15899"/>
                    </a:cubicBezTo>
                    <a:cubicBezTo>
                      <a:pt x="101061" y="16054"/>
                      <a:pt x="100906" y="16312"/>
                      <a:pt x="100855" y="16621"/>
                    </a:cubicBezTo>
                    <a:cubicBezTo>
                      <a:pt x="100545" y="16466"/>
                      <a:pt x="100235" y="16209"/>
                      <a:pt x="100029" y="15899"/>
                    </a:cubicBezTo>
                    <a:cubicBezTo>
                      <a:pt x="99823" y="15641"/>
                      <a:pt x="99565" y="15383"/>
                      <a:pt x="99307" y="15125"/>
                    </a:cubicBezTo>
                    <a:cubicBezTo>
                      <a:pt x="99049" y="14919"/>
                      <a:pt x="98791" y="14712"/>
                      <a:pt x="98533" y="14455"/>
                    </a:cubicBezTo>
                    <a:cubicBezTo>
                      <a:pt x="98327" y="14197"/>
                      <a:pt x="98172" y="13836"/>
                      <a:pt x="98069" y="13526"/>
                    </a:cubicBezTo>
                    <a:cubicBezTo>
                      <a:pt x="97966" y="13165"/>
                      <a:pt x="97862" y="12804"/>
                      <a:pt x="97759" y="12391"/>
                    </a:cubicBezTo>
                    <a:cubicBezTo>
                      <a:pt x="97656" y="12030"/>
                      <a:pt x="97656" y="11720"/>
                      <a:pt x="97553" y="11411"/>
                    </a:cubicBezTo>
                    <a:cubicBezTo>
                      <a:pt x="97450" y="11050"/>
                      <a:pt x="97398" y="10689"/>
                      <a:pt x="97295" y="10328"/>
                    </a:cubicBezTo>
                    <a:cubicBezTo>
                      <a:pt x="97192" y="10070"/>
                      <a:pt x="97140" y="9708"/>
                      <a:pt x="97089" y="9399"/>
                    </a:cubicBezTo>
                    <a:cubicBezTo>
                      <a:pt x="97037" y="8986"/>
                      <a:pt x="96985" y="8574"/>
                      <a:pt x="96934" y="8212"/>
                    </a:cubicBezTo>
                    <a:cubicBezTo>
                      <a:pt x="96831" y="7800"/>
                      <a:pt x="96882" y="7439"/>
                      <a:pt x="96831" y="7026"/>
                    </a:cubicBezTo>
                    <a:cubicBezTo>
                      <a:pt x="96831" y="6871"/>
                      <a:pt x="96779" y="6716"/>
                      <a:pt x="96779" y="6562"/>
                    </a:cubicBezTo>
                    <a:cubicBezTo>
                      <a:pt x="96728" y="6097"/>
                      <a:pt x="96676" y="5685"/>
                      <a:pt x="96573" y="5272"/>
                    </a:cubicBezTo>
                    <a:cubicBezTo>
                      <a:pt x="96521" y="5014"/>
                      <a:pt x="96418" y="4601"/>
                      <a:pt x="96108" y="4601"/>
                    </a:cubicBezTo>
                    <a:lnTo>
                      <a:pt x="96057" y="4601"/>
                    </a:lnTo>
                    <a:cubicBezTo>
                      <a:pt x="95696" y="5324"/>
                      <a:pt x="95386" y="6149"/>
                      <a:pt x="95231" y="6923"/>
                    </a:cubicBezTo>
                    <a:cubicBezTo>
                      <a:pt x="95128" y="7851"/>
                      <a:pt x="95386" y="8780"/>
                      <a:pt x="95335" y="9708"/>
                    </a:cubicBezTo>
                    <a:cubicBezTo>
                      <a:pt x="95335" y="9863"/>
                      <a:pt x="95283" y="10070"/>
                      <a:pt x="95231" y="10276"/>
                    </a:cubicBezTo>
                    <a:cubicBezTo>
                      <a:pt x="95077" y="9966"/>
                      <a:pt x="94922" y="9708"/>
                      <a:pt x="94767" y="9451"/>
                    </a:cubicBezTo>
                    <a:cubicBezTo>
                      <a:pt x="94406" y="8883"/>
                      <a:pt x="94097" y="8264"/>
                      <a:pt x="93735" y="7697"/>
                    </a:cubicBezTo>
                    <a:cubicBezTo>
                      <a:pt x="93478" y="7232"/>
                      <a:pt x="93220" y="6716"/>
                      <a:pt x="92858" y="6252"/>
                    </a:cubicBezTo>
                    <a:cubicBezTo>
                      <a:pt x="92704" y="6046"/>
                      <a:pt x="92446" y="5839"/>
                      <a:pt x="92239" y="5633"/>
                    </a:cubicBezTo>
                    <a:cubicBezTo>
                      <a:pt x="92085" y="5375"/>
                      <a:pt x="91930" y="5169"/>
                      <a:pt x="91878" y="4859"/>
                    </a:cubicBezTo>
                    <a:cubicBezTo>
                      <a:pt x="91775" y="4653"/>
                      <a:pt x="91569" y="4498"/>
                      <a:pt x="91362" y="4395"/>
                    </a:cubicBezTo>
                    <a:cubicBezTo>
                      <a:pt x="91208" y="4343"/>
                      <a:pt x="91053" y="4189"/>
                      <a:pt x="90950" y="4034"/>
                    </a:cubicBezTo>
                    <a:cubicBezTo>
                      <a:pt x="90898" y="3931"/>
                      <a:pt x="90847" y="3827"/>
                      <a:pt x="90743" y="3724"/>
                    </a:cubicBezTo>
                    <a:cubicBezTo>
                      <a:pt x="90331" y="3312"/>
                      <a:pt x="89815" y="2950"/>
                      <a:pt x="89247" y="2693"/>
                    </a:cubicBezTo>
                    <a:cubicBezTo>
                      <a:pt x="88989" y="2538"/>
                      <a:pt x="88783" y="2435"/>
                      <a:pt x="88525" y="2228"/>
                    </a:cubicBezTo>
                    <a:cubicBezTo>
                      <a:pt x="88319" y="2073"/>
                      <a:pt x="88061" y="1867"/>
                      <a:pt x="87803" y="1661"/>
                    </a:cubicBezTo>
                    <a:cubicBezTo>
                      <a:pt x="87339" y="1351"/>
                      <a:pt x="86823" y="1093"/>
                      <a:pt x="86255" y="887"/>
                    </a:cubicBezTo>
                    <a:cubicBezTo>
                      <a:pt x="85688" y="732"/>
                      <a:pt x="85120" y="577"/>
                      <a:pt x="84501" y="423"/>
                    </a:cubicBezTo>
                    <a:cubicBezTo>
                      <a:pt x="83882" y="165"/>
                      <a:pt x="83263" y="62"/>
                      <a:pt x="82592" y="10"/>
                    </a:cubicBezTo>
                    <a:cubicBezTo>
                      <a:pt x="82526" y="3"/>
                      <a:pt x="82460" y="0"/>
                      <a:pt x="82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4680525" y="2553300"/>
                <a:ext cx="81275" cy="28455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11382" extrusionOk="0">
                    <a:moveTo>
                      <a:pt x="2456" y="1"/>
                    </a:moveTo>
                    <a:cubicBezTo>
                      <a:pt x="2113" y="1"/>
                      <a:pt x="1762" y="370"/>
                      <a:pt x="1600" y="612"/>
                    </a:cubicBezTo>
                    <a:cubicBezTo>
                      <a:pt x="1290" y="1180"/>
                      <a:pt x="1032" y="1799"/>
                      <a:pt x="826" y="2418"/>
                    </a:cubicBezTo>
                    <a:cubicBezTo>
                      <a:pt x="671" y="2727"/>
                      <a:pt x="517" y="3089"/>
                      <a:pt x="413" y="3450"/>
                    </a:cubicBezTo>
                    <a:cubicBezTo>
                      <a:pt x="310" y="3862"/>
                      <a:pt x="259" y="4223"/>
                      <a:pt x="259" y="4636"/>
                    </a:cubicBezTo>
                    <a:lnTo>
                      <a:pt x="259" y="6184"/>
                    </a:lnTo>
                    <a:lnTo>
                      <a:pt x="259" y="7009"/>
                    </a:lnTo>
                    <a:cubicBezTo>
                      <a:pt x="259" y="7319"/>
                      <a:pt x="156" y="7628"/>
                      <a:pt x="104" y="7886"/>
                    </a:cubicBezTo>
                    <a:cubicBezTo>
                      <a:pt x="1" y="8454"/>
                      <a:pt x="1" y="9021"/>
                      <a:pt x="52" y="9589"/>
                    </a:cubicBezTo>
                    <a:lnTo>
                      <a:pt x="52" y="10362"/>
                    </a:lnTo>
                    <a:lnTo>
                      <a:pt x="52" y="11239"/>
                    </a:lnTo>
                    <a:cubicBezTo>
                      <a:pt x="52" y="11291"/>
                      <a:pt x="52" y="11291"/>
                      <a:pt x="52" y="11343"/>
                    </a:cubicBezTo>
                    <a:cubicBezTo>
                      <a:pt x="52" y="11368"/>
                      <a:pt x="78" y="11381"/>
                      <a:pt x="104" y="11381"/>
                    </a:cubicBezTo>
                    <a:cubicBezTo>
                      <a:pt x="130" y="11381"/>
                      <a:pt x="156" y="11368"/>
                      <a:pt x="156" y="11343"/>
                    </a:cubicBezTo>
                    <a:cubicBezTo>
                      <a:pt x="156" y="11291"/>
                      <a:pt x="156" y="11291"/>
                      <a:pt x="156" y="11239"/>
                    </a:cubicBezTo>
                    <a:cubicBezTo>
                      <a:pt x="259" y="10827"/>
                      <a:pt x="413" y="10466"/>
                      <a:pt x="568" y="10053"/>
                    </a:cubicBezTo>
                    <a:cubicBezTo>
                      <a:pt x="620" y="9640"/>
                      <a:pt x="723" y="9227"/>
                      <a:pt x="826" y="8815"/>
                    </a:cubicBezTo>
                    <a:cubicBezTo>
                      <a:pt x="981" y="8402"/>
                      <a:pt x="1342" y="8144"/>
                      <a:pt x="1600" y="7835"/>
                    </a:cubicBezTo>
                    <a:cubicBezTo>
                      <a:pt x="1703" y="7731"/>
                      <a:pt x="1755" y="7577"/>
                      <a:pt x="1806" y="7422"/>
                    </a:cubicBezTo>
                    <a:cubicBezTo>
                      <a:pt x="1806" y="7164"/>
                      <a:pt x="1806" y="6958"/>
                      <a:pt x="1858" y="6751"/>
                    </a:cubicBezTo>
                    <a:cubicBezTo>
                      <a:pt x="1909" y="6597"/>
                      <a:pt x="2013" y="6442"/>
                      <a:pt x="2116" y="6235"/>
                    </a:cubicBezTo>
                    <a:cubicBezTo>
                      <a:pt x="2219" y="6029"/>
                      <a:pt x="2271" y="5823"/>
                      <a:pt x="2322" y="5616"/>
                    </a:cubicBezTo>
                    <a:cubicBezTo>
                      <a:pt x="2425" y="5152"/>
                      <a:pt x="2529" y="4739"/>
                      <a:pt x="2632" y="4275"/>
                    </a:cubicBezTo>
                    <a:cubicBezTo>
                      <a:pt x="2838" y="3398"/>
                      <a:pt x="3251" y="2573"/>
                      <a:pt x="3251" y="1644"/>
                    </a:cubicBezTo>
                    <a:cubicBezTo>
                      <a:pt x="3199" y="1283"/>
                      <a:pt x="3148" y="973"/>
                      <a:pt x="3044" y="664"/>
                    </a:cubicBezTo>
                    <a:cubicBezTo>
                      <a:pt x="2993" y="458"/>
                      <a:pt x="2890" y="251"/>
                      <a:pt x="2735" y="96"/>
                    </a:cubicBezTo>
                    <a:cubicBezTo>
                      <a:pt x="2645" y="29"/>
                      <a:pt x="2551" y="1"/>
                      <a:pt x="2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4417425" y="2289475"/>
                <a:ext cx="120725" cy="267100"/>
              </a:xfrm>
              <a:custGeom>
                <a:avLst/>
                <a:gdLst/>
                <a:ahLst/>
                <a:cxnLst/>
                <a:rect l="l" t="t" r="r" b="b"/>
                <a:pathLst>
                  <a:path w="4829" h="10684" extrusionOk="0">
                    <a:moveTo>
                      <a:pt x="930" y="1"/>
                    </a:moveTo>
                    <a:cubicBezTo>
                      <a:pt x="880" y="1"/>
                      <a:pt x="828" y="8"/>
                      <a:pt x="775" y="22"/>
                    </a:cubicBezTo>
                    <a:cubicBezTo>
                      <a:pt x="362" y="177"/>
                      <a:pt x="259" y="745"/>
                      <a:pt x="156" y="1106"/>
                    </a:cubicBezTo>
                    <a:cubicBezTo>
                      <a:pt x="1" y="1673"/>
                      <a:pt x="52" y="2241"/>
                      <a:pt x="207" y="2756"/>
                    </a:cubicBezTo>
                    <a:cubicBezTo>
                      <a:pt x="517" y="3479"/>
                      <a:pt x="981" y="4149"/>
                      <a:pt x="1548" y="4768"/>
                    </a:cubicBezTo>
                    <a:cubicBezTo>
                      <a:pt x="1806" y="5181"/>
                      <a:pt x="2064" y="5645"/>
                      <a:pt x="2219" y="6110"/>
                    </a:cubicBezTo>
                    <a:cubicBezTo>
                      <a:pt x="2271" y="6264"/>
                      <a:pt x="2322" y="6368"/>
                      <a:pt x="2374" y="6471"/>
                    </a:cubicBezTo>
                    <a:cubicBezTo>
                      <a:pt x="2322" y="6471"/>
                      <a:pt x="2271" y="6522"/>
                      <a:pt x="2322" y="6574"/>
                    </a:cubicBezTo>
                    <a:cubicBezTo>
                      <a:pt x="2425" y="6780"/>
                      <a:pt x="2529" y="6987"/>
                      <a:pt x="2683" y="7141"/>
                    </a:cubicBezTo>
                    <a:cubicBezTo>
                      <a:pt x="2735" y="7193"/>
                      <a:pt x="2735" y="7245"/>
                      <a:pt x="2787" y="7296"/>
                    </a:cubicBezTo>
                    <a:cubicBezTo>
                      <a:pt x="2941" y="7606"/>
                      <a:pt x="3148" y="7915"/>
                      <a:pt x="3354" y="8173"/>
                    </a:cubicBezTo>
                    <a:cubicBezTo>
                      <a:pt x="3406" y="8328"/>
                      <a:pt x="3457" y="8431"/>
                      <a:pt x="3560" y="8534"/>
                    </a:cubicBezTo>
                    <a:cubicBezTo>
                      <a:pt x="3612" y="8638"/>
                      <a:pt x="3715" y="8689"/>
                      <a:pt x="3767" y="8741"/>
                    </a:cubicBezTo>
                    <a:cubicBezTo>
                      <a:pt x="3922" y="8947"/>
                      <a:pt x="4076" y="9102"/>
                      <a:pt x="4283" y="9308"/>
                    </a:cubicBezTo>
                    <a:cubicBezTo>
                      <a:pt x="4437" y="9721"/>
                      <a:pt x="4592" y="10185"/>
                      <a:pt x="4695" y="10649"/>
                    </a:cubicBezTo>
                    <a:cubicBezTo>
                      <a:pt x="4695" y="10671"/>
                      <a:pt x="4722" y="10683"/>
                      <a:pt x="4749" y="10683"/>
                    </a:cubicBezTo>
                    <a:cubicBezTo>
                      <a:pt x="4788" y="10683"/>
                      <a:pt x="4829" y="10658"/>
                      <a:pt x="4799" y="10598"/>
                    </a:cubicBezTo>
                    <a:cubicBezTo>
                      <a:pt x="4695" y="10134"/>
                      <a:pt x="4747" y="9669"/>
                      <a:pt x="4644" y="9205"/>
                    </a:cubicBezTo>
                    <a:cubicBezTo>
                      <a:pt x="4541" y="8999"/>
                      <a:pt x="4541" y="8741"/>
                      <a:pt x="4541" y="8534"/>
                    </a:cubicBezTo>
                    <a:cubicBezTo>
                      <a:pt x="4541" y="8328"/>
                      <a:pt x="4541" y="8122"/>
                      <a:pt x="4437" y="7967"/>
                    </a:cubicBezTo>
                    <a:cubicBezTo>
                      <a:pt x="4334" y="7554"/>
                      <a:pt x="4076" y="7193"/>
                      <a:pt x="3922" y="6780"/>
                    </a:cubicBezTo>
                    <a:cubicBezTo>
                      <a:pt x="3767" y="6316"/>
                      <a:pt x="3715" y="5852"/>
                      <a:pt x="3715" y="5387"/>
                    </a:cubicBezTo>
                    <a:cubicBezTo>
                      <a:pt x="3560" y="4975"/>
                      <a:pt x="3406" y="4614"/>
                      <a:pt x="3199" y="4253"/>
                    </a:cubicBezTo>
                    <a:cubicBezTo>
                      <a:pt x="2993" y="3840"/>
                      <a:pt x="2787" y="3324"/>
                      <a:pt x="2632" y="2911"/>
                    </a:cubicBezTo>
                    <a:cubicBezTo>
                      <a:pt x="2425" y="2447"/>
                      <a:pt x="2477" y="2189"/>
                      <a:pt x="2322" y="1828"/>
                    </a:cubicBezTo>
                    <a:cubicBezTo>
                      <a:pt x="2219" y="1518"/>
                      <a:pt x="2064" y="1260"/>
                      <a:pt x="1910" y="1003"/>
                    </a:cubicBezTo>
                    <a:cubicBezTo>
                      <a:pt x="1723" y="629"/>
                      <a:pt x="1409" y="1"/>
                      <a:pt x="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4813375" y="2819600"/>
                <a:ext cx="11222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498" extrusionOk="0">
                    <a:moveTo>
                      <a:pt x="4242" y="1"/>
                    </a:moveTo>
                    <a:cubicBezTo>
                      <a:pt x="4205" y="1"/>
                      <a:pt x="4166" y="7"/>
                      <a:pt x="4127" y="20"/>
                    </a:cubicBezTo>
                    <a:cubicBezTo>
                      <a:pt x="3869" y="72"/>
                      <a:pt x="3611" y="175"/>
                      <a:pt x="3405" y="329"/>
                    </a:cubicBezTo>
                    <a:cubicBezTo>
                      <a:pt x="3199" y="484"/>
                      <a:pt x="2941" y="639"/>
                      <a:pt x="2786" y="845"/>
                    </a:cubicBezTo>
                    <a:cubicBezTo>
                      <a:pt x="2786" y="845"/>
                      <a:pt x="2786" y="794"/>
                      <a:pt x="2734" y="794"/>
                    </a:cubicBezTo>
                    <a:cubicBezTo>
                      <a:pt x="2476" y="794"/>
                      <a:pt x="2373" y="1000"/>
                      <a:pt x="2270" y="1206"/>
                    </a:cubicBezTo>
                    <a:cubicBezTo>
                      <a:pt x="2167" y="1310"/>
                      <a:pt x="2115" y="1464"/>
                      <a:pt x="2012" y="1568"/>
                    </a:cubicBezTo>
                    <a:lnTo>
                      <a:pt x="1857" y="1722"/>
                    </a:lnTo>
                    <a:cubicBezTo>
                      <a:pt x="1754" y="1826"/>
                      <a:pt x="1600" y="1929"/>
                      <a:pt x="1445" y="2032"/>
                    </a:cubicBezTo>
                    <a:cubicBezTo>
                      <a:pt x="1135" y="2187"/>
                      <a:pt x="877" y="2393"/>
                      <a:pt x="619" y="2651"/>
                    </a:cubicBezTo>
                    <a:cubicBezTo>
                      <a:pt x="361" y="2857"/>
                      <a:pt x="103" y="3115"/>
                      <a:pt x="0" y="3425"/>
                    </a:cubicBezTo>
                    <a:cubicBezTo>
                      <a:pt x="0" y="3461"/>
                      <a:pt x="26" y="3498"/>
                      <a:pt x="41" y="3498"/>
                    </a:cubicBezTo>
                    <a:cubicBezTo>
                      <a:pt x="47" y="3498"/>
                      <a:pt x="52" y="3491"/>
                      <a:pt x="52" y="3476"/>
                    </a:cubicBezTo>
                    <a:cubicBezTo>
                      <a:pt x="207" y="3373"/>
                      <a:pt x="361" y="3270"/>
                      <a:pt x="516" y="3218"/>
                    </a:cubicBezTo>
                    <a:cubicBezTo>
                      <a:pt x="671" y="3115"/>
                      <a:pt x="980" y="3115"/>
                      <a:pt x="1187" y="3012"/>
                    </a:cubicBezTo>
                    <a:cubicBezTo>
                      <a:pt x="1548" y="2806"/>
                      <a:pt x="1857" y="2599"/>
                      <a:pt x="2167" y="2341"/>
                    </a:cubicBezTo>
                    <a:cubicBezTo>
                      <a:pt x="2322" y="2238"/>
                      <a:pt x="2528" y="2187"/>
                      <a:pt x="2683" y="2187"/>
                    </a:cubicBezTo>
                    <a:cubicBezTo>
                      <a:pt x="2786" y="2135"/>
                      <a:pt x="2889" y="2083"/>
                      <a:pt x="2992" y="2032"/>
                    </a:cubicBezTo>
                    <a:cubicBezTo>
                      <a:pt x="3302" y="1774"/>
                      <a:pt x="3611" y="1516"/>
                      <a:pt x="3869" y="1258"/>
                    </a:cubicBezTo>
                    <a:cubicBezTo>
                      <a:pt x="4076" y="1103"/>
                      <a:pt x="4230" y="897"/>
                      <a:pt x="4334" y="691"/>
                    </a:cubicBezTo>
                    <a:cubicBezTo>
                      <a:pt x="4488" y="536"/>
                      <a:pt x="4488" y="329"/>
                      <a:pt x="4488" y="175"/>
                    </a:cubicBezTo>
                    <a:cubicBezTo>
                      <a:pt x="4450" y="59"/>
                      <a:pt x="4353" y="1"/>
                      <a:pt x="4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4075675" y="2738825"/>
                <a:ext cx="118675" cy="32850"/>
              </a:xfrm>
              <a:custGeom>
                <a:avLst/>
                <a:gdLst/>
                <a:ahLst/>
                <a:cxnLst/>
                <a:rect l="l" t="t" r="r" b="b"/>
                <a:pathLst>
                  <a:path w="4747" h="1314" extrusionOk="0">
                    <a:moveTo>
                      <a:pt x="2218" y="1"/>
                    </a:moveTo>
                    <a:cubicBezTo>
                      <a:pt x="2064" y="1"/>
                      <a:pt x="1857" y="53"/>
                      <a:pt x="1702" y="53"/>
                    </a:cubicBezTo>
                    <a:lnTo>
                      <a:pt x="1032" y="53"/>
                    </a:lnTo>
                    <a:cubicBezTo>
                      <a:pt x="774" y="156"/>
                      <a:pt x="516" y="259"/>
                      <a:pt x="310" y="414"/>
                    </a:cubicBezTo>
                    <a:cubicBezTo>
                      <a:pt x="206" y="517"/>
                      <a:pt x="0" y="672"/>
                      <a:pt x="52" y="878"/>
                    </a:cubicBezTo>
                    <a:cubicBezTo>
                      <a:pt x="52" y="976"/>
                      <a:pt x="176" y="1012"/>
                      <a:pt x="307" y="1012"/>
                    </a:cubicBezTo>
                    <a:cubicBezTo>
                      <a:pt x="382" y="1012"/>
                      <a:pt x="459" y="1000"/>
                      <a:pt x="516" y="981"/>
                    </a:cubicBezTo>
                    <a:cubicBezTo>
                      <a:pt x="671" y="930"/>
                      <a:pt x="877" y="930"/>
                      <a:pt x="1032" y="878"/>
                    </a:cubicBezTo>
                    <a:cubicBezTo>
                      <a:pt x="1101" y="895"/>
                      <a:pt x="1169" y="901"/>
                      <a:pt x="1238" y="901"/>
                    </a:cubicBezTo>
                    <a:cubicBezTo>
                      <a:pt x="1376" y="901"/>
                      <a:pt x="1513" y="878"/>
                      <a:pt x="1651" y="878"/>
                    </a:cubicBezTo>
                    <a:cubicBezTo>
                      <a:pt x="1909" y="775"/>
                      <a:pt x="2167" y="775"/>
                      <a:pt x="2425" y="775"/>
                    </a:cubicBezTo>
                    <a:cubicBezTo>
                      <a:pt x="2683" y="826"/>
                      <a:pt x="2941" y="878"/>
                      <a:pt x="3250" y="930"/>
                    </a:cubicBezTo>
                    <a:cubicBezTo>
                      <a:pt x="3456" y="981"/>
                      <a:pt x="3714" y="981"/>
                      <a:pt x="3921" y="1033"/>
                    </a:cubicBezTo>
                    <a:cubicBezTo>
                      <a:pt x="4179" y="1084"/>
                      <a:pt x="4437" y="1187"/>
                      <a:pt x="4643" y="1291"/>
                    </a:cubicBezTo>
                    <a:cubicBezTo>
                      <a:pt x="4643" y="1308"/>
                      <a:pt x="4654" y="1314"/>
                      <a:pt x="4670" y="1314"/>
                    </a:cubicBezTo>
                    <a:cubicBezTo>
                      <a:pt x="4700" y="1314"/>
                      <a:pt x="4746" y="1291"/>
                      <a:pt x="4746" y="1291"/>
                    </a:cubicBezTo>
                    <a:cubicBezTo>
                      <a:pt x="4695" y="1084"/>
                      <a:pt x="4437" y="878"/>
                      <a:pt x="4282" y="775"/>
                    </a:cubicBezTo>
                    <a:cubicBezTo>
                      <a:pt x="4127" y="672"/>
                      <a:pt x="3972" y="620"/>
                      <a:pt x="3818" y="568"/>
                    </a:cubicBezTo>
                    <a:cubicBezTo>
                      <a:pt x="3663" y="465"/>
                      <a:pt x="3508" y="414"/>
                      <a:pt x="3353" y="362"/>
                    </a:cubicBezTo>
                    <a:cubicBezTo>
                      <a:pt x="2992" y="207"/>
                      <a:pt x="2631" y="53"/>
                      <a:pt x="2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8" name="Google Shape;688;p18"/>
          <p:cNvGrpSpPr/>
          <p:nvPr/>
        </p:nvGrpSpPr>
        <p:grpSpPr>
          <a:xfrm>
            <a:off x="-1231770" y="282472"/>
            <a:ext cx="2115241" cy="622637"/>
            <a:chOff x="-1231770" y="282472"/>
            <a:chExt cx="2115241" cy="622637"/>
          </a:xfrm>
        </p:grpSpPr>
        <p:sp>
          <p:nvSpPr>
            <p:cNvPr id="689" name="Google Shape;689;p18"/>
            <p:cNvSpPr/>
            <p:nvPr/>
          </p:nvSpPr>
          <p:spPr>
            <a:xfrm>
              <a:off x="-503625" y="282472"/>
              <a:ext cx="1387096" cy="12134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 flipH="1">
              <a:off x="-1231770" y="747593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18"/>
          <p:cNvGrpSpPr/>
          <p:nvPr/>
        </p:nvGrpSpPr>
        <p:grpSpPr>
          <a:xfrm>
            <a:off x="5565963" y="-274500"/>
            <a:ext cx="4485413" cy="1387200"/>
            <a:chOff x="5565963" y="-274500"/>
            <a:chExt cx="4485413" cy="1387200"/>
          </a:xfrm>
        </p:grpSpPr>
        <p:sp>
          <p:nvSpPr>
            <p:cNvPr id="692" name="Google Shape;692;p18"/>
            <p:cNvSpPr/>
            <p:nvPr/>
          </p:nvSpPr>
          <p:spPr>
            <a:xfrm>
              <a:off x="6953050" y="-274500"/>
              <a:ext cx="1387200" cy="138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 rot="10800000">
              <a:off x="6147078" y="203598"/>
              <a:ext cx="1434799" cy="125552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8806563" y="914588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 flipH="1">
              <a:off x="7581880" y="543118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5565963" y="561197"/>
              <a:ext cx="1387096" cy="12134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18"/>
          <p:cNvSpPr txBox="1">
            <a:spLocks noGrp="1"/>
          </p:cNvSpPr>
          <p:nvPr>
            <p:ph type="title"/>
          </p:nvPr>
        </p:nvSpPr>
        <p:spPr>
          <a:xfrm>
            <a:off x="676394" y="625535"/>
            <a:ext cx="627665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698" name="Google Shape;698;p18"/>
          <p:cNvSpPr txBox="1">
            <a:spLocks noGrp="1"/>
          </p:cNvSpPr>
          <p:nvPr>
            <p:ph type="title" idx="2"/>
          </p:nvPr>
        </p:nvSpPr>
        <p:spPr>
          <a:xfrm>
            <a:off x="938774" y="1636359"/>
            <a:ext cx="3131879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699" name="Google Shape;699;p18"/>
          <p:cNvSpPr txBox="1">
            <a:spLocks noGrp="1"/>
          </p:cNvSpPr>
          <p:nvPr>
            <p:ph type="title" idx="3"/>
          </p:nvPr>
        </p:nvSpPr>
        <p:spPr>
          <a:xfrm>
            <a:off x="5073348" y="1636359"/>
            <a:ext cx="3131878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60802B-C46F-431E-B96E-3CF14AFA18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37394" y="2117427"/>
            <a:ext cx="3131878" cy="172914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6DAD99DB-39C5-42D2-85A9-EF4DCF62EE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73348" y="2123300"/>
            <a:ext cx="3131878" cy="172894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1_Main point">
    <p:bg>
      <p:bgPr>
        <a:solidFill>
          <a:schemeClr val="accent2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/>
          <p:nvPr/>
        </p:nvSpPr>
        <p:spPr>
          <a:xfrm>
            <a:off x="5899276" y="1443375"/>
            <a:ext cx="3498466" cy="3293911"/>
          </a:xfrm>
          <a:custGeom>
            <a:avLst/>
            <a:gdLst/>
            <a:ahLst/>
            <a:cxnLst/>
            <a:rect l="l" t="t" r="r" b="b"/>
            <a:pathLst>
              <a:path w="95750" h="77682" extrusionOk="0">
                <a:moveTo>
                  <a:pt x="87755" y="0"/>
                </a:moveTo>
                <a:cubicBezTo>
                  <a:pt x="87610" y="0"/>
                  <a:pt x="87455" y="14"/>
                  <a:pt x="87289" y="42"/>
                </a:cubicBezTo>
                <a:cubicBezTo>
                  <a:pt x="85999" y="249"/>
                  <a:pt x="84555" y="1745"/>
                  <a:pt x="83575" y="2519"/>
                </a:cubicBezTo>
                <a:cubicBezTo>
                  <a:pt x="81614" y="3963"/>
                  <a:pt x="79912" y="5562"/>
                  <a:pt x="78106" y="7110"/>
                </a:cubicBezTo>
                <a:cubicBezTo>
                  <a:pt x="75063" y="9741"/>
                  <a:pt x="71193" y="12475"/>
                  <a:pt x="69955" y="16550"/>
                </a:cubicBezTo>
                <a:cubicBezTo>
                  <a:pt x="69336" y="18459"/>
                  <a:pt x="69646" y="19904"/>
                  <a:pt x="68356" y="21709"/>
                </a:cubicBezTo>
                <a:cubicBezTo>
                  <a:pt x="66602" y="24031"/>
                  <a:pt x="64693" y="26146"/>
                  <a:pt x="62527" y="28106"/>
                </a:cubicBezTo>
                <a:cubicBezTo>
                  <a:pt x="60721" y="29809"/>
                  <a:pt x="58761" y="31305"/>
                  <a:pt x="56801" y="32904"/>
                </a:cubicBezTo>
                <a:cubicBezTo>
                  <a:pt x="54582" y="34709"/>
                  <a:pt x="52725" y="36515"/>
                  <a:pt x="50094" y="37598"/>
                </a:cubicBezTo>
                <a:cubicBezTo>
                  <a:pt x="48856" y="38114"/>
                  <a:pt x="47566" y="38785"/>
                  <a:pt x="46277" y="39198"/>
                </a:cubicBezTo>
                <a:cubicBezTo>
                  <a:pt x="45039" y="39662"/>
                  <a:pt x="43800" y="39662"/>
                  <a:pt x="42614" y="40023"/>
                </a:cubicBezTo>
                <a:cubicBezTo>
                  <a:pt x="41118" y="40333"/>
                  <a:pt x="39828" y="41158"/>
                  <a:pt x="38900" y="42344"/>
                </a:cubicBezTo>
                <a:cubicBezTo>
                  <a:pt x="37455" y="44202"/>
                  <a:pt x="36527" y="46471"/>
                  <a:pt x="35288" y="48483"/>
                </a:cubicBezTo>
                <a:cubicBezTo>
                  <a:pt x="33896" y="50908"/>
                  <a:pt x="32348" y="53229"/>
                  <a:pt x="30594" y="55396"/>
                </a:cubicBezTo>
                <a:cubicBezTo>
                  <a:pt x="26828" y="59884"/>
                  <a:pt x="21927" y="63238"/>
                  <a:pt x="16407" y="65043"/>
                </a:cubicBezTo>
                <a:cubicBezTo>
                  <a:pt x="13776" y="65765"/>
                  <a:pt x="11197" y="66591"/>
                  <a:pt x="8669" y="67622"/>
                </a:cubicBezTo>
                <a:cubicBezTo>
                  <a:pt x="6141" y="68706"/>
                  <a:pt x="4181" y="70563"/>
                  <a:pt x="1498" y="70976"/>
                </a:cubicBezTo>
                <a:cubicBezTo>
                  <a:pt x="1332" y="70759"/>
                  <a:pt x="1111" y="70666"/>
                  <a:pt x="893" y="70666"/>
                </a:cubicBezTo>
                <a:cubicBezTo>
                  <a:pt x="439" y="70666"/>
                  <a:pt x="1" y="71071"/>
                  <a:pt x="106" y="71595"/>
                </a:cubicBezTo>
                <a:cubicBezTo>
                  <a:pt x="157" y="71801"/>
                  <a:pt x="157" y="72007"/>
                  <a:pt x="209" y="72265"/>
                </a:cubicBezTo>
                <a:cubicBezTo>
                  <a:pt x="312" y="72523"/>
                  <a:pt x="518" y="72730"/>
                  <a:pt x="776" y="72781"/>
                </a:cubicBezTo>
                <a:cubicBezTo>
                  <a:pt x="3149" y="73452"/>
                  <a:pt x="5264" y="75000"/>
                  <a:pt x="7689" y="75361"/>
                </a:cubicBezTo>
                <a:cubicBezTo>
                  <a:pt x="8451" y="75488"/>
                  <a:pt x="9213" y="75532"/>
                  <a:pt x="9973" y="75532"/>
                </a:cubicBezTo>
                <a:cubicBezTo>
                  <a:pt x="11684" y="75532"/>
                  <a:pt x="13387" y="75309"/>
                  <a:pt x="15066" y="75309"/>
                </a:cubicBezTo>
                <a:cubicBezTo>
                  <a:pt x="15173" y="75307"/>
                  <a:pt x="15280" y="75306"/>
                  <a:pt x="15386" y="75306"/>
                </a:cubicBezTo>
                <a:cubicBezTo>
                  <a:pt x="17991" y="75306"/>
                  <a:pt x="20328" y="75901"/>
                  <a:pt x="22856" y="76496"/>
                </a:cubicBezTo>
                <a:cubicBezTo>
                  <a:pt x="25280" y="77063"/>
                  <a:pt x="27757" y="77063"/>
                  <a:pt x="30233" y="77269"/>
                </a:cubicBezTo>
                <a:cubicBezTo>
                  <a:pt x="33541" y="77457"/>
                  <a:pt x="36831" y="77682"/>
                  <a:pt x="40125" y="77682"/>
                </a:cubicBezTo>
                <a:cubicBezTo>
                  <a:pt x="42275" y="77682"/>
                  <a:pt x="44426" y="77586"/>
                  <a:pt x="46586" y="77321"/>
                </a:cubicBezTo>
                <a:cubicBezTo>
                  <a:pt x="49320" y="76960"/>
                  <a:pt x="52054" y="76496"/>
                  <a:pt x="54789" y="76289"/>
                </a:cubicBezTo>
                <a:cubicBezTo>
                  <a:pt x="56207" y="76186"/>
                  <a:pt x="57652" y="76160"/>
                  <a:pt x="59096" y="76160"/>
                </a:cubicBezTo>
                <a:cubicBezTo>
                  <a:pt x="60541" y="76160"/>
                  <a:pt x="61985" y="76186"/>
                  <a:pt x="63404" y="76186"/>
                </a:cubicBezTo>
                <a:cubicBezTo>
                  <a:pt x="69233" y="76186"/>
                  <a:pt x="75011" y="76134"/>
                  <a:pt x="80840" y="76134"/>
                </a:cubicBezTo>
                <a:cubicBezTo>
                  <a:pt x="82354" y="76134"/>
                  <a:pt x="83890" y="76089"/>
                  <a:pt x="85434" y="76089"/>
                </a:cubicBezTo>
                <a:cubicBezTo>
                  <a:pt x="86206" y="76089"/>
                  <a:pt x="86979" y="76100"/>
                  <a:pt x="87753" y="76134"/>
                </a:cubicBezTo>
                <a:cubicBezTo>
                  <a:pt x="88719" y="76234"/>
                  <a:pt x="89685" y="76291"/>
                  <a:pt x="90651" y="76291"/>
                </a:cubicBezTo>
                <a:cubicBezTo>
                  <a:pt x="91181" y="76291"/>
                  <a:pt x="91711" y="76274"/>
                  <a:pt x="92241" y="76238"/>
                </a:cubicBezTo>
                <a:cubicBezTo>
                  <a:pt x="95646" y="75825"/>
                  <a:pt x="95749" y="72936"/>
                  <a:pt x="95491" y="70099"/>
                </a:cubicBezTo>
                <a:cubicBezTo>
                  <a:pt x="94975" y="65404"/>
                  <a:pt x="93634" y="60968"/>
                  <a:pt x="92293" y="56480"/>
                </a:cubicBezTo>
                <a:cubicBezTo>
                  <a:pt x="90642" y="50908"/>
                  <a:pt x="90539" y="45285"/>
                  <a:pt x="90539" y="39559"/>
                </a:cubicBezTo>
                <a:cubicBezTo>
                  <a:pt x="90590" y="33781"/>
                  <a:pt x="90694" y="28055"/>
                  <a:pt x="90694" y="22328"/>
                </a:cubicBezTo>
                <a:cubicBezTo>
                  <a:pt x="90694" y="16963"/>
                  <a:pt x="90797" y="11701"/>
                  <a:pt x="89868" y="6439"/>
                </a:cubicBezTo>
                <a:cubicBezTo>
                  <a:pt x="89574" y="4871"/>
                  <a:pt x="90490" y="0"/>
                  <a:pt x="877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8"/>
          <p:cNvSpPr/>
          <p:nvPr/>
        </p:nvSpPr>
        <p:spPr>
          <a:xfrm rot="1813089" flipH="1">
            <a:off x="-1164765" y="2874040"/>
            <a:ext cx="4319677" cy="3319640"/>
          </a:xfrm>
          <a:custGeom>
            <a:avLst/>
            <a:gdLst/>
            <a:ahLst/>
            <a:cxnLst/>
            <a:rect l="l" t="t" r="r" b="b"/>
            <a:pathLst>
              <a:path w="112152" h="86188" extrusionOk="0">
                <a:moveTo>
                  <a:pt x="85897" y="1"/>
                </a:moveTo>
                <a:cubicBezTo>
                  <a:pt x="85845" y="1"/>
                  <a:pt x="85792" y="3"/>
                  <a:pt x="85739" y="7"/>
                </a:cubicBezTo>
                <a:cubicBezTo>
                  <a:pt x="85172" y="111"/>
                  <a:pt x="84656" y="317"/>
                  <a:pt x="84191" y="575"/>
                </a:cubicBezTo>
                <a:cubicBezTo>
                  <a:pt x="83572" y="781"/>
                  <a:pt x="83056" y="1142"/>
                  <a:pt x="82644" y="1607"/>
                </a:cubicBezTo>
                <a:cubicBezTo>
                  <a:pt x="82386" y="1916"/>
                  <a:pt x="82128" y="2174"/>
                  <a:pt x="81818" y="2380"/>
                </a:cubicBezTo>
                <a:cubicBezTo>
                  <a:pt x="81406" y="2587"/>
                  <a:pt x="80993" y="2742"/>
                  <a:pt x="80580" y="2845"/>
                </a:cubicBezTo>
                <a:cubicBezTo>
                  <a:pt x="79858" y="3000"/>
                  <a:pt x="79239" y="3361"/>
                  <a:pt x="78517" y="3515"/>
                </a:cubicBezTo>
                <a:cubicBezTo>
                  <a:pt x="76969" y="3980"/>
                  <a:pt x="75576" y="4805"/>
                  <a:pt x="74029" y="5373"/>
                </a:cubicBezTo>
                <a:cubicBezTo>
                  <a:pt x="73358" y="5631"/>
                  <a:pt x="72687" y="5888"/>
                  <a:pt x="71965" y="6095"/>
                </a:cubicBezTo>
                <a:cubicBezTo>
                  <a:pt x="71294" y="6301"/>
                  <a:pt x="70417" y="6404"/>
                  <a:pt x="69695" y="6611"/>
                </a:cubicBezTo>
                <a:cubicBezTo>
                  <a:pt x="69128" y="6869"/>
                  <a:pt x="68560" y="7178"/>
                  <a:pt x="68096" y="7539"/>
                </a:cubicBezTo>
                <a:cubicBezTo>
                  <a:pt x="67425" y="7849"/>
                  <a:pt x="66755" y="8107"/>
                  <a:pt x="66032" y="8313"/>
                </a:cubicBezTo>
                <a:cubicBezTo>
                  <a:pt x="64794" y="8829"/>
                  <a:pt x="63917" y="9654"/>
                  <a:pt x="62886" y="10377"/>
                </a:cubicBezTo>
                <a:cubicBezTo>
                  <a:pt x="61648" y="11254"/>
                  <a:pt x="60255" y="11924"/>
                  <a:pt x="58810" y="12337"/>
                </a:cubicBezTo>
                <a:cubicBezTo>
                  <a:pt x="58062" y="12492"/>
                  <a:pt x="57301" y="12492"/>
                  <a:pt x="56540" y="12492"/>
                </a:cubicBezTo>
                <a:cubicBezTo>
                  <a:pt x="55779" y="12492"/>
                  <a:pt x="55018" y="12492"/>
                  <a:pt x="54270" y="12646"/>
                </a:cubicBezTo>
                <a:cubicBezTo>
                  <a:pt x="53445" y="12801"/>
                  <a:pt x="52620" y="13008"/>
                  <a:pt x="51794" y="13162"/>
                </a:cubicBezTo>
                <a:cubicBezTo>
                  <a:pt x="50969" y="13317"/>
                  <a:pt x="50092" y="13420"/>
                  <a:pt x="49266" y="13575"/>
                </a:cubicBezTo>
                <a:cubicBezTo>
                  <a:pt x="47616" y="13936"/>
                  <a:pt x="45913" y="14349"/>
                  <a:pt x="44262" y="14762"/>
                </a:cubicBezTo>
                <a:cubicBezTo>
                  <a:pt x="42560" y="15123"/>
                  <a:pt x="40961" y="15226"/>
                  <a:pt x="39362" y="15690"/>
                </a:cubicBezTo>
                <a:cubicBezTo>
                  <a:pt x="37969" y="16154"/>
                  <a:pt x="36679" y="16825"/>
                  <a:pt x="35493" y="17651"/>
                </a:cubicBezTo>
                <a:cubicBezTo>
                  <a:pt x="34925" y="18012"/>
                  <a:pt x="34409" y="18476"/>
                  <a:pt x="33893" y="18940"/>
                </a:cubicBezTo>
                <a:cubicBezTo>
                  <a:pt x="33274" y="19456"/>
                  <a:pt x="32604" y="19920"/>
                  <a:pt x="31985" y="20385"/>
                </a:cubicBezTo>
                <a:cubicBezTo>
                  <a:pt x="31417" y="20901"/>
                  <a:pt x="30798" y="21313"/>
                  <a:pt x="30127" y="21623"/>
                </a:cubicBezTo>
                <a:cubicBezTo>
                  <a:pt x="29457" y="21778"/>
                  <a:pt x="28786" y="21984"/>
                  <a:pt x="28167" y="22293"/>
                </a:cubicBezTo>
                <a:cubicBezTo>
                  <a:pt x="26671" y="23119"/>
                  <a:pt x="25020" y="23532"/>
                  <a:pt x="23318" y="23583"/>
                </a:cubicBezTo>
                <a:cubicBezTo>
                  <a:pt x="22544" y="23635"/>
                  <a:pt x="21822" y="23738"/>
                  <a:pt x="21100" y="23841"/>
                </a:cubicBezTo>
                <a:cubicBezTo>
                  <a:pt x="20274" y="24151"/>
                  <a:pt x="19397" y="24305"/>
                  <a:pt x="18520" y="24409"/>
                </a:cubicBezTo>
                <a:cubicBezTo>
                  <a:pt x="17901" y="24409"/>
                  <a:pt x="17282" y="24563"/>
                  <a:pt x="16715" y="24873"/>
                </a:cubicBezTo>
                <a:cubicBezTo>
                  <a:pt x="15992" y="25234"/>
                  <a:pt x="15373" y="25698"/>
                  <a:pt x="14651" y="25956"/>
                </a:cubicBezTo>
                <a:cubicBezTo>
                  <a:pt x="13207" y="26575"/>
                  <a:pt x="11659" y="26833"/>
                  <a:pt x="10215" y="27452"/>
                </a:cubicBezTo>
                <a:cubicBezTo>
                  <a:pt x="9957" y="27555"/>
                  <a:pt x="9699" y="27710"/>
                  <a:pt x="9441" y="27865"/>
                </a:cubicBezTo>
                <a:cubicBezTo>
                  <a:pt x="9441" y="27865"/>
                  <a:pt x="9395" y="27842"/>
                  <a:pt x="9349" y="27842"/>
                </a:cubicBezTo>
                <a:cubicBezTo>
                  <a:pt x="9326" y="27842"/>
                  <a:pt x="9303" y="27848"/>
                  <a:pt x="9286" y="27865"/>
                </a:cubicBezTo>
                <a:cubicBezTo>
                  <a:pt x="9131" y="28123"/>
                  <a:pt x="8822" y="28071"/>
                  <a:pt x="8564" y="28123"/>
                </a:cubicBezTo>
                <a:cubicBezTo>
                  <a:pt x="8306" y="28174"/>
                  <a:pt x="7893" y="28278"/>
                  <a:pt x="7584" y="28381"/>
                </a:cubicBezTo>
                <a:cubicBezTo>
                  <a:pt x="7274" y="28432"/>
                  <a:pt x="7016" y="28536"/>
                  <a:pt x="6707" y="28587"/>
                </a:cubicBezTo>
                <a:lnTo>
                  <a:pt x="5778" y="28587"/>
                </a:lnTo>
                <a:cubicBezTo>
                  <a:pt x="5314" y="28587"/>
                  <a:pt x="4901" y="28793"/>
                  <a:pt x="4591" y="29103"/>
                </a:cubicBezTo>
                <a:cubicBezTo>
                  <a:pt x="4334" y="29309"/>
                  <a:pt x="4127" y="29567"/>
                  <a:pt x="3921" y="29825"/>
                </a:cubicBezTo>
                <a:lnTo>
                  <a:pt x="3818" y="29928"/>
                </a:lnTo>
                <a:cubicBezTo>
                  <a:pt x="3457" y="29980"/>
                  <a:pt x="3095" y="29980"/>
                  <a:pt x="2683" y="29980"/>
                </a:cubicBezTo>
                <a:cubicBezTo>
                  <a:pt x="2012" y="30032"/>
                  <a:pt x="1341" y="30341"/>
                  <a:pt x="774" y="30805"/>
                </a:cubicBezTo>
                <a:cubicBezTo>
                  <a:pt x="413" y="31063"/>
                  <a:pt x="0" y="31476"/>
                  <a:pt x="103" y="31940"/>
                </a:cubicBezTo>
                <a:cubicBezTo>
                  <a:pt x="258" y="32405"/>
                  <a:pt x="568" y="32817"/>
                  <a:pt x="1032" y="33024"/>
                </a:cubicBezTo>
                <a:cubicBezTo>
                  <a:pt x="2167" y="33694"/>
                  <a:pt x="3353" y="34210"/>
                  <a:pt x="4643" y="34623"/>
                </a:cubicBezTo>
                <a:cubicBezTo>
                  <a:pt x="5572" y="35087"/>
                  <a:pt x="6552" y="35603"/>
                  <a:pt x="7429" y="36171"/>
                </a:cubicBezTo>
                <a:cubicBezTo>
                  <a:pt x="8461" y="36841"/>
                  <a:pt x="9544" y="37254"/>
                  <a:pt x="10576" y="37873"/>
                </a:cubicBezTo>
                <a:cubicBezTo>
                  <a:pt x="11659" y="38440"/>
                  <a:pt x="12691" y="39059"/>
                  <a:pt x="13774" y="39679"/>
                </a:cubicBezTo>
                <a:cubicBezTo>
                  <a:pt x="14857" y="40246"/>
                  <a:pt x="15941" y="40762"/>
                  <a:pt x="17024" y="41329"/>
                </a:cubicBezTo>
                <a:cubicBezTo>
                  <a:pt x="18107" y="41845"/>
                  <a:pt x="19191" y="42567"/>
                  <a:pt x="20171" y="43393"/>
                </a:cubicBezTo>
                <a:cubicBezTo>
                  <a:pt x="20945" y="44115"/>
                  <a:pt x="21615" y="44941"/>
                  <a:pt x="22492" y="45560"/>
                </a:cubicBezTo>
                <a:cubicBezTo>
                  <a:pt x="24453" y="47056"/>
                  <a:pt x="26619" y="48036"/>
                  <a:pt x="28683" y="49325"/>
                </a:cubicBezTo>
                <a:cubicBezTo>
                  <a:pt x="30798" y="50667"/>
                  <a:pt x="33016" y="51853"/>
                  <a:pt x="35338" y="52885"/>
                </a:cubicBezTo>
                <a:cubicBezTo>
                  <a:pt x="37556" y="53814"/>
                  <a:pt x="39723" y="54949"/>
                  <a:pt x="41786" y="56290"/>
                </a:cubicBezTo>
                <a:cubicBezTo>
                  <a:pt x="42251" y="56599"/>
                  <a:pt x="42715" y="56909"/>
                  <a:pt x="43179" y="57167"/>
                </a:cubicBezTo>
                <a:cubicBezTo>
                  <a:pt x="43747" y="57425"/>
                  <a:pt x="44262" y="57786"/>
                  <a:pt x="44778" y="58147"/>
                </a:cubicBezTo>
                <a:cubicBezTo>
                  <a:pt x="45655" y="58869"/>
                  <a:pt x="46429" y="59695"/>
                  <a:pt x="47358" y="60365"/>
                </a:cubicBezTo>
                <a:cubicBezTo>
                  <a:pt x="49266" y="61758"/>
                  <a:pt x="51382" y="63048"/>
                  <a:pt x="53393" y="64338"/>
                </a:cubicBezTo>
                <a:cubicBezTo>
                  <a:pt x="55509" y="65730"/>
                  <a:pt x="57830" y="66865"/>
                  <a:pt x="59945" y="68207"/>
                </a:cubicBezTo>
                <a:cubicBezTo>
                  <a:pt x="60977" y="68877"/>
                  <a:pt x="61854" y="69754"/>
                  <a:pt x="62937" y="70425"/>
                </a:cubicBezTo>
                <a:cubicBezTo>
                  <a:pt x="64021" y="71096"/>
                  <a:pt x="65001" y="71560"/>
                  <a:pt x="65929" y="72231"/>
                </a:cubicBezTo>
                <a:cubicBezTo>
                  <a:pt x="66909" y="72901"/>
                  <a:pt x="67890" y="73469"/>
                  <a:pt x="68921" y="73933"/>
                </a:cubicBezTo>
                <a:cubicBezTo>
                  <a:pt x="69953" y="74397"/>
                  <a:pt x="70985" y="74707"/>
                  <a:pt x="72017" y="75068"/>
                </a:cubicBezTo>
                <a:cubicBezTo>
                  <a:pt x="74287" y="75893"/>
                  <a:pt x="76453" y="76925"/>
                  <a:pt x="78671" y="77802"/>
                </a:cubicBezTo>
                <a:cubicBezTo>
                  <a:pt x="79239" y="78008"/>
                  <a:pt x="79806" y="78215"/>
                  <a:pt x="80374" y="78369"/>
                </a:cubicBezTo>
                <a:cubicBezTo>
                  <a:pt x="80993" y="78576"/>
                  <a:pt x="81560" y="78885"/>
                  <a:pt x="82128" y="79143"/>
                </a:cubicBezTo>
                <a:cubicBezTo>
                  <a:pt x="83211" y="79556"/>
                  <a:pt x="84346" y="79917"/>
                  <a:pt x="85533" y="80227"/>
                </a:cubicBezTo>
                <a:cubicBezTo>
                  <a:pt x="87854" y="80949"/>
                  <a:pt x="90176" y="81723"/>
                  <a:pt x="92549" y="82342"/>
                </a:cubicBezTo>
                <a:cubicBezTo>
                  <a:pt x="94922" y="83012"/>
                  <a:pt x="97398" y="83322"/>
                  <a:pt x="99771" y="83889"/>
                </a:cubicBezTo>
                <a:cubicBezTo>
                  <a:pt x="101009" y="84199"/>
                  <a:pt x="102247" y="84457"/>
                  <a:pt x="103485" y="84612"/>
                </a:cubicBezTo>
                <a:cubicBezTo>
                  <a:pt x="104672" y="84766"/>
                  <a:pt x="105807" y="85076"/>
                  <a:pt x="106890" y="85540"/>
                </a:cubicBezTo>
                <a:cubicBezTo>
                  <a:pt x="107457" y="85864"/>
                  <a:pt x="108087" y="86188"/>
                  <a:pt x="108755" y="86188"/>
                </a:cubicBezTo>
                <a:cubicBezTo>
                  <a:pt x="108939" y="86188"/>
                  <a:pt x="109126" y="86163"/>
                  <a:pt x="109315" y="86108"/>
                </a:cubicBezTo>
                <a:cubicBezTo>
                  <a:pt x="109366" y="86056"/>
                  <a:pt x="109366" y="86056"/>
                  <a:pt x="109366" y="86004"/>
                </a:cubicBezTo>
                <a:cubicBezTo>
                  <a:pt x="109573" y="84405"/>
                  <a:pt x="110140" y="82858"/>
                  <a:pt x="110140" y="81207"/>
                </a:cubicBezTo>
                <a:lnTo>
                  <a:pt x="110140" y="78834"/>
                </a:lnTo>
                <a:cubicBezTo>
                  <a:pt x="110243" y="77957"/>
                  <a:pt x="110398" y="77080"/>
                  <a:pt x="110604" y="76254"/>
                </a:cubicBezTo>
                <a:cubicBezTo>
                  <a:pt x="110759" y="75532"/>
                  <a:pt x="110811" y="74758"/>
                  <a:pt x="110914" y="74036"/>
                </a:cubicBezTo>
                <a:cubicBezTo>
                  <a:pt x="111017" y="73211"/>
                  <a:pt x="111327" y="72385"/>
                  <a:pt x="111481" y="71457"/>
                </a:cubicBezTo>
                <a:cubicBezTo>
                  <a:pt x="111739" y="69909"/>
                  <a:pt x="111894" y="68310"/>
                  <a:pt x="111997" y="66711"/>
                </a:cubicBezTo>
                <a:cubicBezTo>
                  <a:pt x="112152" y="65060"/>
                  <a:pt x="112100" y="63409"/>
                  <a:pt x="111842" y="61758"/>
                </a:cubicBezTo>
                <a:cubicBezTo>
                  <a:pt x="111481" y="60056"/>
                  <a:pt x="111327" y="58353"/>
                  <a:pt x="111275" y="56651"/>
                </a:cubicBezTo>
                <a:cubicBezTo>
                  <a:pt x="111275" y="55000"/>
                  <a:pt x="110811" y="53401"/>
                  <a:pt x="110862" y="51750"/>
                </a:cubicBezTo>
                <a:cubicBezTo>
                  <a:pt x="110914" y="50976"/>
                  <a:pt x="110862" y="50202"/>
                  <a:pt x="110811" y="49429"/>
                </a:cubicBezTo>
                <a:cubicBezTo>
                  <a:pt x="110707" y="48655"/>
                  <a:pt x="110604" y="47881"/>
                  <a:pt x="110501" y="47056"/>
                </a:cubicBezTo>
                <a:cubicBezTo>
                  <a:pt x="109934" y="43651"/>
                  <a:pt x="109573" y="40143"/>
                  <a:pt x="109418" y="36686"/>
                </a:cubicBezTo>
                <a:cubicBezTo>
                  <a:pt x="109366" y="34984"/>
                  <a:pt x="109315" y="33333"/>
                  <a:pt x="109160" y="31682"/>
                </a:cubicBezTo>
                <a:cubicBezTo>
                  <a:pt x="109005" y="30032"/>
                  <a:pt x="108953" y="28329"/>
                  <a:pt x="109108" y="26678"/>
                </a:cubicBezTo>
                <a:cubicBezTo>
                  <a:pt x="109263" y="24976"/>
                  <a:pt x="109366" y="23274"/>
                  <a:pt x="109366" y="21571"/>
                </a:cubicBezTo>
                <a:lnTo>
                  <a:pt x="109366" y="16258"/>
                </a:lnTo>
                <a:cubicBezTo>
                  <a:pt x="109366" y="15639"/>
                  <a:pt x="109418" y="14916"/>
                  <a:pt x="109366" y="14194"/>
                </a:cubicBezTo>
                <a:cubicBezTo>
                  <a:pt x="109315" y="13627"/>
                  <a:pt x="109108" y="13059"/>
                  <a:pt x="108850" y="12595"/>
                </a:cubicBezTo>
                <a:cubicBezTo>
                  <a:pt x="108747" y="12182"/>
                  <a:pt x="108541" y="11821"/>
                  <a:pt x="108231" y="11563"/>
                </a:cubicBezTo>
                <a:cubicBezTo>
                  <a:pt x="107891" y="11412"/>
                  <a:pt x="107524" y="11316"/>
                  <a:pt x="107129" y="11316"/>
                </a:cubicBezTo>
                <a:cubicBezTo>
                  <a:pt x="106984" y="11316"/>
                  <a:pt x="106836" y="11329"/>
                  <a:pt x="106684" y="11357"/>
                </a:cubicBezTo>
                <a:cubicBezTo>
                  <a:pt x="106017" y="11380"/>
                  <a:pt x="105279" y="11444"/>
                  <a:pt x="104538" y="11444"/>
                </a:cubicBezTo>
                <a:cubicBezTo>
                  <a:pt x="103615" y="11444"/>
                  <a:pt x="102687" y="11345"/>
                  <a:pt x="101886" y="10944"/>
                </a:cubicBezTo>
                <a:cubicBezTo>
                  <a:pt x="101319" y="10583"/>
                  <a:pt x="100751" y="10119"/>
                  <a:pt x="100287" y="9603"/>
                </a:cubicBezTo>
                <a:cubicBezTo>
                  <a:pt x="99719" y="9087"/>
                  <a:pt x="99152" y="8674"/>
                  <a:pt x="98481" y="8313"/>
                </a:cubicBezTo>
                <a:cubicBezTo>
                  <a:pt x="97914" y="7952"/>
                  <a:pt x="97295" y="7591"/>
                  <a:pt x="96779" y="7178"/>
                </a:cubicBezTo>
                <a:cubicBezTo>
                  <a:pt x="96057" y="6765"/>
                  <a:pt x="95437" y="6198"/>
                  <a:pt x="95025" y="5476"/>
                </a:cubicBezTo>
                <a:cubicBezTo>
                  <a:pt x="94509" y="4599"/>
                  <a:pt x="94045" y="3309"/>
                  <a:pt x="93013" y="2845"/>
                </a:cubicBezTo>
                <a:cubicBezTo>
                  <a:pt x="92394" y="2587"/>
                  <a:pt x="91672" y="2793"/>
                  <a:pt x="91053" y="2587"/>
                </a:cubicBezTo>
                <a:cubicBezTo>
                  <a:pt x="90279" y="2329"/>
                  <a:pt x="89505" y="1968"/>
                  <a:pt x="88783" y="1555"/>
                </a:cubicBezTo>
                <a:cubicBezTo>
                  <a:pt x="87896" y="1013"/>
                  <a:pt x="87009" y="1"/>
                  <a:pt x="858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"/>
          <p:cNvSpPr/>
          <p:nvPr/>
        </p:nvSpPr>
        <p:spPr>
          <a:xfrm>
            <a:off x="-363675" y="2317325"/>
            <a:ext cx="3011535" cy="2826209"/>
          </a:xfrm>
          <a:custGeom>
            <a:avLst/>
            <a:gdLst/>
            <a:ahLst/>
            <a:cxnLst/>
            <a:rect l="l" t="t" r="r" b="b"/>
            <a:pathLst>
              <a:path w="96346" h="90417" extrusionOk="0">
                <a:moveTo>
                  <a:pt x="70883" y="0"/>
                </a:moveTo>
                <a:cubicBezTo>
                  <a:pt x="70752" y="0"/>
                  <a:pt x="70684" y="218"/>
                  <a:pt x="70871" y="265"/>
                </a:cubicBezTo>
                <a:cubicBezTo>
                  <a:pt x="72006" y="678"/>
                  <a:pt x="70871" y="3051"/>
                  <a:pt x="70510" y="3618"/>
                </a:cubicBezTo>
                <a:cubicBezTo>
                  <a:pt x="69891" y="4599"/>
                  <a:pt x="69066" y="5424"/>
                  <a:pt x="68498" y="6404"/>
                </a:cubicBezTo>
                <a:cubicBezTo>
                  <a:pt x="67621" y="8003"/>
                  <a:pt x="67106" y="9706"/>
                  <a:pt x="66899" y="11511"/>
                </a:cubicBezTo>
                <a:cubicBezTo>
                  <a:pt x="66280" y="10892"/>
                  <a:pt x="65919" y="10067"/>
                  <a:pt x="65300" y="9396"/>
                </a:cubicBezTo>
                <a:cubicBezTo>
                  <a:pt x="64681" y="8674"/>
                  <a:pt x="64010" y="8003"/>
                  <a:pt x="63288" y="7384"/>
                </a:cubicBezTo>
                <a:cubicBezTo>
                  <a:pt x="62669" y="6972"/>
                  <a:pt x="62050" y="6662"/>
                  <a:pt x="61482" y="6301"/>
                </a:cubicBezTo>
                <a:cubicBezTo>
                  <a:pt x="60812" y="5940"/>
                  <a:pt x="60348" y="5321"/>
                  <a:pt x="60244" y="4650"/>
                </a:cubicBezTo>
                <a:cubicBezTo>
                  <a:pt x="60244" y="4573"/>
                  <a:pt x="60180" y="4534"/>
                  <a:pt x="60115" y="4534"/>
                </a:cubicBezTo>
                <a:cubicBezTo>
                  <a:pt x="60051" y="4534"/>
                  <a:pt x="59986" y="4573"/>
                  <a:pt x="59986" y="4650"/>
                </a:cubicBezTo>
                <a:cubicBezTo>
                  <a:pt x="59935" y="6198"/>
                  <a:pt x="61637" y="6868"/>
                  <a:pt x="62721" y="7539"/>
                </a:cubicBezTo>
                <a:cubicBezTo>
                  <a:pt x="63494" y="8107"/>
                  <a:pt x="64217" y="8777"/>
                  <a:pt x="64836" y="9499"/>
                </a:cubicBezTo>
                <a:cubicBezTo>
                  <a:pt x="65558" y="10222"/>
                  <a:pt x="65971" y="11202"/>
                  <a:pt x="66693" y="11924"/>
                </a:cubicBezTo>
                <a:cubicBezTo>
                  <a:pt x="66744" y="11924"/>
                  <a:pt x="66744" y="11976"/>
                  <a:pt x="66796" y="11976"/>
                </a:cubicBezTo>
                <a:cubicBezTo>
                  <a:pt x="66744" y="12595"/>
                  <a:pt x="66641" y="13162"/>
                  <a:pt x="66590" y="13781"/>
                </a:cubicBezTo>
                <a:cubicBezTo>
                  <a:pt x="66177" y="16722"/>
                  <a:pt x="66383" y="20023"/>
                  <a:pt x="66435" y="22964"/>
                </a:cubicBezTo>
                <a:cubicBezTo>
                  <a:pt x="66435" y="24718"/>
                  <a:pt x="66744" y="26265"/>
                  <a:pt x="65248" y="27504"/>
                </a:cubicBezTo>
                <a:cubicBezTo>
                  <a:pt x="64732" y="27813"/>
                  <a:pt x="64268" y="28226"/>
                  <a:pt x="63804" y="28639"/>
                </a:cubicBezTo>
                <a:cubicBezTo>
                  <a:pt x="63598" y="28845"/>
                  <a:pt x="63443" y="29051"/>
                  <a:pt x="63288" y="29309"/>
                </a:cubicBezTo>
                <a:cubicBezTo>
                  <a:pt x="63804" y="27813"/>
                  <a:pt x="63907" y="26214"/>
                  <a:pt x="63649" y="24615"/>
                </a:cubicBezTo>
                <a:cubicBezTo>
                  <a:pt x="63082" y="20642"/>
                  <a:pt x="59006" y="20178"/>
                  <a:pt x="56685" y="17444"/>
                </a:cubicBezTo>
                <a:cubicBezTo>
                  <a:pt x="56635" y="17381"/>
                  <a:pt x="56576" y="17355"/>
                  <a:pt x="56518" y="17355"/>
                </a:cubicBezTo>
                <a:cubicBezTo>
                  <a:pt x="56337" y="17355"/>
                  <a:pt x="56167" y="17610"/>
                  <a:pt x="56324" y="17805"/>
                </a:cubicBezTo>
                <a:cubicBezTo>
                  <a:pt x="57510" y="19250"/>
                  <a:pt x="59419" y="20127"/>
                  <a:pt x="60863" y="21313"/>
                </a:cubicBezTo>
                <a:cubicBezTo>
                  <a:pt x="63391" y="23480"/>
                  <a:pt x="63701" y="27297"/>
                  <a:pt x="61947" y="30083"/>
                </a:cubicBezTo>
                <a:cubicBezTo>
                  <a:pt x="60915" y="31734"/>
                  <a:pt x="59471" y="32301"/>
                  <a:pt x="59058" y="34262"/>
                </a:cubicBezTo>
                <a:cubicBezTo>
                  <a:pt x="58748" y="35551"/>
                  <a:pt x="59058" y="36531"/>
                  <a:pt x="58284" y="37770"/>
                </a:cubicBezTo>
                <a:cubicBezTo>
                  <a:pt x="58232" y="37924"/>
                  <a:pt x="58129" y="38079"/>
                  <a:pt x="58026" y="38182"/>
                </a:cubicBezTo>
                <a:lnTo>
                  <a:pt x="58026" y="37821"/>
                </a:lnTo>
                <a:cubicBezTo>
                  <a:pt x="58026" y="37718"/>
                  <a:pt x="57923" y="37666"/>
                  <a:pt x="57871" y="37666"/>
                </a:cubicBezTo>
                <a:cubicBezTo>
                  <a:pt x="57820" y="37666"/>
                  <a:pt x="57768" y="37718"/>
                  <a:pt x="57768" y="37821"/>
                </a:cubicBezTo>
                <a:lnTo>
                  <a:pt x="57768" y="38234"/>
                </a:lnTo>
                <a:cubicBezTo>
                  <a:pt x="57768" y="38285"/>
                  <a:pt x="57820" y="38337"/>
                  <a:pt x="57871" y="38337"/>
                </a:cubicBezTo>
                <a:cubicBezTo>
                  <a:pt x="57201" y="39059"/>
                  <a:pt x="56478" y="39678"/>
                  <a:pt x="55705" y="40194"/>
                </a:cubicBezTo>
                <a:cubicBezTo>
                  <a:pt x="53693" y="41897"/>
                  <a:pt x="51784" y="43909"/>
                  <a:pt x="49205" y="44631"/>
                </a:cubicBezTo>
                <a:cubicBezTo>
                  <a:pt x="48328" y="44837"/>
                  <a:pt x="47502" y="45147"/>
                  <a:pt x="46728" y="45559"/>
                </a:cubicBezTo>
                <a:cubicBezTo>
                  <a:pt x="46728" y="45353"/>
                  <a:pt x="46780" y="45147"/>
                  <a:pt x="46780" y="44889"/>
                </a:cubicBezTo>
                <a:cubicBezTo>
                  <a:pt x="47709" y="43805"/>
                  <a:pt x="47347" y="41536"/>
                  <a:pt x="47193" y="40246"/>
                </a:cubicBezTo>
                <a:cubicBezTo>
                  <a:pt x="46883" y="37563"/>
                  <a:pt x="45439" y="35139"/>
                  <a:pt x="43272" y="33539"/>
                </a:cubicBezTo>
                <a:cubicBezTo>
                  <a:pt x="42137" y="32714"/>
                  <a:pt x="40641" y="31889"/>
                  <a:pt x="39867" y="30650"/>
                </a:cubicBezTo>
                <a:cubicBezTo>
                  <a:pt x="39248" y="29567"/>
                  <a:pt x="39300" y="27349"/>
                  <a:pt x="39454" y="26162"/>
                </a:cubicBezTo>
                <a:cubicBezTo>
                  <a:pt x="39712" y="24512"/>
                  <a:pt x="40641" y="23015"/>
                  <a:pt x="40899" y="21365"/>
                </a:cubicBezTo>
                <a:cubicBezTo>
                  <a:pt x="41054" y="19920"/>
                  <a:pt x="40951" y="18476"/>
                  <a:pt x="40486" y="17083"/>
                </a:cubicBezTo>
                <a:cubicBezTo>
                  <a:pt x="40468" y="17046"/>
                  <a:pt x="40430" y="17029"/>
                  <a:pt x="40389" y="17029"/>
                </a:cubicBezTo>
                <a:cubicBezTo>
                  <a:pt x="40314" y="17029"/>
                  <a:pt x="40228" y="17086"/>
                  <a:pt x="40228" y="17186"/>
                </a:cubicBezTo>
                <a:cubicBezTo>
                  <a:pt x="40538" y="18888"/>
                  <a:pt x="40435" y="20591"/>
                  <a:pt x="39970" y="22242"/>
                </a:cubicBezTo>
                <a:cubicBezTo>
                  <a:pt x="39609" y="23531"/>
                  <a:pt x="38835" y="24769"/>
                  <a:pt x="38629" y="26059"/>
                </a:cubicBezTo>
                <a:cubicBezTo>
                  <a:pt x="38268" y="28174"/>
                  <a:pt x="38268" y="30599"/>
                  <a:pt x="39764" y="32147"/>
                </a:cubicBezTo>
                <a:cubicBezTo>
                  <a:pt x="41518" y="34004"/>
                  <a:pt x="44149" y="35139"/>
                  <a:pt x="45129" y="37615"/>
                </a:cubicBezTo>
                <a:cubicBezTo>
                  <a:pt x="45697" y="38905"/>
                  <a:pt x="46006" y="40246"/>
                  <a:pt x="46161" y="41639"/>
                </a:cubicBezTo>
                <a:cubicBezTo>
                  <a:pt x="46161" y="41793"/>
                  <a:pt x="46161" y="41948"/>
                  <a:pt x="46212" y="42155"/>
                </a:cubicBezTo>
                <a:cubicBezTo>
                  <a:pt x="45542" y="41071"/>
                  <a:pt x="44304" y="40504"/>
                  <a:pt x="43117" y="39988"/>
                </a:cubicBezTo>
                <a:cubicBezTo>
                  <a:pt x="41312" y="39266"/>
                  <a:pt x="39609" y="38234"/>
                  <a:pt x="38113" y="36893"/>
                </a:cubicBezTo>
                <a:cubicBezTo>
                  <a:pt x="36927" y="35809"/>
                  <a:pt x="35276" y="35654"/>
                  <a:pt x="34450" y="34158"/>
                </a:cubicBezTo>
                <a:cubicBezTo>
                  <a:pt x="33728" y="32869"/>
                  <a:pt x="33419" y="31373"/>
                  <a:pt x="32903" y="30083"/>
                </a:cubicBezTo>
                <a:cubicBezTo>
                  <a:pt x="32593" y="29464"/>
                  <a:pt x="32129" y="28948"/>
                  <a:pt x="31510" y="28587"/>
                </a:cubicBezTo>
                <a:cubicBezTo>
                  <a:pt x="31665" y="27813"/>
                  <a:pt x="31510" y="27039"/>
                  <a:pt x="31046" y="26369"/>
                </a:cubicBezTo>
                <a:cubicBezTo>
                  <a:pt x="30375" y="25440"/>
                  <a:pt x="29343" y="24769"/>
                  <a:pt x="28621" y="23892"/>
                </a:cubicBezTo>
                <a:cubicBezTo>
                  <a:pt x="27950" y="23119"/>
                  <a:pt x="27228" y="23170"/>
                  <a:pt x="26351" y="22758"/>
                </a:cubicBezTo>
                <a:cubicBezTo>
                  <a:pt x="25784" y="22500"/>
                  <a:pt x="25268" y="22138"/>
                  <a:pt x="24700" y="21932"/>
                </a:cubicBezTo>
                <a:cubicBezTo>
                  <a:pt x="23978" y="21726"/>
                  <a:pt x="23256" y="21674"/>
                  <a:pt x="22585" y="21365"/>
                </a:cubicBezTo>
                <a:cubicBezTo>
                  <a:pt x="20057" y="20333"/>
                  <a:pt x="17427" y="19920"/>
                  <a:pt x="16395" y="17083"/>
                </a:cubicBezTo>
                <a:cubicBezTo>
                  <a:pt x="16137" y="16361"/>
                  <a:pt x="15982" y="15638"/>
                  <a:pt x="15724" y="14968"/>
                </a:cubicBezTo>
                <a:cubicBezTo>
                  <a:pt x="15518" y="14452"/>
                  <a:pt x="15208" y="14039"/>
                  <a:pt x="14950" y="13575"/>
                </a:cubicBezTo>
                <a:cubicBezTo>
                  <a:pt x="14434" y="12595"/>
                  <a:pt x="14899" y="11511"/>
                  <a:pt x="14125" y="10686"/>
                </a:cubicBezTo>
                <a:cubicBezTo>
                  <a:pt x="14062" y="10623"/>
                  <a:pt x="13994" y="10597"/>
                  <a:pt x="13928" y="10597"/>
                </a:cubicBezTo>
                <a:cubicBezTo>
                  <a:pt x="13725" y="10597"/>
                  <a:pt x="13556" y="10852"/>
                  <a:pt x="13712" y="11047"/>
                </a:cubicBezTo>
                <a:cubicBezTo>
                  <a:pt x="14176" y="11615"/>
                  <a:pt x="13970" y="12182"/>
                  <a:pt x="14022" y="12853"/>
                </a:cubicBezTo>
                <a:cubicBezTo>
                  <a:pt x="14125" y="13265"/>
                  <a:pt x="14228" y="13730"/>
                  <a:pt x="14486" y="14091"/>
                </a:cubicBezTo>
                <a:cubicBezTo>
                  <a:pt x="15053" y="15226"/>
                  <a:pt x="15569" y="16412"/>
                  <a:pt x="15930" y="17599"/>
                </a:cubicBezTo>
                <a:cubicBezTo>
                  <a:pt x="16756" y="19559"/>
                  <a:pt x="18510" y="20642"/>
                  <a:pt x="20522" y="21261"/>
                </a:cubicBezTo>
                <a:cubicBezTo>
                  <a:pt x="21811" y="21674"/>
                  <a:pt x="22998" y="22087"/>
                  <a:pt x="24288" y="22396"/>
                </a:cubicBezTo>
                <a:cubicBezTo>
                  <a:pt x="24907" y="22654"/>
                  <a:pt x="25526" y="22912"/>
                  <a:pt x="26093" y="23222"/>
                </a:cubicBezTo>
                <a:cubicBezTo>
                  <a:pt x="26506" y="23428"/>
                  <a:pt x="26970" y="23480"/>
                  <a:pt x="27435" y="23635"/>
                </a:cubicBezTo>
                <a:cubicBezTo>
                  <a:pt x="27899" y="23841"/>
                  <a:pt x="28260" y="24202"/>
                  <a:pt x="28569" y="24615"/>
                </a:cubicBezTo>
                <a:cubicBezTo>
                  <a:pt x="28982" y="25079"/>
                  <a:pt x="29446" y="25492"/>
                  <a:pt x="29962" y="25904"/>
                </a:cubicBezTo>
                <a:cubicBezTo>
                  <a:pt x="30633" y="26523"/>
                  <a:pt x="31097" y="27400"/>
                  <a:pt x="31252" y="28329"/>
                </a:cubicBezTo>
                <a:cubicBezTo>
                  <a:pt x="30272" y="27504"/>
                  <a:pt x="29704" y="26833"/>
                  <a:pt x="28415" y="26575"/>
                </a:cubicBezTo>
                <a:cubicBezTo>
                  <a:pt x="27125" y="26265"/>
                  <a:pt x="25938" y="25750"/>
                  <a:pt x="24700" y="25595"/>
                </a:cubicBezTo>
                <a:cubicBezTo>
                  <a:pt x="24253" y="25536"/>
                  <a:pt x="23805" y="25507"/>
                  <a:pt x="23360" y="25507"/>
                </a:cubicBezTo>
                <a:cubicBezTo>
                  <a:pt x="21447" y="25507"/>
                  <a:pt x="19585" y="26044"/>
                  <a:pt x="17994" y="27091"/>
                </a:cubicBezTo>
                <a:cubicBezTo>
                  <a:pt x="16240" y="28174"/>
                  <a:pt x="14280" y="28742"/>
                  <a:pt x="12216" y="28793"/>
                </a:cubicBezTo>
                <a:cubicBezTo>
                  <a:pt x="11405" y="28842"/>
                  <a:pt x="10488" y="28903"/>
                  <a:pt x="9566" y="28903"/>
                </a:cubicBezTo>
                <a:cubicBezTo>
                  <a:pt x="8554" y="28903"/>
                  <a:pt x="7536" y="28830"/>
                  <a:pt x="6645" y="28587"/>
                </a:cubicBezTo>
                <a:cubicBezTo>
                  <a:pt x="3859" y="27762"/>
                  <a:pt x="2569" y="24718"/>
                  <a:pt x="712" y="22758"/>
                </a:cubicBezTo>
                <a:cubicBezTo>
                  <a:pt x="638" y="22671"/>
                  <a:pt x="555" y="22635"/>
                  <a:pt x="475" y="22635"/>
                </a:cubicBezTo>
                <a:cubicBezTo>
                  <a:pt x="221" y="22635"/>
                  <a:pt x="0" y="22999"/>
                  <a:pt x="196" y="23273"/>
                </a:cubicBezTo>
                <a:cubicBezTo>
                  <a:pt x="1589" y="24976"/>
                  <a:pt x="2672" y="27142"/>
                  <a:pt x="4426" y="28484"/>
                </a:cubicBezTo>
                <a:cubicBezTo>
                  <a:pt x="6335" y="29980"/>
                  <a:pt x="8708" y="29825"/>
                  <a:pt x="11030" y="29877"/>
                </a:cubicBezTo>
                <a:cubicBezTo>
                  <a:pt x="11226" y="29881"/>
                  <a:pt x="11430" y="29884"/>
                  <a:pt x="11639" y="29884"/>
                </a:cubicBezTo>
                <a:cubicBezTo>
                  <a:pt x="13851" y="29884"/>
                  <a:pt x="16706" y="29601"/>
                  <a:pt x="18355" y="28329"/>
                </a:cubicBezTo>
                <a:cubicBezTo>
                  <a:pt x="19744" y="27238"/>
                  <a:pt x="21418" y="26624"/>
                  <a:pt x="23150" y="26624"/>
                </a:cubicBezTo>
                <a:cubicBezTo>
                  <a:pt x="23220" y="26624"/>
                  <a:pt x="23289" y="26625"/>
                  <a:pt x="23359" y="26627"/>
                </a:cubicBezTo>
                <a:cubicBezTo>
                  <a:pt x="24907" y="26627"/>
                  <a:pt x="26196" y="27246"/>
                  <a:pt x="27589" y="27607"/>
                </a:cubicBezTo>
                <a:cubicBezTo>
                  <a:pt x="31252" y="28432"/>
                  <a:pt x="31974" y="31218"/>
                  <a:pt x="33419" y="34262"/>
                </a:cubicBezTo>
                <a:cubicBezTo>
                  <a:pt x="34399" y="36480"/>
                  <a:pt x="36617" y="37099"/>
                  <a:pt x="38320" y="38647"/>
                </a:cubicBezTo>
                <a:cubicBezTo>
                  <a:pt x="40177" y="40401"/>
                  <a:pt x="44201" y="40504"/>
                  <a:pt x="45439" y="42825"/>
                </a:cubicBezTo>
                <a:cubicBezTo>
                  <a:pt x="46058" y="43960"/>
                  <a:pt x="45800" y="45508"/>
                  <a:pt x="45490" y="46849"/>
                </a:cubicBezTo>
                <a:cubicBezTo>
                  <a:pt x="45490" y="46901"/>
                  <a:pt x="45439" y="46901"/>
                  <a:pt x="45387" y="46952"/>
                </a:cubicBezTo>
                <a:cubicBezTo>
                  <a:pt x="43839" y="49532"/>
                  <a:pt x="44046" y="53246"/>
                  <a:pt x="43066" y="56135"/>
                </a:cubicBezTo>
                <a:cubicBezTo>
                  <a:pt x="42859" y="54742"/>
                  <a:pt x="41776" y="53504"/>
                  <a:pt x="40641" y="52678"/>
                </a:cubicBezTo>
                <a:cubicBezTo>
                  <a:pt x="39816" y="52059"/>
                  <a:pt x="38939" y="51544"/>
                  <a:pt x="38113" y="50976"/>
                </a:cubicBezTo>
                <a:cubicBezTo>
                  <a:pt x="37288" y="50409"/>
                  <a:pt x="36359" y="49996"/>
                  <a:pt x="35327" y="49893"/>
                </a:cubicBezTo>
                <a:cubicBezTo>
                  <a:pt x="35173" y="49885"/>
                  <a:pt x="35017" y="49884"/>
                  <a:pt x="34862" y="49884"/>
                </a:cubicBezTo>
                <a:cubicBezTo>
                  <a:pt x="34800" y="49884"/>
                  <a:pt x="34738" y="49884"/>
                  <a:pt x="34677" y="49884"/>
                </a:cubicBezTo>
                <a:cubicBezTo>
                  <a:pt x="33817" y="49884"/>
                  <a:pt x="33016" y="49851"/>
                  <a:pt x="32645" y="48861"/>
                </a:cubicBezTo>
                <a:cubicBezTo>
                  <a:pt x="32335" y="48036"/>
                  <a:pt x="32439" y="47004"/>
                  <a:pt x="31613" y="46540"/>
                </a:cubicBezTo>
                <a:cubicBezTo>
                  <a:pt x="31565" y="46511"/>
                  <a:pt x="31515" y="46498"/>
                  <a:pt x="31467" y="46498"/>
                </a:cubicBezTo>
                <a:cubicBezTo>
                  <a:pt x="31256" y="46498"/>
                  <a:pt x="31074" y="46742"/>
                  <a:pt x="31200" y="46952"/>
                </a:cubicBezTo>
                <a:cubicBezTo>
                  <a:pt x="31665" y="47726"/>
                  <a:pt x="31613" y="48500"/>
                  <a:pt x="31923" y="49325"/>
                </a:cubicBezTo>
                <a:cubicBezTo>
                  <a:pt x="32181" y="50048"/>
                  <a:pt x="32748" y="50563"/>
                  <a:pt x="33470" y="50770"/>
                </a:cubicBezTo>
                <a:cubicBezTo>
                  <a:pt x="33759" y="50860"/>
                  <a:pt x="34053" y="50881"/>
                  <a:pt x="34350" y="50881"/>
                </a:cubicBezTo>
                <a:cubicBezTo>
                  <a:pt x="34606" y="50881"/>
                  <a:pt x="34863" y="50865"/>
                  <a:pt x="35119" y="50865"/>
                </a:cubicBezTo>
                <a:cubicBezTo>
                  <a:pt x="35415" y="50865"/>
                  <a:pt x="35710" y="50886"/>
                  <a:pt x="35998" y="50976"/>
                </a:cubicBezTo>
                <a:cubicBezTo>
                  <a:pt x="36875" y="51234"/>
                  <a:pt x="37649" y="51647"/>
                  <a:pt x="38320" y="52214"/>
                </a:cubicBezTo>
                <a:cubicBezTo>
                  <a:pt x="39816" y="53194"/>
                  <a:pt x="41828" y="54071"/>
                  <a:pt x="42292" y="56083"/>
                </a:cubicBezTo>
                <a:cubicBezTo>
                  <a:pt x="42601" y="57167"/>
                  <a:pt x="41982" y="58095"/>
                  <a:pt x="41312" y="58921"/>
                </a:cubicBezTo>
                <a:cubicBezTo>
                  <a:pt x="41208" y="59024"/>
                  <a:pt x="41157" y="59127"/>
                  <a:pt x="41105" y="59179"/>
                </a:cubicBezTo>
                <a:cubicBezTo>
                  <a:pt x="40744" y="59488"/>
                  <a:pt x="40383" y="59694"/>
                  <a:pt x="40022" y="59901"/>
                </a:cubicBezTo>
                <a:cubicBezTo>
                  <a:pt x="38371" y="60675"/>
                  <a:pt x="36669" y="61087"/>
                  <a:pt x="35276" y="62274"/>
                </a:cubicBezTo>
                <a:cubicBezTo>
                  <a:pt x="33831" y="63460"/>
                  <a:pt x="33728" y="64441"/>
                  <a:pt x="33161" y="65937"/>
                </a:cubicBezTo>
                <a:cubicBezTo>
                  <a:pt x="31407" y="70528"/>
                  <a:pt x="25319" y="70425"/>
                  <a:pt x="21811" y="73004"/>
                </a:cubicBezTo>
                <a:cubicBezTo>
                  <a:pt x="20109" y="74242"/>
                  <a:pt x="18871" y="76048"/>
                  <a:pt x="17117" y="77183"/>
                </a:cubicBezTo>
                <a:cubicBezTo>
                  <a:pt x="15260" y="78318"/>
                  <a:pt x="13661" y="79762"/>
                  <a:pt x="12371" y="81465"/>
                </a:cubicBezTo>
                <a:cubicBezTo>
                  <a:pt x="11030" y="83425"/>
                  <a:pt x="9430" y="85127"/>
                  <a:pt x="7573" y="86572"/>
                </a:cubicBezTo>
                <a:cubicBezTo>
                  <a:pt x="6284" y="87552"/>
                  <a:pt x="4788" y="88223"/>
                  <a:pt x="3704" y="89512"/>
                </a:cubicBezTo>
                <a:cubicBezTo>
                  <a:pt x="3364" y="89894"/>
                  <a:pt x="3689" y="90416"/>
                  <a:pt x="4102" y="90416"/>
                </a:cubicBezTo>
                <a:cubicBezTo>
                  <a:pt x="4191" y="90416"/>
                  <a:pt x="4284" y="90392"/>
                  <a:pt x="4375" y="90338"/>
                </a:cubicBezTo>
                <a:cubicBezTo>
                  <a:pt x="5256" y="89919"/>
                  <a:pt x="5987" y="89792"/>
                  <a:pt x="6695" y="89792"/>
                </a:cubicBezTo>
                <a:cubicBezTo>
                  <a:pt x="7646" y="89792"/>
                  <a:pt x="8558" y="90021"/>
                  <a:pt x="9740" y="90080"/>
                </a:cubicBezTo>
                <a:cubicBezTo>
                  <a:pt x="9783" y="90081"/>
                  <a:pt x="9827" y="90082"/>
                  <a:pt x="9870" y="90082"/>
                </a:cubicBezTo>
                <a:cubicBezTo>
                  <a:pt x="11617" y="90082"/>
                  <a:pt x="13070" y="89070"/>
                  <a:pt x="14228" y="87861"/>
                </a:cubicBezTo>
                <a:cubicBezTo>
                  <a:pt x="16911" y="85076"/>
                  <a:pt x="19077" y="81929"/>
                  <a:pt x="20780" y="78472"/>
                </a:cubicBezTo>
                <a:cubicBezTo>
                  <a:pt x="21760" y="76409"/>
                  <a:pt x="22688" y="74707"/>
                  <a:pt x="24855" y="73675"/>
                </a:cubicBezTo>
                <a:cubicBezTo>
                  <a:pt x="26506" y="72849"/>
                  <a:pt x="28312" y="72437"/>
                  <a:pt x="29962" y="71611"/>
                </a:cubicBezTo>
                <a:cubicBezTo>
                  <a:pt x="31252" y="70889"/>
                  <a:pt x="32439" y="69960"/>
                  <a:pt x="33522" y="68929"/>
                </a:cubicBezTo>
                <a:cubicBezTo>
                  <a:pt x="34915" y="67639"/>
                  <a:pt x="34657" y="66298"/>
                  <a:pt x="35585" y="64750"/>
                </a:cubicBezTo>
                <a:cubicBezTo>
                  <a:pt x="37391" y="61861"/>
                  <a:pt x="41673" y="62119"/>
                  <a:pt x="43736" y="59385"/>
                </a:cubicBezTo>
                <a:cubicBezTo>
                  <a:pt x="43788" y="59230"/>
                  <a:pt x="43891" y="59127"/>
                  <a:pt x="43943" y="58972"/>
                </a:cubicBezTo>
                <a:cubicBezTo>
                  <a:pt x="44940" y="58075"/>
                  <a:pt x="46033" y="57370"/>
                  <a:pt x="47362" y="57370"/>
                </a:cubicBezTo>
                <a:cubicBezTo>
                  <a:pt x="47408" y="57370"/>
                  <a:pt x="47455" y="57371"/>
                  <a:pt x="47502" y="57373"/>
                </a:cubicBezTo>
                <a:cubicBezTo>
                  <a:pt x="49229" y="57509"/>
                  <a:pt x="50676" y="58406"/>
                  <a:pt x="52336" y="58406"/>
                </a:cubicBezTo>
                <a:cubicBezTo>
                  <a:pt x="52560" y="58406"/>
                  <a:pt x="52789" y="58390"/>
                  <a:pt x="53022" y="58353"/>
                </a:cubicBezTo>
                <a:cubicBezTo>
                  <a:pt x="54724" y="58095"/>
                  <a:pt x="56169" y="57063"/>
                  <a:pt x="57407" y="55980"/>
                </a:cubicBezTo>
                <a:cubicBezTo>
                  <a:pt x="57820" y="55671"/>
                  <a:pt x="58129" y="55258"/>
                  <a:pt x="58490" y="55000"/>
                </a:cubicBezTo>
                <a:cubicBezTo>
                  <a:pt x="58748" y="54845"/>
                  <a:pt x="59006" y="54690"/>
                  <a:pt x="59264" y="54484"/>
                </a:cubicBezTo>
                <a:cubicBezTo>
                  <a:pt x="59728" y="54071"/>
                  <a:pt x="59625" y="53452"/>
                  <a:pt x="59625" y="52885"/>
                </a:cubicBezTo>
                <a:lnTo>
                  <a:pt x="59780" y="52833"/>
                </a:lnTo>
                <a:cubicBezTo>
                  <a:pt x="59974" y="52785"/>
                  <a:pt x="59986" y="52416"/>
                  <a:pt x="59771" y="52416"/>
                </a:cubicBezTo>
                <a:cubicBezTo>
                  <a:pt x="59758" y="52416"/>
                  <a:pt x="59744" y="52418"/>
                  <a:pt x="59728" y="52421"/>
                </a:cubicBezTo>
                <a:lnTo>
                  <a:pt x="59367" y="52421"/>
                </a:lnTo>
                <a:cubicBezTo>
                  <a:pt x="59264" y="52421"/>
                  <a:pt x="59161" y="52472"/>
                  <a:pt x="59109" y="52627"/>
                </a:cubicBezTo>
                <a:cubicBezTo>
                  <a:pt x="59109" y="52988"/>
                  <a:pt x="59058" y="53349"/>
                  <a:pt x="59006" y="53710"/>
                </a:cubicBezTo>
                <a:cubicBezTo>
                  <a:pt x="58851" y="54123"/>
                  <a:pt x="58336" y="54226"/>
                  <a:pt x="57974" y="54432"/>
                </a:cubicBezTo>
                <a:cubicBezTo>
                  <a:pt x="57252" y="54897"/>
                  <a:pt x="56633" y="55567"/>
                  <a:pt x="55963" y="56083"/>
                </a:cubicBezTo>
                <a:cubicBezTo>
                  <a:pt x="54863" y="57026"/>
                  <a:pt x="53434" y="57520"/>
                  <a:pt x="51995" y="57520"/>
                </a:cubicBezTo>
                <a:cubicBezTo>
                  <a:pt x="51544" y="57520"/>
                  <a:pt x="51092" y="57471"/>
                  <a:pt x="50649" y="57373"/>
                </a:cubicBezTo>
                <a:cubicBezTo>
                  <a:pt x="49503" y="57086"/>
                  <a:pt x="48431" y="56676"/>
                  <a:pt x="47331" y="56676"/>
                </a:cubicBezTo>
                <a:cubicBezTo>
                  <a:pt x="46846" y="56676"/>
                  <a:pt x="46356" y="56755"/>
                  <a:pt x="45851" y="56960"/>
                </a:cubicBezTo>
                <a:cubicBezTo>
                  <a:pt x="45387" y="57167"/>
                  <a:pt x="44974" y="57425"/>
                  <a:pt x="44562" y="57683"/>
                </a:cubicBezTo>
                <a:cubicBezTo>
                  <a:pt x="44871" y="56754"/>
                  <a:pt x="45129" y="55825"/>
                  <a:pt x="45335" y="54845"/>
                </a:cubicBezTo>
                <a:cubicBezTo>
                  <a:pt x="45697" y="53659"/>
                  <a:pt x="46161" y="52472"/>
                  <a:pt x="46780" y="51337"/>
                </a:cubicBezTo>
                <a:cubicBezTo>
                  <a:pt x="46935" y="51079"/>
                  <a:pt x="47089" y="50718"/>
                  <a:pt x="47193" y="50409"/>
                </a:cubicBezTo>
                <a:cubicBezTo>
                  <a:pt x="47966" y="49377"/>
                  <a:pt x="48843" y="48448"/>
                  <a:pt x="49824" y="47571"/>
                </a:cubicBezTo>
                <a:cubicBezTo>
                  <a:pt x="50030" y="47520"/>
                  <a:pt x="50288" y="47417"/>
                  <a:pt x="50443" y="47313"/>
                </a:cubicBezTo>
                <a:cubicBezTo>
                  <a:pt x="50752" y="47159"/>
                  <a:pt x="51010" y="46952"/>
                  <a:pt x="51217" y="46746"/>
                </a:cubicBezTo>
                <a:cubicBezTo>
                  <a:pt x="52721" y="46101"/>
                  <a:pt x="54763" y="45958"/>
                  <a:pt x="56507" y="45958"/>
                </a:cubicBezTo>
                <a:cubicBezTo>
                  <a:pt x="56855" y="45958"/>
                  <a:pt x="57192" y="45963"/>
                  <a:pt x="57510" y="45972"/>
                </a:cubicBezTo>
                <a:cubicBezTo>
                  <a:pt x="57824" y="45987"/>
                  <a:pt x="58138" y="45994"/>
                  <a:pt x="58451" y="45994"/>
                </a:cubicBezTo>
                <a:cubicBezTo>
                  <a:pt x="60355" y="45994"/>
                  <a:pt x="62253" y="45722"/>
                  <a:pt x="64113" y="45147"/>
                </a:cubicBezTo>
                <a:cubicBezTo>
                  <a:pt x="65042" y="44786"/>
                  <a:pt x="65764" y="44115"/>
                  <a:pt x="66693" y="43805"/>
                </a:cubicBezTo>
                <a:cubicBezTo>
                  <a:pt x="67725" y="43393"/>
                  <a:pt x="68911" y="43289"/>
                  <a:pt x="69891" y="42722"/>
                </a:cubicBezTo>
                <a:cubicBezTo>
                  <a:pt x="70407" y="42361"/>
                  <a:pt x="70871" y="41948"/>
                  <a:pt x="71284" y="41536"/>
                </a:cubicBezTo>
                <a:cubicBezTo>
                  <a:pt x="71784" y="41445"/>
                  <a:pt x="72307" y="41411"/>
                  <a:pt x="72832" y="41411"/>
                </a:cubicBezTo>
                <a:cubicBezTo>
                  <a:pt x="74094" y="41411"/>
                  <a:pt x="75371" y="41602"/>
                  <a:pt x="76391" y="41639"/>
                </a:cubicBezTo>
                <a:cubicBezTo>
                  <a:pt x="77348" y="41682"/>
                  <a:pt x="78396" y="41771"/>
                  <a:pt x="79443" y="41771"/>
                </a:cubicBezTo>
                <a:cubicBezTo>
                  <a:pt x="80880" y="41771"/>
                  <a:pt x="82316" y="41603"/>
                  <a:pt x="83510" y="40916"/>
                </a:cubicBezTo>
                <a:cubicBezTo>
                  <a:pt x="84594" y="40194"/>
                  <a:pt x="85419" y="39162"/>
                  <a:pt x="85883" y="37924"/>
                </a:cubicBezTo>
                <a:cubicBezTo>
                  <a:pt x="86503" y="36531"/>
                  <a:pt x="87225" y="35139"/>
                  <a:pt x="87792" y="33694"/>
                </a:cubicBezTo>
                <a:cubicBezTo>
                  <a:pt x="88050" y="32920"/>
                  <a:pt x="88257" y="31992"/>
                  <a:pt x="88876" y="31424"/>
                </a:cubicBezTo>
                <a:cubicBezTo>
                  <a:pt x="89546" y="30908"/>
                  <a:pt x="90320" y="30496"/>
                  <a:pt x="91145" y="30289"/>
                </a:cubicBezTo>
                <a:cubicBezTo>
                  <a:pt x="92796" y="29773"/>
                  <a:pt x="94499" y="29412"/>
                  <a:pt x="96201" y="29000"/>
                </a:cubicBezTo>
                <a:cubicBezTo>
                  <a:pt x="96346" y="28951"/>
                  <a:pt x="96265" y="28634"/>
                  <a:pt x="96002" y="28634"/>
                </a:cubicBezTo>
                <a:cubicBezTo>
                  <a:pt x="95983" y="28634"/>
                  <a:pt x="95964" y="28635"/>
                  <a:pt x="95943" y="28639"/>
                </a:cubicBezTo>
                <a:cubicBezTo>
                  <a:pt x="93518" y="29051"/>
                  <a:pt x="89443" y="29051"/>
                  <a:pt x="87844" y="31373"/>
                </a:cubicBezTo>
                <a:cubicBezTo>
                  <a:pt x="87483" y="31940"/>
                  <a:pt x="87173" y="32611"/>
                  <a:pt x="87018" y="33281"/>
                </a:cubicBezTo>
                <a:cubicBezTo>
                  <a:pt x="86657" y="34210"/>
                  <a:pt x="86245" y="35035"/>
                  <a:pt x="85832" y="35861"/>
                </a:cubicBezTo>
                <a:cubicBezTo>
                  <a:pt x="85006" y="37615"/>
                  <a:pt x="84594" y="39575"/>
                  <a:pt x="82737" y="40555"/>
                </a:cubicBezTo>
                <a:cubicBezTo>
                  <a:pt x="81790" y="41011"/>
                  <a:pt x="80724" y="41110"/>
                  <a:pt x="79652" y="41110"/>
                </a:cubicBezTo>
                <a:cubicBezTo>
                  <a:pt x="79147" y="41110"/>
                  <a:pt x="78641" y="41088"/>
                  <a:pt x="78145" y="41071"/>
                </a:cubicBezTo>
                <a:cubicBezTo>
                  <a:pt x="76907" y="41071"/>
                  <a:pt x="75721" y="41020"/>
                  <a:pt x="74483" y="40968"/>
                </a:cubicBezTo>
                <a:cubicBezTo>
                  <a:pt x="74044" y="40942"/>
                  <a:pt x="73593" y="40929"/>
                  <a:pt x="73141" y="40929"/>
                </a:cubicBezTo>
                <a:cubicBezTo>
                  <a:pt x="72690" y="40929"/>
                  <a:pt x="72239" y="40942"/>
                  <a:pt x="71800" y="40968"/>
                </a:cubicBezTo>
                <a:cubicBezTo>
                  <a:pt x="72522" y="40555"/>
                  <a:pt x="73193" y="40039"/>
                  <a:pt x="73709" y="39420"/>
                </a:cubicBezTo>
                <a:cubicBezTo>
                  <a:pt x="74637" y="38131"/>
                  <a:pt x="74173" y="36377"/>
                  <a:pt x="74070" y="34881"/>
                </a:cubicBezTo>
                <a:cubicBezTo>
                  <a:pt x="74070" y="33797"/>
                  <a:pt x="74276" y="32714"/>
                  <a:pt x="74637" y="31682"/>
                </a:cubicBezTo>
                <a:cubicBezTo>
                  <a:pt x="74792" y="30857"/>
                  <a:pt x="74895" y="30031"/>
                  <a:pt x="74895" y="29206"/>
                </a:cubicBezTo>
                <a:cubicBezTo>
                  <a:pt x="75153" y="27607"/>
                  <a:pt x="76443" y="27194"/>
                  <a:pt x="77526" y="26317"/>
                </a:cubicBezTo>
                <a:cubicBezTo>
                  <a:pt x="78300" y="25646"/>
                  <a:pt x="78713" y="24615"/>
                  <a:pt x="79538" y="24099"/>
                </a:cubicBezTo>
                <a:cubicBezTo>
                  <a:pt x="79768" y="23961"/>
                  <a:pt x="79670" y="23618"/>
                  <a:pt x="79427" y="23618"/>
                </a:cubicBezTo>
                <a:cubicBezTo>
                  <a:pt x="79397" y="23618"/>
                  <a:pt x="79366" y="23623"/>
                  <a:pt x="79332" y="23635"/>
                </a:cubicBezTo>
                <a:cubicBezTo>
                  <a:pt x="78661" y="23996"/>
                  <a:pt x="78094" y="24460"/>
                  <a:pt x="77629" y="25079"/>
                </a:cubicBezTo>
                <a:cubicBezTo>
                  <a:pt x="76959" y="25646"/>
                  <a:pt x="76288" y="26214"/>
                  <a:pt x="75566" y="26730"/>
                </a:cubicBezTo>
                <a:cubicBezTo>
                  <a:pt x="73812" y="28071"/>
                  <a:pt x="74379" y="29309"/>
                  <a:pt x="73915" y="31218"/>
                </a:cubicBezTo>
                <a:cubicBezTo>
                  <a:pt x="73554" y="32147"/>
                  <a:pt x="73296" y="33075"/>
                  <a:pt x="73141" y="34004"/>
                </a:cubicBezTo>
                <a:cubicBezTo>
                  <a:pt x="73038" y="34984"/>
                  <a:pt x="73244" y="35964"/>
                  <a:pt x="73244" y="36893"/>
                </a:cubicBezTo>
                <a:cubicBezTo>
                  <a:pt x="73244" y="38647"/>
                  <a:pt x="72419" y="39162"/>
                  <a:pt x="71181" y="40091"/>
                </a:cubicBezTo>
                <a:cubicBezTo>
                  <a:pt x="70407" y="40607"/>
                  <a:pt x="69840" y="41432"/>
                  <a:pt x="69014" y="41845"/>
                </a:cubicBezTo>
                <a:cubicBezTo>
                  <a:pt x="67931" y="42361"/>
                  <a:pt x="66693" y="42361"/>
                  <a:pt x="65609" y="42877"/>
                </a:cubicBezTo>
                <a:cubicBezTo>
                  <a:pt x="64526" y="43496"/>
                  <a:pt x="63391" y="43960"/>
                  <a:pt x="62205" y="44321"/>
                </a:cubicBezTo>
                <a:cubicBezTo>
                  <a:pt x="59832" y="44837"/>
                  <a:pt x="57562" y="44631"/>
                  <a:pt x="55240" y="44940"/>
                </a:cubicBezTo>
                <a:cubicBezTo>
                  <a:pt x="54467" y="45043"/>
                  <a:pt x="53693" y="45147"/>
                  <a:pt x="52919" y="45250"/>
                </a:cubicBezTo>
                <a:cubicBezTo>
                  <a:pt x="54209" y="44166"/>
                  <a:pt x="55498" y="43083"/>
                  <a:pt x="56736" y="41948"/>
                </a:cubicBezTo>
                <a:cubicBezTo>
                  <a:pt x="57923" y="40762"/>
                  <a:pt x="59006" y="40143"/>
                  <a:pt x="59677" y="38647"/>
                </a:cubicBezTo>
                <a:cubicBezTo>
                  <a:pt x="60399" y="37151"/>
                  <a:pt x="59986" y="35964"/>
                  <a:pt x="60296" y="34468"/>
                </a:cubicBezTo>
                <a:cubicBezTo>
                  <a:pt x="60554" y="33075"/>
                  <a:pt x="61689" y="31992"/>
                  <a:pt x="62566" y="30805"/>
                </a:cubicBezTo>
                <a:cubicBezTo>
                  <a:pt x="62630" y="30933"/>
                  <a:pt x="62733" y="31021"/>
                  <a:pt x="62839" y="31021"/>
                </a:cubicBezTo>
                <a:cubicBezTo>
                  <a:pt x="62904" y="31021"/>
                  <a:pt x="62971" y="30987"/>
                  <a:pt x="63030" y="30908"/>
                </a:cubicBezTo>
                <a:cubicBezTo>
                  <a:pt x="63494" y="30238"/>
                  <a:pt x="64010" y="29619"/>
                  <a:pt x="64526" y="29000"/>
                </a:cubicBezTo>
                <a:cubicBezTo>
                  <a:pt x="65145" y="28484"/>
                  <a:pt x="65971" y="28226"/>
                  <a:pt x="66486" y="27555"/>
                </a:cubicBezTo>
                <a:cubicBezTo>
                  <a:pt x="67312" y="26627"/>
                  <a:pt x="67363" y="25337"/>
                  <a:pt x="67312" y="24150"/>
                </a:cubicBezTo>
                <a:cubicBezTo>
                  <a:pt x="67157" y="20281"/>
                  <a:pt x="67002" y="16206"/>
                  <a:pt x="67570" y="12388"/>
                </a:cubicBezTo>
                <a:cubicBezTo>
                  <a:pt x="67673" y="10686"/>
                  <a:pt x="68086" y="9035"/>
                  <a:pt x="68705" y="7436"/>
                </a:cubicBezTo>
                <a:cubicBezTo>
                  <a:pt x="69375" y="6146"/>
                  <a:pt x="70407" y="5063"/>
                  <a:pt x="71026" y="3773"/>
                </a:cubicBezTo>
                <a:cubicBezTo>
                  <a:pt x="71439" y="2845"/>
                  <a:pt x="72419" y="420"/>
                  <a:pt x="70923" y="7"/>
                </a:cubicBezTo>
                <a:cubicBezTo>
                  <a:pt x="70909" y="3"/>
                  <a:pt x="70896" y="0"/>
                  <a:pt x="708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8"/>
          <p:cNvGrpSpPr/>
          <p:nvPr/>
        </p:nvGrpSpPr>
        <p:grpSpPr>
          <a:xfrm>
            <a:off x="1769257" y="-341250"/>
            <a:ext cx="4352030" cy="1491300"/>
            <a:chOff x="1769257" y="-341250"/>
            <a:chExt cx="4352030" cy="1491300"/>
          </a:xfrm>
        </p:grpSpPr>
        <p:sp>
          <p:nvSpPr>
            <p:cNvPr id="268" name="Google Shape;268;p8"/>
            <p:cNvSpPr/>
            <p:nvPr/>
          </p:nvSpPr>
          <p:spPr>
            <a:xfrm>
              <a:off x="3080774" y="-341250"/>
              <a:ext cx="1491300" cy="1491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flipH="1">
              <a:off x="4962427" y="385897"/>
              <a:ext cx="1158860" cy="101406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flipH="1">
              <a:off x="3361811" y="592852"/>
              <a:ext cx="1432414" cy="144484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1769257" y="270142"/>
              <a:ext cx="1322943" cy="11576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8"/>
          <p:cNvGrpSpPr/>
          <p:nvPr/>
        </p:nvGrpSpPr>
        <p:grpSpPr>
          <a:xfrm>
            <a:off x="-831350" y="3524350"/>
            <a:ext cx="10806691" cy="1657362"/>
            <a:chOff x="-831350" y="3524350"/>
            <a:chExt cx="10806691" cy="1657362"/>
          </a:xfrm>
        </p:grpSpPr>
        <p:sp>
          <p:nvSpPr>
            <p:cNvPr id="273" name="Google Shape;273;p8"/>
            <p:cNvSpPr/>
            <p:nvPr/>
          </p:nvSpPr>
          <p:spPr>
            <a:xfrm>
              <a:off x="-831350" y="3524350"/>
              <a:ext cx="10806691" cy="1619223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flipH="1">
              <a:off x="7188047" y="4297599"/>
              <a:ext cx="2209802" cy="884114"/>
            </a:xfrm>
            <a:custGeom>
              <a:avLst/>
              <a:gdLst/>
              <a:ahLst/>
              <a:cxnLst/>
              <a:rect l="l" t="t" r="r" b="b"/>
              <a:pathLst>
                <a:path w="36850" h="13133" extrusionOk="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8"/>
          <p:cNvSpPr txBox="1">
            <a:spLocks noGrp="1"/>
          </p:cNvSpPr>
          <p:nvPr>
            <p:ph type="title"/>
          </p:nvPr>
        </p:nvSpPr>
        <p:spPr>
          <a:xfrm>
            <a:off x="1997904" y="1275983"/>
            <a:ext cx="5605500" cy="24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 dirty="0"/>
          </a:p>
        </p:txBody>
      </p:sp>
      <p:sp>
        <p:nvSpPr>
          <p:cNvPr id="276" name="Google Shape;276;p8"/>
          <p:cNvSpPr/>
          <p:nvPr/>
        </p:nvSpPr>
        <p:spPr>
          <a:xfrm rot="1938910">
            <a:off x="-1018775" y="-676313"/>
            <a:ext cx="2808650" cy="2320095"/>
          </a:xfrm>
          <a:custGeom>
            <a:avLst/>
            <a:gdLst/>
            <a:ahLst/>
            <a:cxnLst/>
            <a:rect l="l" t="t" r="r" b="b"/>
            <a:pathLst>
              <a:path w="112362" h="92817" extrusionOk="0">
                <a:moveTo>
                  <a:pt x="75379" y="3417"/>
                </a:moveTo>
                <a:lnTo>
                  <a:pt x="75379" y="3417"/>
                </a:lnTo>
                <a:cubicBezTo>
                  <a:pt x="75373" y="3423"/>
                  <a:pt x="75367" y="3429"/>
                  <a:pt x="75361" y="3435"/>
                </a:cubicBezTo>
                <a:cubicBezTo>
                  <a:pt x="75369" y="3428"/>
                  <a:pt x="75375" y="3422"/>
                  <a:pt x="75379" y="3417"/>
                </a:cubicBezTo>
                <a:close/>
                <a:moveTo>
                  <a:pt x="70852" y="0"/>
                </a:moveTo>
                <a:cubicBezTo>
                  <a:pt x="70637" y="0"/>
                  <a:pt x="70423" y="143"/>
                  <a:pt x="70280" y="286"/>
                </a:cubicBezTo>
                <a:cubicBezTo>
                  <a:pt x="70208" y="430"/>
                  <a:pt x="70065" y="644"/>
                  <a:pt x="69993" y="787"/>
                </a:cubicBezTo>
                <a:cubicBezTo>
                  <a:pt x="69993" y="1002"/>
                  <a:pt x="69993" y="1217"/>
                  <a:pt x="69993" y="1432"/>
                </a:cubicBezTo>
                <a:cubicBezTo>
                  <a:pt x="69993" y="1575"/>
                  <a:pt x="69922" y="1646"/>
                  <a:pt x="69922" y="1861"/>
                </a:cubicBezTo>
                <a:cubicBezTo>
                  <a:pt x="69779" y="2290"/>
                  <a:pt x="69779" y="2791"/>
                  <a:pt x="69850" y="3221"/>
                </a:cubicBezTo>
                <a:cubicBezTo>
                  <a:pt x="69850" y="3435"/>
                  <a:pt x="70065" y="3507"/>
                  <a:pt x="70208" y="3507"/>
                </a:cubicBezTo>
                <a:cubicBezTo>
                  <a:pt x="70780" y="3221"/>
                  <a:pt x="71138" y="2720"/>
                  <a:pt x="71210" y="2076"/>
                </a:cubicBezTo>
                <a:cubicBezTo>
                  <a:pt x="71210" y="1789"/>
                  <a:pt x="71281" y="1503"/>
                  <a:pt x="71281" y="1217"/>
                </a:cubicBezTo>
                <a:lnTo>
                  <a:pt x="71210" y="1145"/>
                </a:lnTo>
                <a:cubicBezTo>
                  <a:pt x="71281" y="859"/>
                  <a:pt x="71210" y="501"/>
                  <a:pt x="71138" y="215"/>
                </a:cubicBezTo>
                <a:cubicBezTo>
                  <a:pt x="71138" y="72"/>
                  <a:pt x="70995" y="0"/>
                  <a:pt x="70852" y="0"/>
                </a:cubicBezTo>
                <a:close/>
                <a:moveTo>
                  <a:pt x="75241" y="2785"/>
                </a:moveTo>
                <a:cubicBezTo>
                  <a:pt x="75167" y="2785"/>
                  <a:pt x="75085" y="2808"/>
                  <a:pt x="75003" y="2863"/>
                </a:cubicBezTo>
                <a:cubicBezTo>
                  <a:pt x="74931" y="2827"/>
                  <a:pt x="74860" y="2809"/>
                  <a:pt x="74797" y="2809"/>
                </a:cubicBezTo>
                <a:cubicBezTo>
                  <a:pt x="74735" y="2809"/>
                  <a:pt x="74681" y="2827"/>
                  <a:pt x="74645" y="2863"/>
                </a:cubicBezTo>
                <a:cubicBezTo>
                  <a:pt x="74430" y="2934"/>
                  <a:pt x="74216" y="3078"/>
                  <a:pt x="74001" y="3149"/>
                </a:cubicBezTo>
                <a:cubicBezTo>
                  <a:pt x="73643" y="3364"/>
                  <a:pt x="73357" y="3650"/>
                  <a:pt x="73285" y="4080"/>
                </a:cubicBezTo>
                <a:cubicBezTo>
                  <a:pt x="73214" y="4080"/>
                  <a:pt x="73214" y="4151"/>
                  <a:pt x="73285" y="4223"/>
                </a:cubicBezTo>
                <a:cubicBezTo>
                  <a:pt x="73285" y="4399"/>
                  <a:pt x="73431" y="4528"/>
                  <a:pt x="73602" y="4528"/>
                </a:cubicBezTo>
                <a:cubicBezTo>
                  <a:pt x="73639" y="4528"/>
                  <a:pt x="73677" y="4522"/>
                  <a:pt x="73715" y="4509"/>
                </a:cubicBezTo>
                <a:cubicBezTo>
                  <a:pt x="74073" y="4437"/>
                  <a:pt x="74430" y="4294"/>
                  <a:pt x="74788" y="4080"/>
                </a:cubicBezTo>
                <a:cubicBezTo>
                  <a:pt x="74860" y="3936"/>
                  <a:pt x="74931" y="3865"/>
                  <a:pt x="75075" y="3722"/>
                </a:cubicBezTo>
                <a:cubicBezTo>
                  <a:pt x="75075" y="3650"/>
                  <a:pt x="75146" y="3579"/>
                  <a:pt x="75218" y="3507"/>
                </a:cubicBezTo>
                <a:cubicBezTo>
                  <a:pt x="75218" y="3435"/>
                  <a:pt x="75289" y="3435"/>
                  <a:pt x="75289" y="3435"/>
                </a:cubicBezTo>
                <a:cubicBezTo>
                  <a:pt x="75337" y="3435"/>
                  <a:pt x="75385" y="3404"/>
                  <a:pt x="75390" y="3404"/>
                </a:cubicBezTo>
                <a:lnTo>
                  <a:pt x="75390" y="3404"/>
                </a:lnTo>
                <a:cubicBezTo>
                  <a:pt x="75392" y="3404"/>
                  <a:pt x="75389" y="3407"/>
                  <a:pt x="75379" y="3417"/>
                </a:cubicBezTo>
                <a:lnTo>
                  <a:pt x="75379" y="3417"/>
                </a:lnTo>
                <a:cubicBezTo>
                  <a:pt x="75444" y="3351"/>
                  <a:pt x="75504" y="3280"/>
                  <a:pt x="75504" y="3149"/>
                </a:cubicBezTo>
                <a:cubicBezTo>
                  <a:pt x="75504" y="3078"/>
                  <a:pt x="75504" y="3006"/>
                  <a:pt x="75504" y="2934"/>
                </a:cubicBezTo>
                <a:cubicBezTo>
                  <a:pt x="75460" y="2846"/>
                  <a:pt x="75361" y="2785"/>
                  <a:pt x="75241" y="2785"/>
                </a:cubicBezTo>
                <a:close/>
                <a:moveTo>
                  <a:pt x="83949" y="11022"/>
                </a:moveTo>
                <a:cubicBezTo>
                  <a:pt x="83663" y="11093"/>
                  <a:pt x="83448" y="11165"/>
                  <a:pt x="83162" y="11236"/>
                </a:cubicBezTo>
                <a:cubicBezTo>
                  <a:pt x="82947" y="11308"/>
                  <a:pt x="82732" y="11379"/>
                  <a:pt x="82589" y="11594"/>
                </a:cubicBezTo>
                <a:cubicBezTo>
                  <a:pt x="82518" y="11666"/>
                  <a:pt x="82518" y="11737"/>
                  <a:pt x="82589" y="11809"/>
                </a:cubicBezTo>
                <a:cubicBezTo>
                  <a:pt x="82589" y="11952"/>
                  <a:pt x="82589" y="12024"/>
                  <a:pt x="82661" y="12095"/>
                </a:cubicBezTo>
                <a:cubicBezTo>
                  <a:pt x="82804" y="12238"/>
                  <a:pt x="82947" y="12310"/>
                  <a:pt x="83162" y="12310"/>
                </a:cubicBezTo>
                <a:lnTo>
                  <a:pt x="84164" y="12310"/>
                </a:lnTo>
                <a:cubicBezTo>
                  <a:pt x="84521" y="12238"/>
                  <a:pt x="84951" y="12024"/>
                  <a:pt x="84951" y="11666"/>
                </a:cubicBezTo>
                <a:cubicBezTo>
                  <a:pt x="84951" y="11594"/>
                  <a:pt x="84951" y="11523"/>
                  <a:pt x="84951" y="11451"/>
                </a:cubicBezTo>
                <a:cubicBezTo>
                  <a:pt x="84951" y="11379"/>
                  <a:pt x="84951" y="11308"/>
                  <a:pt x="84879" y="11236"/>
                </a:cubicBezTo>
                <a:cubicBezTo>
                  <a:pt x="84808" y="11165"/>
                  <a:pt x="84736" y="11093"/>
                  <a:pt x="84593" y="11022"/>
                </a:cubicBezTo>
                <a:close/>
                <a:moveTo>
                  <a:pt x="79040" y="11463"/>
                </a:moveTo>
                <a:cubicBezTo>
                  <a:pt x="78897" y="11463"/>
                  <a:pt x="78775" y="11564"/>
                  <a:pt x="78724" y="11666"/>
                </a:cubicBezTo>
                <a:cubicBezTo>
                  <a:pt x="78581" y="12167"/>
                  <a:pt x="78724" y="12668"/>
                  <a:pt x="79011" y="13025"/>
                </a:cubicBezTo>
                <a:cubicBezTo>
                  <a:pt x="79154" y="13240"/>
                  <a:pt x="79369" y="13383"/>
                  <a:pt x="79583" y="13598"/>
                </a:cubicBezTo>
                <a:cubicBezTo>
                  <a:pt x="79655" y="13741"/>
                  <a:pt x="79726" y="13813"/>
                  <a:pt x="79870" y="13956"/>
                </a:cubicBezTo>
                <a:cubicBezTo>
                  <a:pt x="79927" y="13975"/>
                  <a:pt x="79979" y="13984"/>
                  <a:pt x="80028" y="13984"/>
                </a:cubicBezTo>
                <a:cubicBezTo>
                  <a:pt x="80161" y="13984"/>
                  <a:pt x="80266" y="13917"/>
                  <a:pt x="80371" y="13813"/>
                </a:cubicBezTo>
                <a:cubicBezTo>
                  <a:pt x="80371" y="13741"/>
                  <a:pt x="80442" y="13670"/>
                  <a:pt x="80514" y="13670"/>
                </a:cubicBezTo>
                <a:cubicBezTo>
                  <a:pt x="80514" y="13455"/>
                  <a:pt x="80442" y="13312"/>
                  <a:pt x="80299" y="13240"/>
                </a:cubicBezTo>
                <a:cubicBezTo>
                  <a:pt x="80299" y="13169"/>
                  <a:pt x="80299" y="13025"/>
                  <a:pt x="80227" y="12954"/>
                </a:cubicBezTo>
                <a:cubicBezTo>
                  <a:pt x="80156" y="12811"/>
                  <a:pt x="80013" y="12668"/>
                  <a:pt x="79941" y="12524"/>
                </a:cubicBezTo>
                <a:cubicBezTo>
                  <a:pt x="79798" y="12095"/>
                  <a:pt x="79512" y="11737"/>
                  <a:pt x="79225" y="11523"/>
                </a:cubicBezTo>
                <a:cubicBezTo>
                  <a:pt x="79163" y="11481"/>
                  <a:pt x="79100" y="11463"/>
                  <a:pt x="79040" y="11463"/>
                </a:cubicBezTo>
                <a:close/>
                <a:moveTo>
                  <a:pt x="9020" y="12280"/>
                </a:moveTo>
                <a:cubicBezTo>
                  <a:pt x="8898" y="12280"/>
                  <a:pt x="8761" y="12331"/>
                  <a:pt x="8660" y="12381"/>
                </a:cubicBezTo>
                <a:cubicBezTo>
                  <a:pt x="8445" y="12596"/>
                  <a:pt x="8159" y="12739"/>
                  <a:pt x="8016" y="12954"/>
                </a:cubicBezTo>
                <a:cubicBezTo>
                  <a:pt x="7658" y="13240"/>
                  <a:pt x="7372" y="13526"/>
                  <a:pt x="7157" y="13956"/>
                </a:cubicBezTo>
                <a:cubicBezTo>
                  <a:pt x="7085" y="14099"/>
                  <a:pt x="7229" y="14385"/>
                  <a:pt x="7443" y="14385"/>
                </a:cubicBezTo>
                <a:cubicBezTo>
                  <a:pt x="7586" y="14385"/>
                  <a:pt x="7730" y="14314"/>
                  <a:pt x="7801" y="14314"/>
                </a:cubicBezTo>
                <a:lnTo>
                  <a:pt x="7944" y="14171"/>
                </a:lnTo>
                <a:lnTo>
                  <a:pt x="8016" y="14171"/>
                </a:lnTo>
                <a:lnTo>
                  <a:pt x="8159" y="14027"/>
                </a:lnTo>
                <a:cubicBezTo>
                  <a:pt x="8195" y="14063"/>
                  <a:pt x="8231" y="14081"/>
                  <a:pt x="8266" y="14081"/>
                </a:cubicBezTo>
                <a:cubicBezTo>
                  <a:pt x="8302" y="14081"/>
                  <a:pt x="8338" y="14063"/>
                  <a:pt x="8374" y="14027"/>
                </a:cubicBezTo>
                <a:cubicBezTo>
                  <a:pt x="8445" y="14027"/>
                  <a:pt x="8588" y="13956"/>
                  <a:pt x="8660" y="13884"/>
                </a:cubicBezTo>
                <a:cubicBezTo>
                  <a:pt x="8803" y="13813"/>
                  <a:pt x="8946" y="13741"/>
                  <a:pt x="9089" y="13598"/>
                </a:cubicBezTo>
                <a:cubicBezTo>
                  <a:pt x="9304" y="13455"/>
                  <a:pt x="9447" y="13169"/>
                  <a:pt x="9519" y="12811"/>
                </a:cubicBezTo>
                <a:cubicBezTo>
                  <a:pt x="9519" y="12739"/>
                  <a:pt x="9519" y="12668"/>
                  <a:pt x="9447" y="12596"/>
                </a:cubicBezTo>
                <a:cubicBezTo>
                  <a:pt x="9447" y="12453"/>
                  <a:pt x="9304" y="12310"/>
                  <a:pt x="9161" y="12310"/>
                </a:cubicBezTo>
                <a:cubicBezTo>
                  <a:pt x="9119" y="12289"/>
                  <a:pt x="9071" y="12280"/>
                  <a:pt x="9020" y="12280"/>
                </a:cubicBezTo>
                <a:close/>
                <a:moveTo>
                  <a:pt x="60976" y="12149"/>
                </a:moveTo>
                <a:cubicBezTo>
                  <a:pt x="60797" y="12149"/>
                  <a:pt x="60618" y="12274"/>
                  <a:pt x="60618" y="12524"/>
                </a:cubicBezTo>
                <a:cubicBezTo>
                  <a:pt x="60618" y="12882"/>
                  <a:pt x="60618" y="13240"/>
                  <a:pt x="60689" y="13598"/>
                </a:cubicBezTo>
                <a:lnTo>
                  <a:pt x="60689" y="13741"/>
                </a:lnTo>
                <a:cubicBezTo>
                  <a:pt x="60761" y="13884"/>
                  <a:pt x="60833" y="14099"/>
                  <a:pt x="60833" y="14314"/>
                </a:cubicBezTo>
                <a:cubicBezTo>
                  <a:pt x="60833" y="14385"/>
                  <a:pt x="60904" y="14528"/>
                  <a:pt x="60976" y="14600"/>
                </a:cubicBezTo>
                <a:cubicBezTo>
                  <a:pt x="61043" y="14735"/>
                  <a:pt x="61191" y="14806"/>
                  <a:pt x="61335" y="14806"/>
                </a:cubicBezTo>
                <a:cubicBezTo>
                  <a:pt x="61496" y="14806"/>
                  <a:pt x="61654" y="14717"/>
                  <a:pt x="61691" y="14528"/>
                </a:cubicBezTo>
                <a:cubicBezTo>
                  <a:pt x="61763" y="14242"/>
                  <a:pt x="61763" y="13884"/>
                  <a:pt x="61691" y="13526"/>
                </a:cubicBezTo>
                <a:cubicBezTo>
                  <a:pt x="61620" y="13383"/>
                  <a:pt x="61548" y="13240"/>
                  <a:pt x="61477" y="13097"/>
                </a:cubicBezTo>
                <a:lnTo>
                  <a:pt x="61334" y="12954"/>
                </a:lnTo>
                <a:cubicBezTo>
                  <a:pt x="61334" y="12811"/>
                  <a:pt x="61334" y="12668"/>
                  <a:pt x="61334" y="12524"/>
                </a:cubicBezTo>
                <a:cubicBezTo>
                  <a:pt x="61334" y="12274"/>
                  <a:pt x="61155" y="12149"/>
                  <a:pt x="60976" y="12149"/>
                </a:cubicBezTo>
                <a:close/>
                <a:moveTo>
                  <a:pt x="73658" y="14561"/>
                </a:moveTo>
                <a:cubicBezTo>
                  <a:pt x="73371" y="14561"/>
                  <a:pt x="73102" y="14783"/>
                  <a:pt x="72928" y="14958"/>
                </a:cubicBezTo>
                <a:cubicBezTo>
                  <a:pt x="72713" y="15244"/>
                  <a:pt x="72498" y="15530"/>
                  <a:pt x="72283" y="15817"/>
                </a:cubicBezTo>
                <a:cubicBezTo>
                  <a:pt x="72140" y="16031"/>
                  <a:pt x="71997" y="16461"/>
                  <a:pt x="72140" y="16675"/>
                </a:cubicBezTo>
                <a:cubicBezTo>
                  <a:pt x="72248" y="16836"/>
                  <a:pt x="72395" y="16917"/>
                  <a:pt x="72553" y="16917"/>
                </a:cubicBezTo>
                <a:cubicBezTo>
                  <a:pt x="72605" y="16917"/>
                  <a:pt x="72659" y="16908"/>
                  <a:pt x="72713" y="16890"/>
                </a:cubicBezTo>
                <a:cubicBezTo>
                  <a:pt x="72928" y="16819"/>
                  <a:pt x="73142" y="16675"/>
                  <a:pt x="73285" y="16461"/>
                </a:cubicBezTo>
                <a:cubicBezTo>
                  <a:pt x="73428" y="16318"/>
                  <a:pt x="73572" y="16103"/>
                  <a:pt x="73643" y="15960"/>
                </a:cubicBezTo>
                <a:cubicBezTo>
                  <a:pt x="73715" y="15817"/>
                  <a:pt x="73858" y="15602"/>
                  <a:pt x="73858" y="15530"/>
                </a:cubicBezTo>
                <a:cubicBezTo>
                  <a:pt x="73929" y="15459"/>
                  <a:pt x="74001" y="15316"/>
                  <a:pt x="74001" y="15244"/>
                </a:cubicBezTo>
                <a:cubicBezTo>
                  <a:pt x="74001" y="15172"/>
                  <a:pt x="74073" y="15101"/>
                  <a:pt x="74073" y="15029"/>
                </a:cubicBezTo>
                <a:cubicBezTo>
                  <a:pt x="74144" y="14886"/>
                  <a:pt x="74144" y="14743"/>
                  <a:pt x="74073" y="14672"/>
                </a:cubicBezTo>
                <a:cubicBezTo>
                  <a:pt x="74001" y="14672"/>
                  <a:pt x="73929" y="14600"/>
                  <a:pt x="73929" y="14600"/>
                </a:cubicBezTo>
                <a:lnTo>
                  <a:pt x="73858" y="14600"/>
                </a:lnTo>
                <a:cubicBezTo>
                  <a:pt x="73791" y="14573"/>
                  <a:pt x="73724" y="14561"/>
                  <a:pt x="73658" y="14561"/>
                </a:cubicBezTo>
                <a:close/>
                <a:moveTo>
                  <a:pt x="21184" y="14672"/>
                </a:moveTo>
                <a:cubicBezTo>
                  <a:pt x="21113" y="14672"/>
                  <a:pt x="21041" y="14672"/>
                  <a:pt x="20970" y="14743"/>
                </a:cubicBezTo>
                <a:cubicBezTo>
                  <a:pt x="20944" y="14737"/>
                  <a:pt x="20919" y="14734"/>
                  <a:pt x="20894" y="14734"/>
                </a:cubicBezTo>
                <a:cubicBezTo>
                  <a:pt x="20634" y="14734"/>
                  <a:pt x="20384" y="15048"/>
                  <a:pt x="20254" y="15244"/>
                </a:cubicBezTo>
                <a:cubicBezTo>
                  <a:pt x="20182" y="15387"/>
                  <a:pt x="20111" y="15530"/>
                  <a:pt x="20039" y="15673"/>
                </a:cubicBezTo>
                <a:cubicBezTo>
                  <a:pt x="19968" y="15817"/>
                  <a:pt x="19968" y="15960"/>
                  <a:pt x="19968" y="16103"/>
                </a:cubicBezTo>
                <a:cubicBezTo>
                  <a:pt x="19968" y="16174"/>
                  <a:pt x="19968" y="16246"/>
                  <a:pt x="19968" y="16389"/>
                </a:cubicBezTo>
                <a:cubicBezTo>
                  <a:pt x="19896" y="16532"/>
                  <a:pt x="19824" y="16675"/>
                  <a:pt x="19753" y="16819"/>
                </a:cubicBezTo>
                <a:cubicBezTo>
                  <a:pt x="19681" y="16962"/>
                  <a:pt x="19824" y="17176"/>
                  <a:pt x="19968" y="17176"/>
                </a:cubicBezTo>
                <a:cubicBezTo>
                  <a:pt x="20021" y="17194"/>
                  <a:pt x="20070" y="17203"/>
                  <a:pt x="20115" y="17203"/>
                </a:cubicBezTo>
                <a:cubicBezTo>
                  <a:pt x="20249" y="17203"/>
                  <a:pt x="20343" y="17123"/>
                  <a:pt x="20397" y="16962"/>
                </a:cubicBezTo>
                <a:cubicBezTo>
                  <a:pt x="20427" y="16991"/>
                  <a:pt x="20469" y="17009"/>
                  <a:pt x="20513" y="17009"/>
                </a:cubicBezTo>
                <a:cubicBezTo>
                  <a:pt x="20575" y="17009"/>
                  <a:pt x="20641" y="16974"/>
                  <a:pt x="20683" y="16890"/>
                </a:cubicBezTo>
                <a:cubicBezTo>
                  <a:pt x="20755" y="16890"/>
                  <a:pt x="20755" y="16819"/>
                  <a:pt x="20755" y="16819"/>
                </a:cubicBezTo>
                <a:lnTo>
                  <a:pt x="20755" y="16747"/>
                </a:lnTo>
                <a:cubicBezTo>
                  <a:pt x="20826" y="16675"/>
                  <a:pt x="20826" y="16604"/>
                  <a:pt x="20898" y="16532"/>
                </a:cubicBezTo>
                <a:cubicBezTo>
                  <a:pt x="20898" y="16461"/>
                  <a:pt x="20970" y="16461"/>
                  <a:pt x="20970" y="16389"/>
                </a:cubicBezTo>
                <a:lnTo>
                  <a:pt x="21113" y="16174"/>
                </a:lnTo>
                <a:cubicBezTo>
                  <a:pt x="21399" y="15817"/>
                  <a:pt x="21542" y="15387"/>
                  <a:pt x="21470" y="14958"/>
                </a:cubicBezTo>
                <a:cubicBezTo>
                  <a:pt x="21470" y="14815"/>
                  <a:pt x="21327" y="14672"/>
                  <a:pt x="21184" y="14672"/>
                </a:cubicBezTo>
                <a:close/>
                <a:moveTo>
                  <a:pt x="88014" y="14782"/>
                </a:moveTo>
                <a:cubicBezTo>
                  <a:pt x="87973" y="14782"/>
                  <a:pt x="87930" y="14792"/>
                  <a:pt x="87885" y="14815"/>
                </a:cubicBezTo>
                <a:cubicBezTo>
                  <a:pt x="87527" y="14886"/>
                  <a:pt x="87527" y="15244"/>
                  <a:pt x="87527" y="15530"/>
                </a:cubicBezTo>
                <a:cubicBezTo>
                  <a:pt x="87527" y="15888"/>
                  <a:pt x="87527" y="16246"/>
                  <a:pt x="87599" y="16604"/>
                </a:cubicBezTo>
                <a:cubicBezTo>
                  <a:pt x="87670" y="16747"/>
                  <a:pt x="87670" y="16890"/>
                  <a:pt x="87742" y="17033"/>
                </a:cubicBezTo>
                <a:cubicBezTo>
                  <a:pt x="87742" y="17176"/>
                  <a:pt x="87814" y="17320"/>
                  <a:pt x="87885" y="17391"/>
                </a:cubicBezTo>
                <a:cubicBezTo>
                  <a:pt x="87957" y="17534"/>
                  <a:pt x="88064" y="17606"/>
                  <a:pt x="88171" y="17606"/>
                </a:cubicBezTo>
                <a:cubicBezTo>
                  <a:pt x="88279" y="17606"/>
                  <a:pt x="88386" y="17534"/>
                  <a:pt x="88458" y="17391"/>
                </a:cubicBezTo>
                <a:lnTo>
                  <a:pt x="88529" y="17391"/>
                </a:lnTo>
                <a:cubicBezTo>
                  <a:pt x="88601" y="17391"/>
                  <a:pt x="88601" y="17320"/>
                  <a:pt x="88672" y="17176"/>
                </a:cubicBezTo>
                <a:cubicBezTo>
                  <a:pt x="88672" y="17105"/>
                  <a:pt x="88672" y="17105"/>
                  <a:pt x="88672" y="17033"/>
                </a:cubicBezTo>
                <a:lnTo>
                  <a:pt x="88672" y="16675"/>
                </a:lnTo>
                <a:cubicBezTo>
                  <a:pt x="88672" y="16461"/>
                  <a:pt x="88672" y="16246"/>
                  <a:pt x="88672" y="16031"/>
                </a:cubicBezTo>
                <a:cubicBezTo>
                  <a:pt x="88601" y="15745"/>
                  <a:pt x="88601" y="15530"/>
                  <a:pt x="88458" y="15316"/>
                </a:cubicBezTo>
                <a:cubicBezTo>
                  <a:pt x="88397" y="15074"/>
                  <a:pt x="88235" y="14782"/>
                  <a:pt x="88014" y="14782"/>
                </a:cubicBezTo>
                <a:close/>
                <a:moveTo>
                  <a:pt x="95284" y="17290"/>
                </a:moveTo>
                <a:cubicBezTo>
                  <a:pt x="95137" y="17290"/>
                  <a:pt x="95000" y="17340"/>
                  <a:pt x="94899" y="17391"/>
                </a:cubicBezTo>
                <a:cubicBezTo>
                  <a:pt x="94684" y="17463"/>
                  <a:pt x="94541" y="17606"/>
                  <a:pt x="94398" y="17749"/>
                </a:cubicBezTo>
                <a:cubicBezTo>
                  <a:pt x="94326" y="17749"/>
                  <a:pt x="94255" y="17820"/>
                  <a:pt x="94183" y="17892"/>
                </a:cubicBezTo>
                <a:cubicBezTo>
                  <a:pt x="94040" y="18178"/>
                  <a:pt x="94111" y="18465"/>
                  <a:pt x="94398" y="18679"/>
                </a:cubicBezTo>
                <a:cubicBezTo>
                  <a:pt x="94612" y="18751"/>
                  <a:pt x="94827" y="18751"/>
                  <a:pt x="95042" y="18751"/>
                </a:cubicBezTo>
                <a:lnTo>
                  <a:pt x="96473" y="18751"/>
                </a:lnTo>
                <a:cubicBezTo>
                  <a:pt x="96688" y="18751"/>
                  <a:pt x="96831" y="18679"/>
                  <a:pt x="97046" y="18608"/>
                </a:cubicBezTo>
                <a:cubicBezTo>
                  <a:pt x="97189" y="18536"/>
                  <a:pt x="97260" y="18393"/>
                  <a:pt x="97260" y="18178"/>
                </a:cubicBezTo>
                <a:cubicBezTo>
                  <a:pt x="97260" y="18035"/>
                  <a:pt x="97117" y="17820"/>
                  <a:pt x="96974" y="17749"/>
                </a:cubicBezTo>
                <a:cubicBezTo>
                  <a:pt x="96759" y="17606"/>
                  <a:pt x="96473" y="17534"/>
                  <a:pt x="96259" y="17534"/>
                </a:cubicBezTo>
                <a:cubicBezTo>
                  <a:pt x="95972" y="17391"/>
                  <a:pt x="95758" y="17320"/>
                  <a:pt x="95471" y="17320"/>
                </a:cubicBezTo>
                <a:cubicBezTo>
                  <a:pt x="95408" y="17299"/>
                  <a:pt x="95345" y="17290"/>
                  <a:pt x="95284" y="17290"/>
                </a:cubicBezTo>
                <a:close/>
                <a:moveTo>
                  <a:pt x="20809" y="18077"/>
                </a:moveTo>
                <a:cubicBezTo>
                  <a:pt x="20767" y="18077"/>
                  <a:pt x="20725" y="18086"/>
                  <a:pt x="20683" y="18107"/>
                </a:cubicBezTo>
                <a:lnTo>
                  <a:pt x="20469" y="18107"/>
                </a:lnTo>
                <a:cubicBezTo>
                  <a:pt x="20325" y="18178"/>
                  <a:pt x="20182" y="18250"/>
                  <a:pt x="20182" y="18465"/>
                </a:cubicBezTo>
                <a:cubicBezTo>
                  <a:pt x="20111" y="18822"/>
                  <a:pt x="20325" y="19252"/>
                  <a:pt x="20755" y="19395"/>
                </a:cubicBezTo>
                <a:cubicBezTo>
                  <a:pt x="21017" y="19500"/>
                  <a:pt x="21279" y="19566"/>
                  <a:pt x="21569" y="19566"/>
                </a:cubicBezTo>
                <a:cubicBezTo>
                  <a:pt x="21675" y="19566"/>
                  <a:pt x="21785" y="19557"/>
                  <a:pt x="21900" y="19538"/>
                </a:cubicBezTo>
                <a:cubicBezTo>
                  <a:pt x="22043" y="19467"/>
                  <a:pt x="22258" y="19395"/>
                  <a:pt x="22329" y="19252"/>
                </a:cubicBezTo>
                <a:cubicBezTo>
                  <a:pt x="22401" y="18966"/>
                  <a:pt x="22329" y="18679"/>
                  <a:pt x="22043" y="18608"/>
                </a:cubicBezTo>
                <a:cubicBezTo>
                  <a:pt x="21900" y="18536"/>
                  <a:pt x="21757" y="18465"/>
                  <a:pt x="21614" y="18465"/>
                </a:cubicBezTo>
                <a:cubicBezTo>
                  <a:pt x="21470" y="18321"/>
                  <a:pt x="21256" y="18250"/>
                  <a:pt x="21113" y="18178"/>
                </a:cubicBezTo>
                <a:cubicBezTo>
                  <a:pt x="21011" y="18128"/>
                  <a:pt x="20910" y="18077"/>
                  <a:pt x="20809" y="18077"/>
                </a:cubicBezTo>
                <a:close/>
                <a:moveTo>
                  <a:pt x="88734" y="22374"/>
                </a:moveTo>
                <a:cubicBezTo>
                  <a:pt x="88502" y="22374"/>
                  <a:pt x="88261" y="22455"/>
                  <a:pt x="88100" y="22616"/>
                </a:cubicBezTo>
                <a:cubicBezTo>
                  <a:pt x="87885" y="22759"/>
                  <a:pt x="87814" y="22902"/>
                  <a:pt x="87527" y="23188"/>
                </a:cubicBezTo>
                <a:cubicBezTo>
                  <a:pt x="87313" y="23403"/>
                  <a:pt x="87026" y="23761"/>
                  <a:pt x="86812" y="24047"/>
                </a:cubicBezTo>
                <a:cubicBezTo>
                  <a:pt x="86597" y="24262"/>
                  <a:pt x="86239" y="24476"/>
                  <a:pt x="86382" y="24906"/>
                </a:cubicBezTo>
                <a:cubicBezTo>
                  <a:pt x="86382" y="25154"/>
                  <a:pt x="86598" y="25349"/>
                  <a:pt x="86842" y="25349"/>
                </a:cubicBezTo>
                <a:cubicBezTo>
                  <a:pt x="86879" y="25349"/>
                  <a:pt x="86917" y="25345"/>
                  <a:pt x="86955" y="25335"/>
                </a:cubicBezTo>
                <a:cubicBezTo>
                  <a:pt x="87026" y="25335"/>
                  <a:pt x="87169" y="25335"/>
                  <a:pt x="87169" y="25264"/>
                </a:cubicBezTo>
                <a:cubicBezTo>
                  <a:pt x="87384" y="25192"/>
                  <a:pt x="87527" y="25049"/>
                  <a:pt x="87670" y="24906"/>
                </a:cubicBezTo>
                <a:cubicBezTo>
                  <a:pt x="88028" y="24691"/>
                  <a:pt x="88315" y="24333"/>
                  <a:pt x="88601" y="23975"/>
                </a:cubicBezTo>
                <a:cubicBezTo>
                  <a:pt x="88672" y="23832"/>
                  <a:pt x="88815" y="23617"/>
                  <a:pt x="88815" y="23403"/>
                </a:cubicBezTo>
                <a:cubicBezTo>
                  <a:pt x="88887" y="23260"/>
                  <a:pt x="88887" y="23188"/>
                  <a:pt x="88815" y="23045"/>
                </a:cubicBezTo>
                <a:lnTo>
                  <a:pt x="88887" y="23045"/>
                </a:lnTo>
                <a:cubicBezTo>
                  <a:pt x="89030" y="23045"/>
                  <a:pt x="89173" y="22902"/>
                  <a:pt x="89245" y="22759"/>
                </a:cubicBezTo>
                <a:cubicBezTo>
                  <a:pt x="89245" y="22616"/>
                  <a:pt x="89173" y="22472"/>
                  <a:pt x="88959" y="22401"/>
                </a:cubicBezTo>
                <a:cubicBezTo>
                  <a:pt x="88887" y="22383"/>
                  <a:pt x="88811" y="22374"/>
                  <a:pt x="88734" y="22374"/>
                </a:cubicBezTo>
                <a:close/>
                <a:moveTo>
                  <a:pt x="95328" y="24619"/>
                </a:moveTo>
                <a:cubicBezTo>
                  <a:pt x="94970" y="24691"/>
                  <a:pt x="94612" y="24763"/>
                  <a:pt x="94255" y="24834"/>
                </a:cubicBezTo>
                <a:cubicBezTo>
                  <a:pt x="93897" y="24906"/>
                  <a:pt x="93611" y="25049"/>
                  <a:pt x="93324" y="25192"/>
                </a:cubicBezTo>
                <a:cubicBezTo>
                  <a:pt x="93038" y="25335"/>
                  <a:pt x="92895" y="25765"/>
                  <a:pt x="92966" y="26051"/>
                </a:cubicBezTo>
                <a:cubicBezTo>
                  <a:pt x="93110" y="26337"/>
                  <a:pt x="93467" y="26409"/>
                  <a:pt x="93754" y="26409"/>
                </a:cubicBezTo>
                <a:cubicBezTo>
                  <a:pt x="93861" y="26444"/>
                  <a:pt x="93986" y="26462"/>
                  <a:pt x="94111" y="26462"/>
                </a:cubicBezTo>
                <a:cubicBezTo>
                  <a:pt x="94237" y="26462"/>
                  <a:pt x="94362" y="26444"/>
                  <a:pt x="94469" y="26409"/>
                </a:cubicBezTo>
                <a:cubicBezTo>
                  <a:pt x="94756" y="26409"/>
                  <a:pt x="95113" y="26265"/>
                  <a:pt x="95400" y="26194"/>
                </a:cubicBezTo>
                <a:cubicBezTo>
                  <a:pt x="95686" y="26051"/>
                  <a:pt x="95901" y="25908"/>
                  <a:pt x="96115" y="25693"/>
                </a:cubicBezTo>
                <a:cubicBezTo>
                  <a:pt x="96330" y="25550"/>
                  <a:pt x="96473" y="25192"/>
                  <a:pt x="96402" y="24906"/>
                </a:cubicBezTo>
                <a:cubicBezTo>
                  <a:pt x="96330" y="24763"/>
                  <a:pt x="96259" y="24691"/>
                  <a:pt x="96115" y="24619"/>
                </a:cubicBezTo>
                <a:close/>
                <a:moveTo>
                  <a:pt x="30016" y="27384"/>
                </a:moveTo>
                <a:cubicBezTo>
                  <a:pt x="29956" y="27384"/>
                  <a:pt x="29898" y="27393"/>
                  <a:pt x="29844" y="27411"/>
                </a:cubicBezTo>
                <a:cubicBezTo>
                  <a:pt x="29629" y="27411"/>
                  <a:pt x="29343" y="27482"/>
                  <a:pt x="29128" y="27554"/>
                </a:cubicBezTo>
                <a:cubicBezTo>
                  <a:pt x="28985" y="27554"/>
                  <a:pt x="28770" y="27625"/>
                  <a:pt x="28556" y="27625"/>
                </a:cubicBezTo>
                <a:cubicBezTo>
                  <a:pt x="28341" y="27697"/>
                  <a:pt x="28126" y="27768"/>
                  <a:pt x="27912" y="27912"/>
                </a:cubicBezTo>
                <a:cubicBezTo>
                  <a:pt x="27840" y="27912"/>
                  <a:pt x="27768" y="27983"/>
                  <a:pt x="27697" y="28055"/>
                </a:cubicBezTo>
                <a:lnTo>
                  <a:pt x="27554" y="28055"/>
                </a:lnTo>
                <a:cubicBezTo>
                  <a:pt x="27527" y="28042"/>
                  <a:pt x="27499" y="28036"/>
                  <a:pt x="27470" y="28036"/>
                </a:cubicBezTo>
                <a:cubicBezTo>
                  <a:pt x="27341" y="28036"/>
                  <a:pt x="27209" y="28153"/>
                  <a:pt x="27267" y="28269"/>
                </a:cubicBezTo>
                <a:cubicBezTo>
                  <a:pt x="27339" y="28484"/>
                  <a:pt x="27482" y="28627"/>
                  <a:pt x="27697" y="28699"/>
                </a:cubicBezTo>
                <a:cubicBezTo>
                  <a:pt x="27896" y="28898"/>
                  <a:pt x="28161" y="28942"/>
                  <a:pt x="28418" y="28942"/>
                </a:cubicBezTo>
                <a:cubicBezTo>
                  <a:pt x="28625" y="28942"/>
                  <a:pt x="28826" y="28913"/>
                  <a:pt x="28985" y="28913"/>
                </a:cubicBezTo>
                <a:cubicBezTo>
                  <a:pt x="29414" y="28913"/>
                  <a:pt x="29844" y="28842"/>
                  <a:pt x="30202" y="28770"/>
                </a:cubicBezTo>
                <a:cubicBezTo>
                  <a:pt x="30488" y="28699"/>
                  <a:pt x="30631" y="28556"/>
                  <a:pt x="30774" y="28341"/>
                </a:cubicBezTo>
                <a:cubicBezTo>
                  <a:pt x="30774" y="28269"/>
                  <a:pt x="30774" y="28198"/>
                  <a:pt x="30774" y="28126"/>
                </a:cubicBezTo>
                <a:cubicBezTo>
                  <a:pt x="30774" y="27912"/>
                  <a:pt x="30703" y="27697"/>
                  <a:pt x="30560" y="27625"/>
                </a:cubicBezTo>
                <a:cubicBezTo>
                  <a:pt x="30399" y="27464"/>
                  <a:pt x="30197" y="27384"/>
                  <a:pt x="30016" y="27384"/>
                </a:cubicBezTo>
                <a:close/>
                <a:moveTo>
                  <a:pt x="44515" y="28198"/>
                </a:moveTo>
                <a:cubicBezTo>
                  <a:pt x="44372" y="28198"/>
                  <a:pt x="44229" y="28341"/>
                  <a:pt x="44229" y="28556"/>
                </a:cubicBezTo>
                <a:cubicBezTo>
                  <a:pt x="44229" y="28699"/>
                  <a:pt x="44229" y="28842"/>
                  <a:pt x="44229" y="28985"/>
                </a:cubicBezTo>
                <a:cubicBezTo>
                  <a:pt x="44229" y="29057"/>
                  <a:pt x="44229" y="29128"/>
                  <a:pt x="44229" y="29128"/>
                </a:cubicBezTo>
                <a:lnTo>
                  <a:pt x="44229" y="29343"/>
                </a:lnTo>
                <a:lnTo>
                  <a:pt x="44229" y="30273"/>
                </a:lnTo>
                <a:cubicBezTo>
                  <a:pt x="44229" y="30488"/>
                  <a:pt x="44301" y="30774"/>
                  <a:pt x="44372" y="31061"/>
                </a:cubicBezTo>
                <a:cubicBezTo>
                  <a:pt x="44489" y="31294"/>
                  <a:pt x="44701" y="31528"/>
                  <a:pt x="44970" y="31528"/>
                </a:cubicBezTo>
                <a:cubicBezTo>
                  <a:pt x="45030" y="31528"/>
                  <a:pt x="45094" y="31516"/>
                  <a:pt x="45159" y="31490"/>
                </a:cubicBezTo>
                <a:lnTo>
                  <a:pt x="45159" y="31561"/>
                </a:lnTo>
                <a:cubicBezTo>
                  <a:pt x="45374" y="31347"/>
                  <a:pt x="45374" y="30989"/>
                  <a:pt x="45374" y="30703"/>
                </a:cubicBezTo>
                <a:cubicBezTo>
                  <a:pt x="45302" y="30416"/>
                  <a:pt x="45302" y="30130"/>
                  <a:pt x="45231" y="29915"/>
                </a:cubicBezTo>
                <a:lnTo>
                  <a:pt x="45231" y="29772"/>
                </a:lnTo>
                <a:cubicBezTo>
                  <a:pt x="45159" y="29558"/>
                  <a:pt x="45088" y="29343"/>
                  <a:pt x="44945" y="29128"/>
                </a:cubicBezTo>
                <a:cubicBezTo>
                  <a:pt x="44873" y="28913"/>
                  <a:pt x="44801" y="28699"/>
                  <a:pt x="44801" y="28556"/>
                </a:cubicBezTo>
                <a:cubicBezTo>
                  <a:pt x="44801" y="28341"/>
                  <a:pt x="44658" y="28198"/>
                  <a:pt x="44515" y="28198"/>
                </a:cubicBezTo>
                <a:close/>
                <a:moveTo>
                  <a:pt x="859" y="28842"/>
                </a:moveTo>
                <a:cubicBezTo>
                  <a:pt x="501" y="28913"/>
                  <a:pt x="358" y="29271"/>
                  <a:pt x="287" y="29558"/>
                </a:cubicBezTo>
                <a:cubicBezTo>
                  <a:pt x="215" y="29629"/>
                  <a:pt x="215" y="29701"/>
                  <a:pt x="143" y="29772"/>
                </a:cubicBezTo>
                <a:cubicBezTo>
                  <a:pt x="72" y="29987"/>
                  <a:pt x="72" y="30202"/>
                  <a:pt x="72" y="30345"/>
                </a:cubicBezTo>
                <a:cubicBezTo>
                  <a:pt x="0" y="30631"/>
                  <a:pt x="0" y="30917"/>
                  <a:pt x="72" y="31132"/>
                </a:cubicBezTo>
                <a:cubicBezTo>
                  <a:pt x="72" y="31275"/>
                  <a:pt x="72" y="31418"/>
                  <a:pt x="72" y="31490"/>
                </a:cubicBezTo>
                <a:cubicBezTo>
                  <a:pt x="104" y="31651"/>
                  <a:pt x="223" y="31725"/>
                  <a:pt x="345" y="31725"/>
                </a:cubicBezTo>
                <a:cubicBezTo>
                  <a:pt x="493" y="31725"/>
                  <a:pt x="644" y="31615"/>
                  <a:pt x="644" y="31418"/>
                </a:cubicBezTo>
                <a:cubicBezTo>
                  <a:pt x="787" y="31347"/>
                  <a:pt x="859" y="31204"/>
                  <a:pt x="931" y="31061"/>
                </a:cubicBezTo>
                <a:cubicBezTo>
                  <a:pt x="1002" y="30846"/>
                  <a:pt x="1074" y="30560"/>
                  <a:pt x="1074" y="30273"/>
                </a:cubicBezTo>
                <a:cubicBezTo>
                  <a:pt x="1217" y="29915"/>
                  <a:pt x="1288" y="29486"/>
                  <a:pt x="1217" y="29057"/>
                </a:cubicBezTo>
                <a:cubicBezTo>
                  <a:pt x="1145" y="28913"/>
                  <a:pt x="1002" y="28842"/>
                  <a:pt x="859" y="28842"/>
                </a:cubicBezTo>
                <a:close/>
                <a:moveTo>
                  <a:pt x="2434" y="30917"/>
                </a:moveTo>
                <a:cubicBezTo>
                  <a:pt x="2076" y="30917"/>
                  <a:pt x="1789" y="30989"/>
                  <a:pt x="1432" y="31061"/>
                </a:cubicBezTo>
                <a:cubicBezTo>
                  <a:pt x="1217" y="31204"/>
                  <a:pt x="1002" y="31347"/>
                  <a:pt x="787" y="31561"/>
                </a:cubicBezTo>
                <a:lnTo>
                  <a:pt x="716" y="31561"/>
                </a:lnTo>
                <a:cubicBezTo>
                  <a:pt x="573" y="31561"/>
                  <a:pt x="573" y="31705"/>
                  <a:pt x="644" y="31848"/>
                </a:cubicBezTo>
                <a:cubicBezTo>
                  <a:pt x="644" y="31919"/>
                  <a:pt x="644" y="31991"/>
                  <a:pt x="644" y="32062"/>
                </a:cubicBezTo>
                <a:cubicBezTo>
                  <a:pt x="716" y="32206"/>
                  <a:pt x="787" y="32277"/>
                  <a:pt x="931" y="32277"/>
                </a:cubicBezTo>
                <a:cubicBezTo>
                  <a:pt x="1288" y="32277"/>
                  <a:pt x="1646" y="32134"/>
                  <a:pt x="1933" y="31919"/>
                </a:cubicBezTo>
                <a:lnTo>
                  <a:pt x="2219" y="31776"/>
                </a:lnTo>
                <a:cubicBezTo>
                  <a:pt x="2362" y="31705"/>
                  <a:pt x="2434" y="31561"/>
                  <a:pt x="2505" y="31490"/>
                </a:cubicBezTo>
                <a:cubicBezTo>
                  <a:pt x="2648" y="31418"/>
                  <a:pt x="2720" y="31275"/>
                  <a:pt x="2720" y="31204"/>
                </a:cubicBezTo>
                <a:cubicBezTo>
                  <a:pt x="2648" y="30989"/>
                  <a:pt x="2577" y="30917"/>
                  <a:pt x="2434" y="30917"/>
                </a:cubicBezTo>
                <a:close/>
                <a:moveTo>
                  <a:pt x="70682" y="33918"/>
                </a:moveTo>
                <a:cubicBezTo>
                  <a:pt x="70571" y="33918"/>
                  <a:pt x="70461" y="33940"/>
                  <a:pt x="70351" y="33995"/>
                </a:cubicBezTo>
                <a:cubicBezTo>
                  <a:pt x="70280" y="33995"/>
                  <a:pt x="70136" y="34066"/>
                  <a:pt x="70136" y="34209"/>
                </a:cubicBezTo>
                <a:cubicBezTo>
                  <a:pt x="70065" y="34281"/>
                  <a:pt x="70065" y="34424"/>
                  <a:pt x="70136" y="34496"/>
                </a:cubicBezTo>
                <a:cubicBezTo>
                  <a:pt x="70136" y="34567"/>
                  <a:pt x="70136" y="34639"/>
                  <a:pt x="70136" y="34710"/>
                </a:cubicBezTo>
                <a:cubicBezTo>
                  <a:pt x="70208" y="34997"/>
                  <a:pt x="70423" y="35140"/>
                  <a:pt x="70637" y="35283"/>
                </a:cubicBezTo>
                <a:cubicBezTo>
                  <a:pt x="70959" y="35444"/>
                  <a:pt x="71303" y="35537"/>
                  <a:pt x="71644" y="35537"/>
                </a:cubicBezTo>
                <a:cubicBezTo>
                  <a:pt x="71911" y="35537"/>
                  <a:pt x="72176" y="35480"/>
                  <a:pt x="72427" y="35355"/>
                </a:cubicBezTo>
                <a:cubicBezTo>
                  <a:pt x="72641" y="35283"/>
                  <a:pt x="72713" y="35140"/>
                  <a:pt x="72713" y="34925"/>
                </a:cubicBezTo>
                <a:cubicBezTo>
                  <a:pt x="72641" y="34854"/>
                  <a:pt x="72641" y="34854"/>
                  <a:pt x="72641" y="34854"/>
                </a:cubicBezTo>
                <a:cubicBezTo>
                  <a:pt x="72570" y="34782"/>
                  <a:pt x="72570" y="34710"/>
                  <a:pt x="72498" y="34639"/>
                </a:cubicBezTo>
                <a:cubicBezTo>
                  <a:pt x="72427" y="34496"/>
                  <a:pt x="72283" y="34424"/>
                  <a:pt x="72140" y="34353"/>
                </a:cubicBezTo>
                <a:cubicBezTo>
                  <a:pt x="71997" y="34281"/>
                  <a:pt x="71782" y="34281"/>
                  <a:pt x="71639" y="34209"/>
                </a:cubicBezTo>
                <a:cubicBezTo>
                  <a:pt x="71320" y="34103"/>
                  <a:pt x="71001" y="33918"/>
                  <a:pt x="70682" y="33918"/>
                </a:cubicBezTo>
                <a:close/>
                <a:moveTo>
                  <a:pt x="53747" y="34281"/>
                </a:moveTo>
                <a:cubicBezTo>
                  <a:pt x="53390" y="34353"/>
                  <a:pt x="52960" y="34496"/>
                  <a:pt x="52674" y="34782"/>
                </a:cubicBezTo>
                <a:cubicBezTo>
                  <a:pt x="52388" y="34854"/>
                  <a:pt x="52101" y="35068"/>
                  <a:pt x="51887" y="35283"/>
                </a:cubicBezTo>
                <a:cubicBezTo>
                  <a:pt x="51744" y="35426"/>
                  <a:pt x="51672" y="35641"/>
                  <a:pt x="51672" y="35856"/>
                </a:cubicBezTo>
                <a:cubicBezTo>
                  <a:pt x="51672" y="36070"/>
                  <a:pt x="51815" y="36357"/>
                  <a:pt x="52030" y="36428"/>
                </a:cubicBezTo>
                <a:cubicBezTo>
                  <a:pt x="52119" y="36446"/>
                  <a:pt x="52204" y="36455"/>
                  <a:pt x="52286" y="36455"/>
                </a:cubicBezTo>
                <a:cubicBezTo>
                  <a:pt x="52531" y="36455"/>
                  <a:pt x="52745" y="36374"/>
                  <a:pt x="52960" y="36213"/>
                </a:cubicBezTo>
                <a:lnTo>
                  <a:pt x="53032" y="36213"/>
                </a:lnTo>
                <a:cubicBezTo>
                  <a:pt x="53246" y="36142"/>
                  <a:pt x="53461" y="36070"/>
                  <a:pt x="53676" y="35927"/>
                </a:cubicBezTo>
                <a:cubicBezTo>
                  <a:pt x="53819" y="35784"/>
                  <a:pt x="53962" y="35784"/>
                  <a:pt x="54248" y="35641"/>
                </a:cubicBezTo>
                <a:cubicBezTo>
                  <a:pt x="54535" y="35498"/>
                  <a:pt x="54821" y="35211"/>
                  <a:pt x="54749" y="34854"/>
                </a:cubicBezTo>
                <a:cubicBezTo>
                  <a:pt x="54678" y="34639"/>
                  <a:pt x="54535" y="34424"/>
                  <a:pt x="54320" y="34353"/>
                </a:cubicBezTo>
                <a:cubicBezTo>
                  <a:pt x="54105" y="34281"/>
                  <a:pt x="53962" y="34281"/>
                  <a:pt x="53747" y="34281"/>
                </a:cubicBezTo>
                <a:close/>
                <a:moveTo>
                  <a:pt x="33064" y="34281"/>
                </a:moveTo>
                <a:cubicBezTo>
                  <a:pt x="32921" y="34353"/>
                  <a:pt x="32850" y="34424"/>
                  <a:pt x="32850" y="34567"/>
                </a:cubicBezTo>
                <a:cubicBezTo>
                  <a:pt x="32778" y="34567"/>
                  <a:pt x="32707" y="34567"/>
                  <a:pt x="32635" y="34639"/>
                </a:cubicBezTo>
                <a:cubicBezTo>
                  <a:pt x="32563" y="34710"/>
                  <a:pt x="32563" y="34782"/>
                  <a:pt x="32635" y="34854"/>
                </a:cubicBezTo>
                <a:lnTo>
                  <a:pt x="32635" y="34997"/>
                </a:lnTo>
                <a:cubicBezTo>
                  <a:pt x="32635" y="35140"/>
                  <a:pt x="32707" y="35211"/>
                  <a:pt x="32707" y="35283"/>
                </a:cubicBezTo>
                <a:cubicBezTo>
                  <a:pt x="32850" y="35426"/>
                  <a:pt x="32921" y="35498"/>
                  <a:pt x="33064" y="35641"/>
                </a:cubicBezTo>
                <a:lnTo>
                  <a:pt x="33136" y="35641"/>
                </a:lnTo>
                <a:cubicBezTo>
                  <a:pt x="33136" y="35712"/>
                  <a:pt x="33208" y="35784"/>
                  <a:pt x="33279" y="35927"/>
                </a:cubicBezTo>
                <a:cubicBezTo>
                  <a:pt x="33422" y="36070"/>
                  <a:pt x="33565" y="36142"/>
                  <a:pt x="33780" y="36213"/>
                </a:cubicBezTo>
                <a:lnTo>
                  <a:pt x="33780" y="36285"/>
                </a:lnTo>
                <a:lnTo>
                  <a:pt x="33995" y="36285"/>
                </a:lnTo>
                <a:cubicBezTo>
                  <a:pt x="34066" y="36428"/>
                  <a:pt x="34138" y="36571"/>
                  <a:pt x="34209" y="36714"/>
                </a:cubicBezTo>
                <a:cubicBezTo>
                  <a:pt x="34251" y="36798"/>
                  <a:pt x="34342" y="36833"/>
                  <a:pt x="34439" y="36833"/>
                </a:cubicBezTo>
                <a:cubicBezTo>
                  <a:pt x="34508" y="36833"/>
                  <a:pt x="34580" y="36816"/>
                  <a:pt x="34639" y="36786"/>
                </a:cubicBezTo>
                <a:cubicBezTo>
                  <a:pt x="34710" y="36786"/>
                  <a:pt x="34710" y="36714"/>
                  <a:pt x="34782" y="36571"/>
                </a:cubicBezTo>
                <a:cubicBezTo>
                  <a:pt x="34925" y="36571"/>
                  <a:pt x="35068" y="36357"/>
                  <a:pt x="34997" y="36142"/>
                </a:cubicBezTo>
                <a:cubicBezTo>
                  <a:pt x="34925" y="35927"/>
                  <a:pt x="34782" y="35712"/>
                  <a:pt x="34567" y="35569"/>
                </a:cubicBezTo>
                <a:lnTo>
                  <a:pt x="34496" y="35498"/>
                </a:lnTo>
                <a:cubicBezTo>
                  <a:pt x="34424" y="35426"/>
                  <a:pt x="34353" y="35426"/>
                  <a:pt x="34353" y="35355"/>
                </a:cubicBezTo>
                <a:cubicBezTo>
                  <a:pt x="34209" y="35283"/>
                  <a:pt x="34138" y="35140"/>
                  <a:pt x="33995" y="35068"/>
                </a:cubicBezTo>
                <a:lnTo>
                  <a:pt x="33923" y="34854"/>
                </a:lnTo>
                <a:cubicBezTo>
                  <a:pt x="33852" y="34782"/>
                  <a:pt x="33780" y="34710"/>
                  <a:pt x="33780" y="34639"/>
                </a:cubicBezTo>
                <a:cubicBezTo>
                  <a:pt x="33780" y="34567"/>
                  <a:pt x="33709" y="34496"/>
                  <a:pt x="33709" y="34496"/>
                </a:cubicBezTo>
                <a:lnTo>
                  <a:pt x="33565" y="34496"/>
                </a:lnTo>
                <a:cubicBezTo>
                  <a:pt x="33422" y="34353"/>
                  <a:pt x="33279" y="34281"/>
                  <a:pt x="33064" y="34281"/>
                </a:cubicBezTo>
                <a:close/>
                <a:moveTo>
                  <a:pt x="105922" y="33466"/>
                </a:moveTo>
                <a:cubicBezTo>
                  <a:pt x="105849" y="33466"/>
                  <a:pt x="105770" y="33501"/>
                  <a:pt x="105705" y="33565"/>
                </a:cubicBezTo>
                <a:cubicBezTo>
                  <a:pt x="105491" y="33709"/>
                  <a:pt x="105419" y="33923"/>
                  <a:pt x="105491" y="34209"/>
                </a:cubicBezTo>
                <a:cubicBezTo>
                  <a:pt x="105491" y="34281"/>
                  <a:pt x="105491" y="34353"/>
                  <a:pt x="105491" y="34424"/>
                </a:cubicBezTo>
                <a:lnTo>
                  <a:pt x="105491" y="34496"/>
                </a:lnTo>
                <a:cubicBezTo>
                  <a:pt x="105419" y="34782"/>
                  <a:pt x="105419" y="35068"/>
                  <a:pt x="105562" y="35283"/>
                </a:cubicBezTo>
                <a:cubicBezTo>
                  <a:pt x="105634" y="35426"/>
                  <a:pt x="105634" y="35641"/>
                  <a:pt x="105634" y="35856"/>
                </a:cubicBezTo>
                <a:cubicBezTo>
                  <a:pt x="105777" y="36142"/>
                  <a:pt x="105849" y="36500"/>
                  <a:pt x="106063" y="36786"/>
                </a:cubicBezTo>
                <a:cubicBezTo>
                  <a:pt x="106278" y="37144"/>
                  <a:pt x="106421" y="37430"/>
                  <a:pt x="106636" y="37716"/>
                </a:cubicBezTo>
                <a:cubicBezTo>
                  <a:pt x="106707" y="37931"/>
                  <a:pt x="106922" y="38003"/>
                  <a:pt x="107137" y="38003"/>
                </a:cubicBezTo>
                <a:cubicBezTo>
                  <a:pt x="107423" y="37931"/>
                  <a:pt x="107566" y="37788"/>
                  <a:pt x="107638" y="37573"/>
                </a:cubicBezTo>
                <a:lnTo>
                  <a:pt x="107638" y="37645"/>
                </a:lnTo>
                <a:cubicBezTo>
                  <a:pt x="107709" y="37072"/>
                  <a:pt x="107709" y="36500"/>
                  <a:pt x="107638" y="35927"/>
                </a:cubicBezTo>
                <a:cubicBezTo>
                  <a:pt x="107566" y="35426"/>
                  <a:pt x="107280" y="34925"/>
                  <a:pt x="106850" y="34567"/>
                </a:cubicBezTo>
                <a:cubicBezTo>
                  <a:pt x="106779" y="34496"/>
                  <a:pt x="106636" y="34424"/>
                  <a:pt x="106493" y="34353"/>
                </a:cubicBezTo>
                <a:cubicBezTo>
                  <a:pt x="106493" y="34281"/>
                  <a:pt x="106421" y="34138"/>
                  <a:pt x="106421" y="34066"/>
                </a:cubicBezTo>
                <a:cubicBezTo>
                  <a:pt x="106350" y="33995"/>
                  <a:pt x="106350" y="33923"/>
                  <a:pt x="106350" y="33852"/>
                </a:cubicBezTo>
                <a:cubicBezTo>
                  <a:pt x="106278" y="33709"/>
                  <a:pt x="106206" y="33637"/>
                  <a:pt x="106135" y="33637"/>
                </a:cubicBezTo>
                <a:cubicBezTo>
                  <a:pt x="106095" y="33519"/>
                  <a:pt x="106013" y="33466"/>
                  <a:pt x="105922" y="33466"/>
                </a:cubicBezTo>
                <a:close/>
                <a:moveTo>
                  <a:pt x="28208" y="37188"/>
                </a:moveTo>
                <a:cubicBezTo>
                  <a:pt x="28131" y="37188"/>
                  <a:pt x="28055" y="37197"/>
                  <a:pt x="27983" y="37215"/>
                </a:cubicBezTo>
                <a:cubicBezTo>
                  <a:pt x="27768" y="37215"/>
                  <a:pt x="27625" y="37287"/>
                  <a:pt x="27411" y="37287"/>
                </a:cubicBezTo>
                <a:cubicBezTo>
                  <a:pt x="27267" y="37287"/>
                  <a:pt x="27196" y="37358"/>
                  <a:pt x="27053" y="37358"/>
                </a:cubicBezTo>
                <a:cubicBezTo>
                  <a:pt x="26981" y="37430"/>
                  <a:pt x="26910" y="37430"/>
                  <a:pt x="26910" y="37573"/>
                </a:cubicBezTo>
                <a:lnTo>
                  <a:pt x="26766" y="37573"/>
                </a:lnTo>
                <a:cubicBezTo>
                  <a:pt x="26695" y="37645"/>
                  <a:pt x="26623" y="37716"/>
                  <a:pt x="26623" y="37788"/>
                </a:cubicBezTo>
                <a:cubicBezTo>
                  <a:pt x="26480" y="37859"/>
                  <a:pt x="26409" y="38074"/>
                  <a:pt x="26409" y="38217"/>
                </a:cubicBezTo>
                <a:cubicBezTo>
                  <a:pt x="26409" y="38360"/>
                  <a:pt x="26552" y="38504"/>
                  <a:pt x="26695" y="38504"/>
                </a:cubicBezTo>
                <a:cubicBezTo>
                  <a:pt x="26695" y="38575"/>
                  <a:pt x="26838" y="38647"/>
                  <a:pt x="26910" y="38718"/>
                </a:cubicBezTo>
                <a:cubicBezTo>
                  <a:pt x="27053" y="38718"/>
                  <a:pt x="27267" y="38790"/>
                  <a:pt x="27482" y="38790"/>
                </a:cubicBezTo>
                <a:lnTo>
                  <a:pt x="27983" y="38790"/>
                </a:lnTo>
                <a:cubicBezTo>
                  <a:pt x="28126" y="38718"/>
                  <a:pt x="28269" y="38647"/>
                  <a:pt x="28413" y="38575"/>
                </a:cubicBezTo>
                <a:cubicBezTo>
                  <a:pt x="28556" y="38504"/>
                  <a:pt x="28699" y="38360"/>
                  <a:pt x="28770" y="38146"/>
                </a:cubicBezTo>
                <a:cubicBezTo>
                  <a:pt x="28842" y="38074"/>
                  <a:pt x="28842" y="38003"/>
                  <a:pt x="28842" y="37931"/>
                </a:cubicBezTo>
                <a:cubicBezTo>
                  <a:pt x="28985" y="37788"/>
                  <a:pt x="29057" y="37502"/>
                  <a:pt x="28842" y="37430"/>
                </a:cubicBezTo>
                <a:cubicBezTo>
                  <a:pt x="28681" y="37269"/>
                  <a:pt x="28439" y="37188"/>
                  <a:pt x="28208" y="37188"/>
                </a:cubicBezTo>
                <a:close/>
                <a:moveTo>
                  <a:pt x="55603" y="36848"/>
                </a:moveTo>
                <a:cubicBezTo>
                  <a:pt x="55496" y="36848"/>
                  <a:pt x="55393" y="36919"/>
                  <a:pt x="55393" y="37072"/>
                </a:cubicBezTo>
                <a:cubicBezTo>
                  <a:pt x="55322" y="37502"/>
                  <a:pt x="55322" y="37931"/>
                  <a:pt x="55393" y="38360"/>
                </a:cubicBezTo>
                <a:cubicBezTo>
                  <a:pt x="55465" y="38790"/>
                  <a:pt x="55680" y="39148"/>
                  <a:pt x="56038" y="39505"/>
                </a:cubicBezTo>
                <a:cubicBezTo>
                  <a:pt x="56109" y="39577"/>
                  <a:pt x="56109" y="39577"/>
                  <a:pt x="56181" y="39649"/>
                </a:cubicBezTo>
                <a:cubicBezTo>
                  <a:pt x="56252" y="39684"/>
                  <a:pt x="56324" y="39702"/>
                  <a:pt x="56386" y="39702"/>
                </a:cubicBezTo>
                <a:cubicBezTo>
                  <a:pt x="56449" y="39702"/>
                  <a:pt x="56503" y="39684"/>
                  <a:pt x="56539" y="39649"/>
                </a:cubicBezTo>
                <a:lnTo>
                  <a:pt x="56467" y="39649"/>
                </a:lnTo>
                <a:cubicBezTo>
                  <a:pt x="56682" y="39505"/>
                  <a:pt x="56610" y="39148"/>
                  <a:pt x="56610" y="38933"/>
                </a:cubicBezTo>
                <a:cubicBezTo>
                  <a:pt x="56610" y="38718"/>
                  <a:pt x="56539" y="38504"/>
                  <a:pt x="56539" y="38289"/>
                </a:cubicBezTo>
                <a:cubicBezTo>
                  <a:pt x="56467" y="37859"/>
                  <a:pt x="56324" y="37502"/>
                  <a:pt x="56109" y="37144"/>
                </a:cubicBezTo>
                <a:cubicBezTo>
                  <a:pt x="56038" y="37072"/>
                  <a:pt x="55966" y="37001"/>
                  <a:pt x="55823" y="37001"/>
                </a:cubicBezTo>
                <a:cubicBezTo>
                  <a:pt x="55790" y="36901"/>
                  <a:pt x="55695" y="36848"/>
                  <a:pt x="55603" y="36848"/>
                </a:cubicBezTo>
                <a:close/>
                <a:moveTo>
                  <a:pt x="111652" y="36942"/>
                </a:moveTo>
                <a:cubicBezTo>
                  <a:pt x="111348" y="36942"/>
                  <a:pt x="111002" y="37114"/>
                  <a:pt x="110787" y="37287"/>
                </a:cubicBezTo>
                <a:cubicBezTo>
                  <a:pt x="110357" y="37502"/>
                  <a:pt x="110143" y="37716"/>
                  <a:pt x="109785" y="37931"/>
                </a:cubicBezTo>
                <a:cubicBezTo>
                  <a:pt x="109427" y="38504"/>
                  <a:pt x="108926" y="38933"/>
                  <a:pt x="108353" y="39291"/>
                </a:cubicBezTo>
                <a:cubicBezTo>
                  <a:pt x="108139" y="39505"/>
                  <a:pt x="108139" y="39863"/>
                  <a:pt x="108353" y="40078"/>
                </a:cubicBezTo>
                <a:cubicBezTo>
                  <a:pt x="108461" y="40185"/>
                  <a:pt x="108604" y="40239"/>
                  <a:pt x="108747" y="40239"/>
                </a:cubicBezTo>
                <a:cubicBezTo>
                  <a:pt x="108890" y="40239"/>
                  <a:pt x="109033" y="40185"/>
                  <a:pt x="109141" y="40078"/>
                </a:cubicBezTo>
                <a:lnTo>
                  <a:pt x="109284" y="40006"/>
                </a:lnTo>
                <a:cubicBezTo>
                  <a:pt x="109284" y="40006"/>
                  <a:pt x="109284" y="40006"/>
                  <a:pt x="109284" y="39935"/>
                </a:cubicBezTo>
                <a:lnTo>
                  <a:pt x="109498" y="39792"/>
                </a:lnTo>
                <a:cubicBezTo>
                  <a:pt x="109713" y="39649"/>
                  <a:pt x="109856" y="39577"/>
                  <a:pt x="110071" y="39434"/>
                </a:cubicBezTo>
                <a:cubicBezTo>
                  <a:pt x="110429" y="39291"/>
                  <a:pt x="110787" y="39076"/>
                  <a:pt x="111145" y="38790"/>
                </a:cubicBezTo>
                <a:cubicBezTo>
                  <a:pt x="111359" y="38575"/>
                  <a:pt x="111646" y="38360"/>
                  <a:pt x="111860" y="38146"/>
                </a:cubicBezTo>
                <a:cubicBezTo>
                  <a:pt x="112075" y="37931"/>
                  <a:pt x="112361" y="37645"/>
                  <a:pt x="112146" y="37287"/>
                </a:cubicBezTo>
                <a:lnTo>
                  <a:pt x="112146" y="37215"/>
                </a:lnTo>
                <a:cubicBezTo>
                  <a:pt x="112033" y="37016"/>
                  <a:pt x="111852" y="36942"/>
                  <a:pt x="111652" y="36942"/>
                </a:cubicBezTo>
                <a:close/>
                <a:moveTo>
                  <a:pt x="109864" y="44613"/>
                </a:moveTo>
                <a:cubicBezTo>
                  <a:pt x="109622" y="44613"/>
                  <a:pt x="109374" y="44668"/>
                  <a:pt x="109141" y="44801"/>
                </a:cubicBezTo>
                <a:lnTo>
                  <a:pt x="108854" y="44873"/>
                </a:lnTo>
                <a:lnTo>
                  <a:pt x="107781" y="44873"/>
                </a:lnTo>
                <a:cubicBezTo>
                  <a:pt x="107280" y="44873"/>
                  <a:pt x="106707" y="45016"/>
                  <a:pt x="106564" y="45660"/>
                </a:cubicBezTo>
                <a:cubicBezTo>
                  <a:pt x="106421" y="46018"/>
                  <a:pt x="106636" y="46376"/>
                  <a:pt x="106994" y="46448"/>
                </a:cubicBezTo>
                <a:cubicBezTo>
                  <a:pt x="107329" y="46531"/>
                  <a:pt x="107640" y="46566"/>
                  <a:pt x="107940" y="46566"/>
                </a:cubicBezTo>
                <a:cubicBezTo>
                  <a:pt x="108153" y="46566"/>
                  <a:pt x="108361" y="46549"/>
                  <a:pt x="108568" y="46519"/>
                </a:cubicBezTo>
                <a:cubicBezTo>
                  <a:pt x="108926" y="46448"/>
                  <a:pt x="109212" y="46448"/>
                  <a:pt x="109498" y="46448"/>
                </a:cubicBezTo>
                <a:cubicBezTo>
                  <a:pt x="109856" y="46448"/>
                  <a:pt x="110214" y="46376"/>
                  <a:pt x="110572" y="46233"/>
                </a:cubicBezTo>
                <a:cubicBezTo>
                  <a:pt x="111073" y="46018"/>
                  <a:pt x="111216" y="45446"/>
                  <a:pt x="110930" y="45016"/>
                </a:cubicBezTo>
                <a:cubicBezTo>
                  <a:pt x="110858" y="44945"/>
                  <a:pt x="110787" y="44873"/>
                  <a:pt x="110644" y="44801"/>
                </a:cubicBezTo>
                <a:cubicBezTo>
                  <a:pt x="110414" y="44687"/>
                  <a:pt x="110143" y="44613"/>
                  <a:pt x="109864" y="44613"/>
                </a:cubicBezTo>
                <a:close/>
                <a:moveTo>
                  <a:pt x="103201" y="40651"/>
                </a:moveTo>
                <a:cubicBezTo>
                  <a:pt x="102843" y="40651"/>
                  <a:pt x="102556" y="40937"/>
                  <a:pt x="102556" y="41295"/>
                </a:cubicBezTo>
                <a:cubicBezTo>
                  <a:pt x="102556" y="41509"/>
                  <a:pt x="102556" y="41796"/>
                  <a:pt x="102700" y="42082"/>
                </a:cubicBezTo>
                <a:cubicBezTo>
                  <a:pt x="102843" y="42225"/>
                  <a:pt x="102986" y="42440"/>
                  <a:pt x="103129" y="42654"/>
                </a:cubicBezTo>
                <a:cubicBezTo>
                  <a:pt x="103201" y="42726"/>
                  <a:pt x="103344" y="42869"/>
                  <a:pt x="103415" y="42941"/>
                </a:cubicBezTo>
                <a:cubicBezTo>
                  <a:pt x="103487" y="43012"/>
                  <a:pt x="103558" y="43084"/>
                  <a:pt x="103558" y="43155"/>
                </a:cubicBezTo>
                <a:lnTo>
                  <a:pt x="103344" y="43155"/>
                </a:lnTo>
                <a:cubicBezTo>
                  <a:pt x="103129" y="43299"/>
                  <a:pt x="103057" y="43513"/>
                  <a:pt x="102986" y="43728"/>
                </a:cubicBezTo>
                <a:cubicBezTo>
                  <a:pt x="102914" y="44086"/>
                  <a:pt x="102986" y="44515"/>
                  <a:pt x="103057" y="44945"/>
                </a:cubicBezTo>
                <a:cubicBezTo>
                  <a:pt x="103057" y="45159"/>
                  <a:pt x="103129" y="45446"/>
                  <a:pt x="103201" y="45732"/>
                </a:cubicBezTo>
                <a:cubicBezTo>
                  <a:pt x="103272" y="46161"/>
                  <a:pt x="103415" y="46519"/>
                  <a:pt x="103702" y="46877"/>
                </a:cubicBezTo>
                <a:cubicBezTo>
                  <a:pt x="103776" y="46952"/>
                  <a:pt x="103869" y="46983"/>
                  <a:pt x="103960" y="46983"/>
                </a:cubicBezTo>
                <a:cubicBezTo>
                  <a:pt x="104131" y="46983"/>
                  <a:pt x="104299" y="46874"/>
                  <a:pt x="104346" y="46734"/>
                </a:cubicBezTo>
                <a:cubicBezTo>
                  <a:pt x="104417" y="46161"/>
                  <a:pt x="104417" y="45660"/>
                  <a:pt x="104346" y="45159"/>
                </a:cubicBezTo>
                <a:cubicBezTo>
                  <a:pt x="104346" y="44658"/>
                  <a:pt x="104274" y="44229"/>
                  <a:pt x="104131" y="43800"/>
                </a:cubicBezTo>
                <a:lnTo>
                  <a:pt x="104131" y="43800"/>
                </a:lnTo>
                <a:cubicBezTo>
                  <a:pt x="104274" y="43871"/>
                  <a:pt x="104417" y="43943"/>
                  <a:pt x="104560" y="44014"/>
                </a:cubicBezTo>
                <a:cubicBezTo>
                  <a:pt x="104614" y="44032"/>
                  <a:pt x="104668" y="44041"/>
                  <a:pt x="104720" y="44041"/>
                </a:cubicBezTo>
                <a:cubicBezTo>
                  <a:pt x="104878" y="44041"/>
                  <a:pt x="105026" y="43961"/>
                  <a:pt x="105133" y="43800"/>
                </a:cubicBezTo>
                <a:lnTo>
                  <a:pt x="105133" y="43871"/>
                </a:lnTo>
                <a:cubicBezTo>
                  <a:pt x="105276" y="43656"/>
                  <a:pt x="105276" y="43442"/>
                  <a:pt x="105204" y="43227"/>
                </a:cubicBezTo>
                <a:cubicBezTo>
                  <a:pt x="104918" y="42726"/>
                  <a:pt x="104703" y="42225"/>
                  <a:pt x="104417" y="41724"/>
                </a:cubicBezTo>
                <a:cubicBezTo>
                  <a:pt x="104274" y="41509"/>
                  <a:pt x="104131" y="41295"/>
                  <a:pt x="103916" y="41080"/>
                </a:cubicBezTo>
                <a:cubicBezTo>
                  <a:pt x="103773" y="40794"/>
                  <a:pt x="103487" y="40651"/>
                  <a:pt x="103201" y="40651"/>
                </a:cubicBezTo>
                <a:close/>
                <a:moveTo>
                  <a:pt x="73807" y="44799"/>
                </a:moveTo>
                <a:cubicBezTo>
                  <a:pt x="73518" y="44799"/>
                  <a:pt x="73217" y="45030"/>
                  <a:pt x="72999" y="45302"/>
                </a:cubicBezTo>
                <a:cubicBezTo>
                  <a:pt x="72641" y="45732"/>
                  <a:pt x="72355" y="46233"/>
                  <a:pt x="72140" y="46734"/>
                </a:cubicBezTo>
                <a:cubicBezTo>
                  <a:pt x="71926" y="46949"/>
                  <a:pt x="71854" y="47020"/>
                  <a:pt x="71639" y="47306"/>
                </a:cubicBezTo>
                <a:cubicBezTo>
                  <a:pt x="71425" y="47664"/>
                  <a:pt x="71138" y="48094"/>
                  <a:pt x="71353" y="48451"/>
                </a:cubicBezTo>
                <a:cubicBezTo>
                  <a:pt x="71425" y="48630"/>
                  <a:pt x="71586" y="48684"/>
                  <a:pt x="71765" y="48684"/>
                </a:cubicBezTo>
                <a:cubicBezTo>
                  <a:pt x="71943" y="48684"/>
                  <a:pt x="72140" y="48630"/>
                  <a:pt x="72283" y="48595"/>
                </a:cubicBezTo>
                <a:cubicBezTo>
                  <a:pt x="72570" y="48451"/>
                  <a:pt x="72784" y="48308"/>
                  <a:pt x="72999" y="48094"/>
                </a:cubicBezTo>
                <a:cubicBezTo>
                  <a:pt x="73214" y="47879"/>
                  <a:pt x="73357" y="47664"/>
                  <a:pt x="73500" y="47449"/>
                </a:cubicBezTo>
                <a:cubicBezTo>
                  <a:pt x="73572" y="47306"/>
                  <a:pt x="73643" y="47235"/>
                  <a:pt x="73643" y="47092"/>
                </a:cubicBezTo>
                <a:cubicBezTo>
                  <a:pt x="73715" y="47092"/>
                  <a:pt x="73715" y="47020"/>
                  <a:pt x="73715" y="46949"/>
                </a:cubicBezTo>
                <a:cubicBezTo>
                  <a:pt x="73929" y="46662"/>
                  <a:pt x="74073" y="46304"/>
                  <a:pt x="74216" y="45947"/>
                </a:cubicBezTo>
                <a:cubicBezTo>
                  <a:pt x="74359" y="45660"/>
                  <a:pt x="74502" y="45088"/>
                  <a:pt x="74073" y="44873"/>
                </a:cubicBezTo>
                <a:cubicBezTo>
                  <a:pt x="73987" y="44822"/>
                  <a:pt x="73898" y="44799"/>
                  <a:pt x="73807" y="44799"/>
                </a:cubicBezTo>
                <a:close/>
                <a:moveTo>
                  <a:pt x="31415" y="46628"/>
                </a:moveTo>
                <a:cubicBezTo>
                  <a:pt x="31311" y="46628"/>
                  <a:pt x="31211" y="46643"/>
                  <a:pt x="31132" y="46662"/>
                </a:cubicBezTo>
                <a:cubicBezTo>
                  <a:pt x="30703" y="46805"/>
                  <a:pt x="30273" y="47020"/>
                  <a:pt x="29915" y="47306"/>
                </a:cubicBezTo>
                <a:cubicBezTo>
                  <a:pt x="29772" y="47306"/>
                  <a:pt x="29629" y="47378"/>
                  <a:pt x="29486" y="47449"/>
                </a:cubicBezTo>
                <a:cubicBezTo>
                  <a:pt x="29200" y="47593"/>
                  <a:pt x="28914" y="47879"/>
                  <a:pt x="28770" y="48165"/>
                </a:cubicBezTo>
                <a:cubicBezTo>
                  <a:pt x="28699" y="48595"/>
                  <a:pt x="28985" y="48952"/>
                  <a:pt x="29414" y="48952"/>
                </a:cubicBezTo>
                <a:cubicBezTo>
                  <a:pt x="29558" y="48952"/>
                  <a:pt x="29772" y="48952"/>
                  <a:pt x="29915" y="48881"/>
                </a:cubicBezTo>
                <a:cubicBezTo>
                  <a:pt x="30130" y="48738"/>
                  <a:pt x="30345" y="48666"/>
                  <a:pt x="30488" y="48523"/>
                </a:cubicBezTo>
                <a:cubicBezTo>
                  <a:pt x="30774" y="48380"/>
                  <a:pt x="31132" y="48165"/>
                  <a:pt x="31418" y="47879"/>
                </a:cubicBezTo>
                <a:cubicBezTo>
                  <a:pt x="31490" y="47807"/>
                  <a:pt x="31562" y="47736"/>
                  <a:pt x="31633" y="47664"/>
                </a:cubicBezTo>
                <a:lnTo>
                  <a:pt x="31776" y="47593"/>
                </a:lnTo>
                <a:cubicBezTo>
                  <a:pt x="31848" y="47521"/>
                  <a:pt x="31848" y="47449"/>
                  <a:pt x="31919" y="47378"/>
                </a:cubicBezTo>
                <a:cubicBezTo>
                  <a:pt x="31991" y="47306"/>
                  <a:pt x="31991" y="47163"/>
                  <a:pt x="31991" y="47092"/>
                </a:cubicBezTo>
                <a:cubicBezTo>
                  <a:pt x="31991" y="46728"/>
                  <a:pt x="31689" y="46628"/>
                  <a:pt x="31415" y="46628"/>
                </a:cubicBezTo>
                <a:close/>
                <a:moveTo>
                  <a:pt x="98200" y="49471"/>
                </a:moveTo>
                <a:cubicBezTo>
                  <a:pt x="98137" y="49471"/>
                  <a:pt x="98083" y="49489"/>
                  <a:pt x="98048" y="49525"/>
                </a:cubicBezTo>
                <a:cubicBezTo>
                  <a:pt x="97905" y="49525"/>
                  <a:pt x="97833" y="49597"/>
                  <a:pt x="97833" y="49740"/>
                </a:cubicBezTo>
                <a:cubicBezTo>
                  <a:pt x="97761" y="49811"/>
                  <a:pt x="97761" y="49883"/>
                  <a:pt x="97761" y="49954"/>
                </a:cubicBezTo>
                <a:cubicBezTo>
                  <a:pt x="97761" y="50026"/>
                  <a:pt x="97833" y="50097"/>
                  <a:pt x="97905" y="50169"/>
                </a:cubicBezTo>
                <a:lnTo>
                  <a:pt x="97976" y="50241"/>
                </a:lnTo>
                <a:cubicBezTo>
                  <a:pt x="97976" y="50312"/>
                  <a:pt x="98048" y="50384"/>
                  <a:pt x="98119" y="50455"/>
                </a:cubicBezTo>
                <a:cubicBezTo>
                  <a:pt x="98262" y="50598"/>
                  <a:pt x="98406" y="50670"/>
                  <a:pt x="98549" y="50742"/>
                </a:cubicBezTo>
                <a:cubicBezTo>
                  <a:pt x="98835" y="50885"/>
                  <a:pt x="99121" y="50956"/>
                  <a:pt x="99479" y="50956"/>
                </a:cubicBezTo>
                <a:cubicBezTo>
                  <a:pt x="99622" y="50956"/>
                  <a:pt x="99694" y="50885"/>
                  <a:pt x="99837" y="50813"/>
                </a:cubicBezTo>
                <a:lnTo>
                  <a:pt x="99908" y="50813"/>
                </a:lnTo>
                <a:cubicBezTo>
                  <a:pt x="100123" y="50742"/>
                  <a:pt x="100266" y="50527"/>
                  <a:pt x="100195" y="50312"/>
                </a:cubicBezTo>
                <a:cubicBezTo>
                  <a:pt x="100123" y="50026"/>
                  <a:pt x="99908" y="49811"/>
                  <a:pt x="99622" y="49740"/>
                </a:cubicBezTo>
                <a:cubicBezTo>
                  <a:pt x="99407" y="49668"/>
                  <a:pt x="99193" y="49597"/>
                  <a:pt x="98978" y="49597"/>
                </a:cubicBezTo>
                <a:cubicBezTo>
                  <a:pt x="98826" y="49546"/>
                  <a:pt x="98674" y="49495"/>
                  <a:pt x="98548" y="49495"/>
                </a:cubicBezTo>
                <a:cubicBezTo>
                  <a:pt x="98496" y="49495"/>
                  <a:pt x="98447" y="49504"/>
                  <a:pt x="98406" y="49525"/>
                </a:cubicBezTo>
                <a:cubicBezTo>
                  <a:pt x="98334" y="49489"/>
                  <a:pt x="98262" y="49471"/>
                  <a:pt x="98200" y="49471"/>
                </a:cubicBezTo>
                <a:close/>
                <a:moveTo>
                  <a:pt x="20540" y="49310"/>
                </a:moveTo>
                <a:cubicBezTo>
                  <a:pt x="20397" y="49382"/>
                  <a:pt x="20254" y="49453"/>
                  <a:pt x="20182" y="49525"/>
                </a:cubicBezTo>
                <a:lnTo>
                  <a:pt x="20111" y="49597"/>
                </a:lnTo>
                <a:cubicBezTo>
                  <a:pt x="19968" y="49668"/>
                  <a:pt x="19896" y="49668"/>
                  <a:pt x="19824" y="49740"/>
                </a:cubicBezTo>
                <a:cubicBezTo>
                  <a:pt x="19610" y="49954"/>
                  <a:pt x="19395" y="50169"/>
                  <a:pt x="19252" y="50384"/>
                </a:cubicBezTo>
                <a:cubicBezTo>
                  <a:pt x="19037" y="50527"/>
                  <a:pt x="18966" y="50742"/>
                  <a:pt x="18894" y="50956"/>
                </a:cubicBezTo>
                <a:cubicBezTo>
                  <a:pt x="18822" y="51099"/>
                  <a:pt x="18822" y="51243"/>
                  <a:pt x="18894" y="51386"/>
                </a:cubicBezTo>
                <a:cubicBezTo>
                  <a:pt x="18822" y="51529"/>
                  <a:pt x="18894" y="51672"/>
                  <a:pt x="19037" y="51744"/>
                </a:cubicBezTo>
                <a:cubicBezTo>
                  <a:pt x="19073" y="51779"/>
                  <a:pt x="19127" y="51797"/>
                  <a:pt x="19180" y="51797"/>
                </a:cubicBezTo>
                <a:cubicBezTo>
                  <a:pt x="19234" y="51797"/>
                  <a:pt x="19288" y="51779"/>
                  <a:pt x="19323" y="51744"/>
                </a:cubicBezTo>
                <a:lnTo>
                  <a:pt x="19467" y="51672"/>
                </a:lnTo>
                <a:cubicBezTo>
                  <a:pt x="19681" y="51600"/>
                  <a:pt x="19896" y="51457"/>
                  <a:pt x="20039" y="51314"/>
                </a:cubicBezTo>
                <a:cubicBezTo>
                  <a:pt x="20111" y="51243"/>
                  <a:pt x="20182" y="51171"/>
                  <a:pt x="20254" y="51099"/>
                </a:cubicBezTo>
                <a:lnTo>
                  <a:pt x="20397" y="50885"/>
                </a:lnTo>
                <a:cubicBezTo>
                  <a:pt x="20469" y="50742"/>
                  <a:pt x="20540" y="50670"/>
                  <a:pt x="20683" y="50670"/>
                </a:cubicBezTo>
                <a:cubicBezTo>
                  <a:pt x="20826" y="50455"/>
                  <a:pt x="20970" y="50241"/>
                  <a:pt x="21041" y="49954"/>
                </a:cubicBezTo>
                <a:cubicBezTo>
                  <a:pt x="21041" y="49811"/>
                  <a:pt x="21041" y="49597"/>
                  <a:pt x="20898" y="49453"/>
                </a:cubicBezTo>
                <a:cubicBezTo>
                  <a:pt x="20826" y="49382"/>
                  <a:pt x="20612" y="49310"/>
                  <a:pt x="20540" y="49310"/>
                </a:cubicBezTo>
                <a:close/>
                <a:moveTo>
                  <a:pt x="108951" y="49379"/>
                </a:moveTo>
                <a:cubicBezTo>
                  <a:pt x="108822" y="49379"/>
                  <a:pt x="108686" y="49458"/>
                  <a:pt x="108640" y="49597"/>
                </a:cubicBezTo>
                <a:cubicBezTo>
                  <a:pt x="108497" y="49883"/>
                  <a:pt x="108425" y="50169"/>
                  <a:pt x="108425" y="50455"/>
                </a:cubicBezTo>
                <a:cubicBezTo>
                  <a:pt x="108353" y="50742"/>
                  <a:pt x="108353" y="51099"/>
                  <a:pt x="108425" y="51386"/>
                </a:cubicBezTo>
                <a:cubicBezTo>
                  <a:pt x="108568" y="51815"/>
                  <a:pt x="108783" y="52173"/>
                  <a:pt x="109141" y="52531"/>
                </a:cubicBezTo>
                <a:cubicBezTo>
                  <a:pt x="109391" y="52906"/>
                  <a:pt x="109750" y="53117"/>
                  <a:pt x="110170" y="53117"/>
                </a:cubicBezTo>
                <a:cubicBezTo>
                  <a:pt x="110231" y="53117"/>
                  <a:pt x="110294" y="53112"/>
                  <a:pt x="110357" y="53103"/>
                </a:cubicBezTo>
                <a:cubicBezTo>
                  <a:pt x="110930" y="52817"/>
                  <a:pt x="110930" y="52245"/>
                  <a:pt x="110787" y="51815"/>
                </a:cubicBezTo>
                <a:cubicBezTo>
                  <a:pt x="110715" y="51672"/>
                  <a:pt x="110644" y="51529"/>
                  <a:pt x="110572" y="51386"/>
                </a:cubicBezTo>
                <a:cubicBezTo>
                  <a:pt x="110572" y="51314"/>
                  <a:pt x="110572" y="51243"/>
                  <a:pt x="110500" y="51243"/>
                </a:cubicBezTo>
                <a:cubicBezTo>
                  <a:pt x="110500" y="51099"/>
                  <a:pt x="110429" y="50885"/>
                  <a:pt x="110357" y="50742"/>
                </a:cubicBezTo>
                <a:cubicBezTo>
                  <a:pt x="110357" y="50598"/>
                  <a:pt x="110286" y="50527"/>
                  <a:pt x="110214" y="50384"/>
                </a:cubicBezTo>
                <a:cubicBezTo>
                  <a:pt x="110214" y="50384"/>
                  <a:pt x="109999" y="50169"/>
                  <a:pt x="109999" y="50169"/>
                </a:cubicBezTo>
                <a:cubicBezTo>
                  <a:pt x="109999" y="50097"/>
                  <a:pt x="109999" y="50097"/>
                  <a:pt x="109928" y="50026"/>
                </a:cubicBezTo>
                <a:cubicBezTo>
                  <a:pt x="109856" y="49954"/>
                  <a:pt x="109785" y="49883"/>
                  <a:pt x="109713" y="49811"/>
                </a:cubicBezTo>
                <a:cubicBezTo>
                  <a:pt x="109642" y="49668"/>
                  <a:pt x="109498" y="49597"/>
                  <a:pt x="109427" y="49453"/>
                </a:cubicBezTo>
                <a:lnTo>
                  <a:pt x="109141" y="49453"/>
                </a:lnTo>
                <a:cubicBezTo>
                  <a:pt x="109090" y="49403"/>
                  <a:pt x="109021" y="49379"/>
                  <a:pt x="108951" y="49379"/>
                </a:cubicBezTo>
                <a:close/>
                <a:moveTo>
                  <a:pt x="86358" y="49335"/>
                </a:moveTo>
                <a:cubicBezTo>
                  <a:pt x="86274" y="49335"/>
                  <a:pt x="86185" y="49352"/>
                  <a:pt x="86096" y="49382"/>
                </a:cubicBezTo>
                <a:cubicBezTo>
                  <a:pt x="85881" y="49453"/>
                  <a:pt x="85738" y="49597"/>
                  <a:pt x="85595" y="49740"/>
                </a:cubicBezTo>
                <a:cubicBezTo>
                  <a:pt x="85523" y="49811"/>
                  <a:pt x="85452" y="49954"/>
                  <a:pt x="85380" y="50026"/>
                </a:cubicBezTo>
                <a:lnTo>
                  <a:pt x="85309" y="50169"/>
                </a:lnTo>
                <a:cubicBezTo>
                  <a:pt x="85237" y="50312"/>
                  <a:pt x="85094" y="50455"/>
                  <a:pt x="84951" y="50598"/>
                </a:cubicBezTo>
                <a:cubicBezTo>
                  <a:pt x="84593" y="50956"/>
                  <a:pt x="84307" y="51314"/>
                  <a:pt x="84020" y="51744"/>
                </a:cubicBezTo>
                <a:cubicBezTo>
                  <a:pt x="83877" y="52030"/>
                  <a:pt x="83806" y="52388"/>
                  <a:pt x="83949" y="52745"/>
                </a:cubicBezTo>
                <a:cubicBezTo>
                  <a:pt x="84186" y="52983"/>
                  <a:pt x="84472" y="53122"/>
                  <a:pt x="84767" y="53122"/>
                </a:cubicBezTo>
                <a:cubicBezTo>
                  <a:pt x="84828" y="53122"/>
                  <a:pt x="84889" y="53116"/>
                  <a:pt x="84951" y="53103"/>
                </a:cubicBezTo>
                <a:cubicBezTo>
                  <a:pt x="85034" y="53070"/>
                  <a:pt x="85116" y="53034"/>
                  <a:pt x="85196" y="52995"/>
                </a:cubicBezTo>
                <a:lnTo>
                  <a:pt x="85196" y="52995"/>
                </a:lnTo>
                <a:cubicBezTo>
                  <a:pt x="85177" y="53034"/>
                  <a:pt x="85166" y="53074"/>
                  <a:pt x="85166" y="53103"/>
                </a:cubicBezTo>
                <a:cubicBezTo>
                  <a:pt x="84808" y="53103"/>
                  <a:pt x="84450" y="53390"/>
                  <a:pt x="84450" y="53747"/>
                </a:cubicBezTo>
                <a:cubicBezTo>
                  <a:pt x="84450" y="53819"/>
                  <a:pt x="84450" y="53962"/>
                  <a:pt x="84593" y="53962"/>
                </a:cubicBezTo>
                <a:cubicBezTo>
                  <a:pt x="84750" y="54067"/>
                  <a:pt x="84907" y="54133"/>
                  <a:pt x="85093" y="54133"/>
                </a:cubicBezTo>
                <a:cubicBezTo>
                  <a:pt x="85160" y="54133"/>
                  <a:pt x="85232" y="54124"/>
                  <a:pt x="85309" y="54105"/>
                </a:cubicBezTo>
                <a:cubicBezTo>
                  <a:pt x="85523" y="54320"/>
                  <a:pt x="85881" y="54463"/>
                  <a:pt x="86239" y="54535"/>
                </a:cubicBezTo>
                <a:cubicBezTo>
                  <a:pt x="86454" y="54570"/>
                  <a:pt x="86668" y="54588"/>
                  <a:pt x="86883" y="54588"/>
                </a:cubicBezTo>
                <a:cubicBezTo>
                  <a:pt x="87098" y="54588"/>
                  <a:pt x="87313" y="54570"/>
                  <a:pt x="87527" y="54535"/>
                </a:cubicBezTo>
                <a:cubicBezTo>
                  <a:pt x="87814" y="54463"/>
                  <a:pt x="87957" y="54105"/>
                  <a:pt x="87670" y="53962"/>
                </a:cubicBezTo>
                <a:cubicBezTo>
                  <a:pt x="87599" y="53891"/>
                  <a:pt x="87527" y="53819"/>
                  <a:pt x="87456" y="53747"/>
                </a:cubicBezTo>
                <a:cubicBezTo>
                  <a:pt x="87456" y="53747"/>
                  <a:pt x="87456" y="53676"/>
                  <a:pt x="87456" y="53676"/>
                </a:cubicBezTo>
                <a:cubicBezTo>
                  <a:pt x="87456" y="53461"/>
                  <a:pt x="87384" y="53318"/>
                  <a:pt x="87241" y="53246"/>
                </a:cubicBezTo>
                <a:cubicBezTo>
                  <a:pt x="86955" y="53032"/>
                  <a:pt x="86668" y="52889"/>
                  <a:pt x="86311" y="52889"/>
                </a:cubicBezTo>
                <a:lnTo>
                  <a:pt x="85400" y="52889"/>
                </a:lnTo>
                <a:cubicBezTo>
                  <a:pt x="85927" y="52591"/>
                  <a:pt x="86372" y="52162"/>
                  <a:pt x="86597" y="51600"/>
                </a:cubicBezTo>
                <a:cubicBezTo>
                  <a:pt x="86668" y="51314"/>
                  <a:pt x="86740" y="50956"/>
                  <a:pt x="86812" y="50598"/>
                </a:cubicBezTo>
                <a:cubicBezTo>
                  <a:pt x="86812" y="50455"/>
                  <a:pt x="86812" y="50241"/>
                  <a:pt x="86740" y="50026"/>
                </a:cubicBezTo>
                <a:cubicBezTo>
                  <a:pt x="86883" y="49811"/>
                  <a:pt x="86883" y="49597"/>
                  <a:pt x="86668" y="49453"/>
                </a:cubicBezTo>
                <a:cubicBezTo>
                  <a:pt x="86585" y="49370"/>
                  <a:pt x="86476" y="49335"/>
                  <a:pt x="86358" y="49335"/>
                </a:cubicBezTo>
                <a:close/>
                <a:moveTo>
                  <a:pt x="87655" y="58614"/>
                </a:moveTo>
                <a:cubicBezTo>
                  <a:pt x="87400" y="58614"/>
                  <a:pt x="87146" y="58709"/>
                  <a:pt x="86955" y="58900"/>
                </a:cubicBezTo>
                <a:cubicBezTo>
                  <a:pt x="86883" y="58972"/>
                  <a:pt x="86812" y="59115"/>
                  <a:pt x="86812" y="59187"/>
                </a:cubicBezTo>
                <a:cubicBezTo>
                  <a:pt x="86812" y="59258"/>
                  <a:pt x="86812" y="59258"/>
                  <a:pt x="86812" y="59258"/>
                </a:cubicBezTo>
                <a:cubicBezTo>
                  <a:pt x="86740" y="59401"/>
                  <a:pt x="86740" y="59473"/>
                  <a:pt x="86740" y="59544"/>
                </a:cubicBezTo>
                <a:cubicBezTo>
                  <a:pt x="86740" y="59902"/>
                  <a:pt x="87098" y="60045"/>
                  <a:pt x="87384" y="60045"/>
                </a:cubicBezTo>
                <a:cubicBezTo>
                  <a:pt x="87670" y="60189"/>
                  <a:pt x="88028" y="60260"/>
                  <a:pt x="88315" y="60332"/>
                </a:cubicBezTo>
                <a:lnTo>
                  <a:pt x="88601" y="60403"/>
                </a:lnTo>
                <a:cubicBezTo>
                  <a:pt x="88815" y="60475"/>
                  <a:pt x="88959" y="60475"/>
                  <a:pt x="89102" y="60546"/>
                </a:cubicBezTo>
                <a:cubicBezTo>
                  <a:pt x="89245" y="60618"/>
                  <a:pt x="89460" y="60690"/>
                  <a:pt x="89603" y="60761"/>
                </a:cubicBezTo>
                <a:cubicBezTo>
                  <a:pt x="89710" y="60797"/>
                  <a:pt x="89835" y="60815"/>
                  <a:pt x="89961" y="60815"/>
                </a:cubicBezTo>
                <a:cubicBezTo>
                  <a:pt x="90086" y="60815"/>
                  <a:pt x="90211" y="60797"/>
                  <a:pt x="90318" y="60761"/>
                </a:cubicBezTo>
                <a:cubicBezTo>
                  <a:pt x="90462" y="60690"/>
                  <a:pt x="90605" y="60546"/>
                  <a:pt x="90605" y="60403"/>
                </a:cubicBezTo>
                <a:cubicBezTo>
                  <a:pt x="90605" y="60045"/>
                  <a:pt x="90318" y="59831"/>
                  <a:pt x="89961" y="59688"/>
                </a:cubicBezTo>
                <a:lnTo>
                  <a:pt x="89817" y="59616"/>
                </a:lnTo>
                <a:lnTo>
                  <a:pt x="89746" y="59544"/>
                </a:lnTo>
                <a:cubicBezTo>
                  <a:pt x="89603" y="59473"/>
                  <a:pt x="89460" y="59330"/>
                  <a:pt x="89316" y="59187"/>
                </a:cubicBezTo>
                <a:cubicBezTo>
                  <a:pt x="89102" y="59043"/>
                  <a:pt x="88815" y="58972"/>
                  <a:pt x="88529" y="58900"/>
                </a:cubicBezTo>
                <a:cubicBezTo>
                  <a:pt x="88386" y="58829"/>
                  <a:pt x="88171" y="58757"/>
                  <a:pt x="88028" y="58686"/>
                </a:cubicBezTo>
                <a:cubicBezTo>
                  <a:pt x="87909" y="58638"/>
                  <a:pt x="87782" y="58614"/>
                  <a:pt x="87655" y="58614"/>
                </a:cubicBezTo>
                <a:close/>
                <a:moveTo>
                  <a:pt x="99407" y="60332"/>
                </a:moveTo>
                <a:cubicBezTo>
                  <a:pt x="99193" y="60332"/>
                  <a:pt x="99050" y="60475"/>
                  <a:pt x="99050" y="60690"/>
                </a:cubicBezTo>
                <a:cubicBezTo>
                  <a:pt x="99050" y="60904"/>
                  <a:pt x="99121" y="61119"/>
                  <a:pt x="99264" y="61262"/>
                </a:cubicBezTo>
                <a:cubicBezTo>
                  <a:pt x="99264" y="61334"/>
                  <a:pt x="99264" y="61334"/>
                  <a:pt x="99336" y="61405"/>
                </a:cubicBezTo>
                <a:cubicBezTo>
                  <a:pt x="99479" y="61620"/>
                  <a:pt x="99694" y="61835"/>
                  <a:pt x="99980" y="61906"/>
                </a:cubicBezTo>
                <a:cubicBezTo>
                  <a:pt x="100123" y="62049"/>
                  <a:pt x="100338" y="62121"/>
                  <a:pt x="100481" y="62192"/>
                </a:cubicBezTo>
                <a:cubicBezTo>
                  <a:pt x="100696" y="62264"/>
                  <a:pt x="100910" y="62407"/>
                  <a:pt x="101125" y="62479"/>
                </a:cubicBezTo>
                <a:cubicBezTo>
                  <a:pt x="101268" y="62550"/>
                  <a:pt x="101483" y="62550"/>
                  <a:pt x="101698" y="62550"/>
                </a:cubicBezTo>
                <a:lnTo>
                  <a:pt x="101841" y="62550"/>
                </a:lnTo>
                <a:cubicBezTo>
                  <a:pt x="101912" y="62550"/>
                  <a:pt x="102055" y="62479"/>
                  <a:pt x="102127" y="62407"/>
                </a:cubicBezTo>
                <a:cubicBezTo>
                  <a:pt x="102342" y="62336"/>
                  <a:pt x="102413" y="62049"/>
                  <a:pt x="102342" y="61835"/>
                </a:cubicBezTo>
                <a:lnTo>
                  <a:pt x="102413" y="61835"/>
                </a:lnTo>
                <a:cubicBezTo>
                  <a:pt x="102413" y="61691"/>
                  <a:pt x="102413" y="61548"/>
                  <a:pt x="102342" y="61477"/>
                </a:cubicBezTo>
                <a:cubicBezTo>
                  <a:pt x="102199" y="61334"/>
                  <a:pt x="102055" y="61262"/>
                  <a:pt x="101912" y="61190"/>
                </a:cubicBezTo>
                <a:lnTo>
                  <a:pt x="101698" y="61119"/>
                </a:lnTo>
                <a:lnTo>
                  <a:pt x="101626" y="61047"/>
                </a:lnTo>
                <a:cubicBezTo>
                  <a:pt x="101411" y="60976"/>
                  <a:pt x="101197" y="60833"/>
                  <a:pt x="100982" y="60833"/>
                </a:cubicBezTo>
                <a:lnTo>
                  <a:pt x="100839" y="60833"/>
                </a:lnTo>
                <a:cubicBezTo>
                  <a:pt x="100409" y="60546"/>
                  <a:pt x="99908" y="60403"/>
                  <a:pt x="99407" y="60332"/>
                </a:cubicBezTo>
                <a:close/>
                <a:moveTo>
                  <a:pt x="80818" y="70628"/>
                </a:moveTo>
                <a:cubicBezTo>
                  <a:pt x="80765" y="70628"/>
                  <a:pt x="80711" y="70631"/>
                  <a:pt x="80657" y="70637"/>
                </a:cubicBezTo>
                <a:cubicBezTo>
                  <a:pt x="80371" y="70709"/>
                  <a:pt x="80013" y="70709"/>
                  <a:pt x="79726" y="70781"/>
                </a:cubicBezTo>
                <a:lnTo>
                  <a:pt x="79154" y="70781"/>
                </a:lnTo>
                <a:cubicBezTo>
                  <a:pt x="79053" y="70764"/>
                  <a:pt x="78947" y="70755"/>
                  <a:pt x="78840" y="70755"/>
                </a:cubicBezTo>
                <a:cubicBezTo>
                  <a:pt x="78492" y="70755"/>
                  <a:pt x="78122" y="70848"/>
                  <a:pt x="77794" y="71067"/>
                </a:cubicBezTo>
                <a:cubicBezTo>
                  <a:pt x="77651" y="71210"/>
                  <a:pt x="77651" y="71496"/>
                  <a:pt x="77794" y="71639"/>
                </a:cubicBezTo>
                <a:cubicBezTo>
                  <a:pt x="78080" y="71926"/>
                  <a:pt x="78438" y="71997"/>
                  <a:pt x="78796" y="71997"/>
                </a:cubicBezTo>
                <a:cubicBezTo>
                  <a:pt x="79154" y="71997"/>
                  <a:pt x="79512" y="71926"/>
                  <a:pt x="79870" y="71926"/>
                </a:cubicBezTo>
                <a:lnTo>
                  <a:pt x="80013" y="71926"/>
                </a:lnTo>
                <a:lnTo>
                  <a:pt x="80227" y="71997"/>
                </a:lnTo>
                <a:cubicBezTo>
                  <a:pt x="80442" y="72069"/>
                  <a:pt x="80657" y="72069"/>
                  <a:pt x="80871" y="72140"/>
                </a:cubicBezTo>
                <a:cubicBezTo>
                  <a:pt x="80973" y="72157"/>
                  <a:pt x="81074" y="72166"/>
                  <a:pt x="81175" y="72166"/>
                </a:cubicBezTo>
                <a:cubicBezTo>
                  <a:pt x="81500" y="72166"/>
                  <a:pt x="81815" y="72073"/>
                  <a:pt x="82088" y="71854"/>
                </a:cubicBezTo>
                <a:cubicBezTo>
                  <a:pt x="82160" y="71782"/>
                  <a:pt x="82160" y="71639"/>
                  <a:pt x="82160" y="71568"/>
                </a:cubicBezTo>
                <a:cubicBezTo>
                  <a:pt x="81898" y="70978"/>
                  <a:pt x="81396" y="70628"/>
                  <a:pt x="80818" y="70628"/>
                </a:cubicBezTo>
                <a:close/>
                <a:moveTo>
                  <a:pt x="99229" y="70512"/>
                </a:moveTo>
                <a:cubicBezTo>
                  <a:pt x="99139" y="70512"/>
                  <a:pt x="99050" y="70530"/>
                  <a:pt x="98978" y="70566"/>
                </a:cubicBezTo>
                <a:cubicBezTo>
                  <a:pt x="98953" y="70553"/>
                  <a:pt x="98925" y="70547"/>
                  <a:pt x="98897" y="70547"/>
                </a:cubicBezTo>
                <a:cubicBezTo>
                  <a:pt x="98766" y="70547"/>
                  <a:pt x="98620" y="70675"/>
                  <a:pt x="98620" y="70852"/>
                </a:cubicBezTo>
                <a:lnTo>
                  <a:pt x="98620" y="72212"/>
                </a:lnTo>
                <a:lnTo>
                  <a:pt x="98620" y="72999"/>
                </a:lnTo>
                <a:cubicBezTo>
                  <a:pt x="98620" y="73572"/>
                  <a:pt x="98763" y="74144"/>
                  <a:pt x="99050" y="74574"/>
                </a:cubicBezTo>
                <a:cubicBezTo>
                  <a:pt x="99193" y="74860"/>
                  <a:pt x="99407" y="75003"/>
                  <a:pt x="99694" y="75075"/>
                </a:cubicBezTo>
                <a:cubicBezTo>
                  <a:pt x="99790" y="75113"/>
                  <a:pt x="99891" y="75131"/>
                  <a:pt x="99991" y="75131"/>
                </a:cubicBezTo>
                <a:cubicBezTo>
                  <a:pt x="100266" y="75131"/>
                  <a:pt x="100539" y="74998"/>
                  <a:pt x="100696" y="74788"/>
                </a:cubicBezTo>
                <a:lnTo>
                  <a:pt x="100767" y="74788"/>
                </a:lnTo>
                <a:cubicBezTo>
                  <a:pt x="100982" y="74430"/>
                  <a:pt x="101054" y="74001"/>
                  <a:pt x="100982" y="73572"/>
                </a:cubicBezTo>
                <a:cubicBezTo>
                  <a:pt x="100910" y="73214"/>
                  <a:pt x="100553" y="72928"/>
                  <a:pt x="100409" y="72570"/>
                </a:cubicBezTo>
                <a:cubicBezTo>
                  <a:pt x="100266" y="72427"/>
                  <a:pt x="100195" y="72212"/>
                  <a:pt x="100195" y="71997"/>
                </a:cubicBezTo>
                <a:cubicBezTo>
                  <a:pt x="100123" y="71854"/>
                  <a:pt x="100052" y="71711"/>
                  <a:pt x="99980" y="71568"/>
                </a:cubicBezTo>
                <a:cubicBezTo>
                  <a:pt x="99908" y="71210"/>
                  <a:pt x="99765" y="70709"/>
                  <a:pt x="99479" y="70566"/>
                </a:cubicBezTo>
                <a:cubicBezTo>
                  <a:pt x="99407" y="70530"/>
                  <a:pt x="99318" y="70512"/>
                  <a:pt x="99229" y="70512"/>
                </a:cubicBezTo>
                <a:close/>
                <a:moveTo>
                  <a:pt x="67703" y="77579"/>
                </a:moveTo>
                <a:cubicBezTo>
                  <a:pt x="67560" y="77651"/>
                  <a:pt x="67345" y="77723"/>
                  <a:pt x="67202" y="77794"/>
                </a:cubicBezTo>
                <a:cubicBezTo>
                  <a:pt x="67202" y="77866"/>
                  <a:pt x="67131" y="77866"/>
                  <a:pt x="67059" y="77937"/>
                </a:cubicBezTo>
                <a:lnTo>
                  <a:pt x="67059" y="78009"/>
                </a:lnTo>
                <a:cubicBezTo>
                  <a:pt x="66987" y="78152"/>
                  <a:pt x="66916" y="78295"/>
                  <a:pt x="66844" y="78438"/>
                </a:cubicBezTo>
                <a:cubicBezTo>
                  <a:pt x="66701" y="78653"/>
                  <a:pt x="66630" y="78939"/>
                  <a:pt x="66630" y="79154"/>
                </a:cubicBezTo>
                <a:lnTo>
                  <a:pt x="66630" y="79226"/>
                </a:lnTo>
                <a:cubicBezTo>
                  <a:pt x="66558" y="79297"/>
                  <a:pt x="66558" y="79369"/>
                  <a:pt x="66630" y="79440"/>
                </a:cubicBezTo>
                <a:cubicBezTo>
                  <a:pt x="66630" y="79512"/>
                  <a:pt x="66630" y="79583"/>
                  <a:pt x="66630" y="79655"/>
                </a:cubicBezTo>
                <a:cubicBezTo>
                  <a:pt x="66558" y="79655"/>
                  <a:pt x="66558" y="79726"/>
                  <a:pt x="66630" y="79726"/>
                </a:cubicBezTo>
                <a:lnTo>
                  <a:pt x="66630" y="79941"/>
                </a:lnTo>
                <a:cubicBezTo>
                  <a:pt x="66630" y="80084"/>
                  <a:pt x="66701" y="80227"/>
                  <a:pt x="66916" y="80227"/>
                </a:cubicBezTo>
                <a:cubicBezTo>
                  <a:pt x="66942" y="80241"/>
                  <a:pt x="66968" y="80247"/>
                  <a:pt x="66994" y="80247"/>
                </a:cubicBezTo>
                <a:cubicBezTo>
                  <a:pt x="67109" y="80247"/>
                  <a:pt x="67215" y="80130"/>
                  <a:pt x="67274" y="80013"/>
                </a:cubicBezTo>
                <a:cubicBezTo>
                  <a:pt x="67274" y="80013"/>
                  <a:pt x="67274" y="79941"/>
                  <a:pt x="67274" y="79941"/>
                </a:cubicBezTo>
                <a:lnTo>
                  <a:pt x="67417" y="79655"/>
                </a:lnTo>
                <a:lnTo>
                  <a:pt x="67488" y="79512"/>
                </a:lnTo>
                <a:lnTo>
                  <a:pt x="67632" y="79369"/>
                </a:lnTo>
                <a:cubicBezTo>
                  <a:pt x="67703" y="79226"/>
                  <a:pt x="67846" y="79082"/>
                  <a:pt x="67989" y="78939"/>
                </a:cubicBezTo>
                <a:cubicBezTo>
                  <a:pt x="68132" y="78581"/>
                  <a:pt x="68347" y="78152"/>
                  <a:pt x="68061" y="77794"/>
                </a:cubicBezTo>
                <a:cubicBezTo>
                  <a:pt x="67989" y="77651"/>
                  <a:pt x="67846" y="77579"/>
                  <a:pt x="67703" y="77579"/>
                </a:cubicBezTo>
                <a:close/>
                <a:moveTo>
                  <a:pt x="71613" y="79339"/>
                </a:moveTo>
                <a:cubicBezTo>
                  <a:pt x="71550" y="79339"/>
                  <a:pt x="71487" y="79348"/>
                  <a:pt x="71425" y="79369"/>
                </a:cubicBezTo>
                <a:cubicBezTo>
                  <a:pt x="71138" y="79369"/>
                  <a:pt x="70852" y="79440"/>
                  <a:pt x="70637" y="79583"/>
                </a:cubicBezTo>
                <a:cubicBezTo>
                  <a:pt x="70566" y="79655"/>
                  <a:pt x="70494" y="79655"/>
                  <a:pt x="70423" y="79726"/>
                </a:cubicBezTo>
                <a:cubicBezTo>
                  <a:pt x="70136" y="79798"/>
                  <a:pt x="69922" y="79941"/>
                  <a:pt x="69779" y="80084"/>
                </a:cubicBezTo>
                <a:cubicBezTo>
                  <a:pt x="69635" y="80371"/>
                  <a:pt x="69850" y="80657"/>
                  <a:pt x="70065" y="80800"/>
                </a:cubicBezTo>
                <a:cubicBezTo>
                  <a:pt x="70208" y="80872"/>
                  <a:pt x="70351" y="80872"/>
                  <a:pt x="70566" y="80872"/>
                </a:cubicBezTo>
                <a:cubicBezTo>
                  <a:pt x="70852" y="80872"/>
                  <a:pt x="71067" y="80800"/>
                  <a:pt x="71353" y="80657"/>
                </a:cubicBezTo>
                <a:cubicBezTo>
                  <a:pt x="71496" y="80657"/>
                  <a:pt x="71639" y="80585"/>
                  <a:pt x="71711" y="80514"/>
                </a:cubicBezTo>
                <a:cubicBezTo>
                  <a:pt x="71926" y="80514"/>
                  <a:pt x="72069" y="80442"/>
                  <a:pt x="72212" y="80299"/>
                </a:cubicBezTo>
                <a:lnTo>
                  <a:pt x="72140" y="80299"/>
                </a:lnTo>
                <a:cubicBezTo>
                  <a:pt x="72212" y="80227"/>
                  <a:pt x="72283" y="80084"/>
                  <a:pt x="72283" y="79941"/>
                </a:cubicBezTo>
                <a:cubicBezTo>
                  <a:pt x="72283" y="79798"/>
                  <a:pt x="72212" y="79583"/>
                  <a:pt x="72069" y="79440"/>
                </a:cubicBezTo>
                <a:cubicBezTo>
                  <a:pt x="71917" y="79390"/>
                  <a:pt x="71765" y="79339"/>
                  <a:pt x="71613" y="79339"/>
                </a:cubicBezTo>
                <a:close/>
                <a:moveTo>
                  <a:pt x="59286" y="77476"/>
                </a:moveTo>
                <a:cubicBezTo>
                  <a:pt x="58961" y="77476"/>
                  <a:pt x="58746" y="77788"/>
                  <a:pt x="58686" y="78152"/>
                </a:cubicBezTo>
                <a:cubicBezTo>
                  <a:pt x="58614" y="78581"/>
                  <a:pt x="58614" y="79011"/>
                  <a:pt x="58686" y="79440"/>
                </a:cubicBezTo>
                <a:cubicBezTo>
                  <a:pt x="58686" y="79583"/>
                  <a:pt x="58757" y="79655"/>
                  <a:pt x="58757" y="79726"/>
                </a:cubicBezTo>
                <a:cubicBezTo>
                  <a:pt x="58829" y="79870"/>
                  <a:pt x="58829" y="79941"/>
                  <a:pt x="58829" y="80013"/>
                </a:cubicBezTo>
                <a:cubicBezTo>
                  <a:pt x="58900" y="80227"/>
                  <a:pt x="58972" y="80442"/>
                  <a:pt x="59043" y="80657"/>
                </a:cubicBezTo>
                <a:cubicBezTo>
                  <a:pt x="59043" y="80728"/>
                  <a:pt x="59115" y="80728"/>
                  <a:pt x="59187" y="80800"/>
                </a:cubicBezTo>
                <a:lnTo>
                  <a:pt x="59187" y="80872"/>
                </a:lnTo>
                <a:cubicBezTo>
                  <a:pt x="59187" y="80950"/>
                  <a:pt x="59294" y="81007"/>
                  <a:pt x="59391" y="81007"/>
                </a:cubicBezTo>
                <a:cubicBezTo>
                  <a:pt x="59471" y="81007"/>
                  <a:pt x="59544" y="80968"/>
                  <a:pt x="59544" y="80872"/>
                </a:cubicBezTo>
                <a:cubicBezTo>
                  <a:pt x="59544" y="80800"/>
                  <a:pt x="59544" y="80800"/>
                  <a:pt x="59544" y="80728"/>
                </a:cubicBezTo>
                <a:cubicBezTo>
                  <a:pt x="59688" y="80728"/>
                  <a:pt x="59759" y="80585"/>
                  <a:pt x="59759" y="80514"/>
                </a:cubicBezTo>
                <a:cubicBezTo>
                  <a:pt x="59759" y="80371"/>
                  <a:pt x="59759" y="80227"/>
                  <a:pt x="59759" y="80084"/>
                </a:cubicBezTo>
                <a:cubicBezTo>
                  <a:pt x="59831" y="79583"/>
                  <a:pt x="59902" y="79082"/>
                  <a:pt x="59902" y="78653"/>
                </a:cubicBezTo>
                <a:lnTo>
                  <a:pt x="59974" y="78653"/>
                </a:lnTo>
                <a:cubicBezTo>
                  <a:pt x="59974" y="78224"/>
                  <a:pt x="59974" y="77651"/>
                  <a:pt x="59473" y="77508"/>
                </a:cubicBezTo>
                <a:cubicBezTo>
                  <a:pt x="59407" y="77486"/>
                  <a:pt x="59345" y="77476"/>
                  <a:pt x="59286" y="77476"/>
                </a:cubicBezTo>
                <a:close/>
                <a:moveTo>
                  <a:pt x="83269" y="80585"/>
                </a:moveTo>
                <a:cubicBezTo>
                  <a:pt x="82983" y="80585"/>
                  <a:pt x="82696" y="80657"/>
                  <a:pt x="82446" y="80800"/>
                </a:cubicBezTo>
                <a:cubicBezTo>
                  <a:pt x="82231" y="80872"/>
                  <a:pt x="82017" y="80943"/>
                  <a:pt x="81730" y="81015"/>
                </a:cubicBezTo>
                <a:cubicBezTo>
                  <a:pt x="81444" y="81158"/>
                  <a:pt x="81086" y="81301"/>
                  <a:pt x="80728" y="81373"/>
                </a:cubicBezTo>
                <a:cubicBezTo>
                  <a:pt x="80227" y="81516"/>
                  <a:pt x="80299" y="82231"/>
                  <a:pt x="80871" y="82231"/>
                </a:cubicBezTo>
                <a:lnTo>
                  <a:pt x="82017" y="82231"/>
                </a:lnTo>
                <a:cubicBezTo>
                  <a:pt x="82732" y="82231"/>
                  <a:pt x="83519" y="82017"/>
                  <a:pt x="84092" y="81516"/>
                </a:cubicBezTo>
                <a:cubicBezTo>
                  <a:pt x="84235" y="81301"/>
                  <a:pt x="84235" y="80943"/>
                  <a:pt x="84092" y="80800"/>
                </a:cubicBezTo>
                <a:cubicBezTo>
                  <a:pt x="83842" y="80657"/>
                  <a:pt x="83555" y="80585"/>
                  <a:pt x="83269" y="80585"/>
                </a:cubicBezTo>
                <a:close/>
                <a:moveTo>
                  <a:pt x="50592" y="83204"/>
                </a:moveTo>
                <a:cubicBezTo>
                  <a:pt x="50569" y="83204"/>
                  <a:pt x="50548" y="83212"/>
                  <a:pt x="50527" y="83233"/>
                </a:cubicBezTo>
                <a:cubicBezTo>
                  <a:pt x="50169" y="83376"/>
                  <a:pt x="49883" y="83520"/>
                  <a:pt x="49668" y="83734"/>
                </a:cubicBezTo>
                <a:cubicBezTo>
                  <a:pt x="49525" y="83806"/>
                  <a:pt x="49453" y="83877"/>
                  <a:pt x="49310" y="83949"/>
                </a:cubicBezTo>
                <a:cubicBezTo>
                  <a:pt x="49167" y="84092"/>
                  <a:pt x="49096" y="84164"/>
                  <a:pt x="49024" y="84307"/>
                </a:cubicBezTo>
                <a:cubicBezTo>
                  <a:pt x="48881" y="84378"/>
                  <a:pt x="48809" y="84522"/>
                  <a:pt x="48738" y="84593"/>
                </a:cubicBezTo>
                <a:cubicBezTo>
                  <a:pt x="48666" y="84665"/>
                  <a:pt x="48595" y="84736"/>
                  <a:pt x="48523" y="84808"/>
                </a:cubicBezTo>
                <a:cubicBezTo>
                  <a:pt x="48451" y="84808"/>
                  <a:pt x="48380" y="84879"/>
                  <a:pt x="48380" y="84879"/>
                </a:cubicBezTo>
                <a:cubicBezTo>
                  <a:pt x="48308" y="85023"/>
                  <a:pt x="48237" y="85094"/>
                  <a:pt x="48237" y="85237"/>
                </a:cubicBezTo>
                <a:cubicBezTo>
                  <a:pt x="48237" y="85452"/>
                  <a:pt x="48380" y="85595"/>
                  <a:pt x="48523" y="85595"/>
                </a:cubicBezTo>
                <a:lnTo>
                  <a:pt x="48595" y="85595"/>
                </a:lnTo>
                <a:cubicBezTo>
                  <a:pt x="48952" y="85595"/>
                  <a:pt x="49310" y="85380"/>
                  <a:pt x="49597" y="85166"/>
                </a:cubicBezTo>
                <a:cubicBezTo>
                  <a:pt x="49668" y="85023"/>
                  <a:pt x="49811" y="84951"/>
                  <a:pt x="49954" y="84808"/>
                </a:cubicBezTo>
                <a:cubicBezTo>
                  <a:pt x="50241" y="84665"/>
                  <a:pt x="50527" y="84378"/>
                  <a:pt x="50670" y="84021"/>
                </a:cubicBezTo>
                <a:lnTo>
                  <a:pt x="50598" y="84021"/>
                </a:lnTo>
                <a:cubicBezTo>
                  <a:pt x="50742" y="83877"/>
                  <a:pt x="50813" y="83734"/>
                  <a:pt x="50885" y="83591"/>
                </a:cubicBezTo>
                <a:cubicBezTo>
                  <a:pt x="50885" y="83448"/>
                  <a:pt x="50885" y="83376"/>
                  <a:pt x="50813" y="83305"/>
                </a:cubicBezTo>
                <a:cubicBezTo>
                  <a:pt x="50712" y="83254"/>
                  <a:pt x="50647" y="83204"/>
                  <a:pt x="50592" y="83204"/>
                </a:cubicBezTo>
                <a:close/>
                <a:moveTo>
                  <a:pt x="43341" y="83778"/>
                </a:moveTo>
                <a:cubicBezTo>
                  <a:pt x="43304" y="83778"/>
                  <a:pt x="43265" y="83787"/>
                  <a:pt x="43227" y="83806"/>
                </a:cubicBezTo>
                <a:cubicBezTo>
                  <a:pt x="43155" y="83806"/>
                  <a:pt x="43084" y="83877"/>
                  <a:pt x="43084" y="83877"/>
                </a:cubicBezTo>
                <a:lnTo>
                  <a:pt x="43012" y="83877"/>
                </a:lnTo>
                <a:cubicBezTo>
                  <a:pt x="42869" y="83877"/>
                  <a:pt x="42798" y="83877"/>
                  <a:pt x="42726" y="84021"/>
                </a:cubicBezTo>
                <a:cubicBezTo>
                  <a:pt x="42440" y="84522"/>
                  <a:pt x="42225" y="85094"/>
                  <a:pt x="42225" y="85738"/>
                </a:cubicBezTo>
                <a:cubicBezTo>
                  <a:pt x="42225" y="85810"/>
                  <a:pt x="42297" y="85881"/>
                  <a:pt x="42440" y="85953"/>
                </a:cubicBezTo>
                <a:cubicBezTo>
                  <a:pt x="42440" y="85953"/>
                  <a:pt x="42511" y="86024"/>
                  <a:pt x="42583" y="86024"/>
                </a:cubicBezTo>
                <a:cubicBezTo>
                  <a:pt x="42654" y="86024"/>
                  <a:pt x="42726" y="85953"/>
                  <a:pt x="42798" y="85881"/>
                </a:cubicBezTo>
                <a:cubicBezTo>
                  <a:pt x="42798" y="85881"/>
                  <a:pt x="42798" y="85810"/>
                  <a:pt x="42798" y="85810"/>
                </a:cubicBezTo>
                <a:cubicBezTo>
                  <a:pt x="43370" y="85380"/>
                  <a:pt x="43656" y="84665"/>
                  <a:pt x="43585" y="83949"/>
                </a:cubicBezTo>
                <a:cubicBezTo>
                  <a:pt x="43532" y="83844"/>
                  <a:pt x="43442" y="83778"/>
                  <a:pt x="43341" y="83778"/>
                </a:cubicBezTo>
                <a:close/>
                <a:moveTo>
                  <a:pt x="78867" y="88830"/>
                </a:moveTo>
                <a:cubicBezTo>
                  <a:pt x="78730" y="88830"/>
                  <a:pt x="78581" y="88947"/>
                  <a:pt x="78581" y="89102"/>
                </a:cubicBezTo>
                <a:cubicBezTo>
                  <a:pt x="78581" y="89317"/>
                  <a:pt x="78581" y="89531"/>
                  <a:pt x="78653" y="89674"/>
                </a:cubicBezTo>
                <a:cubicBezTo>
                  <a:pt x="78653" y="89746"/>
                  <a:pt x="78653" y="89818"/>
                  <a:pt x="78653" y="89889"/>
                </a:cubicBezTo>
                <a:cubicBezTo>
                  <a:pt x="78724" y="90175"/>
                  <a:pt x="78868" y="90390"/>
                  <a:pt x="79011" y="90533"/>
                </a:cubicBezTo>
                <a:lnTo>
                  <a:pt x="79082" y="90533"/>
                </a:lnTo>
                <a:cubicBezTo>
                  <a:pt x="79082" y="90676"/>
                  <a:pt x="79082" y="90819"/>
                  <a:pt x="79154" y="90963"/>
                </a:cubicBezTo>
                <a:cubicBezTo>
                  <a:pt x="79297" y="91464"/>
                  <a:pt x="79583" y="91893"/>
                  <a:pt x="79941" y="92322"/>
                </a:cubicBezTo>
                <a:cubicBezTo>
                  <a:pt x="80173" y="92554"/>
                  <a:pt x="80585" y="92816"/>
                  <a:pt x="80944" y="92816"/>
                </a:cubicBezTo>
                <a:cubicBezTo>
                  <a:pt x="81139" y="92816"/>
                  <a:pt x="81318" y="92739"/>
                  <a:pt x="81444" y="92537"/>
                </a:cubicBezTo>
                <a:cubicBezTo>
                  <a:pt x="81444" y="92466"/>
                  <a:pt x="81444" y="92394"/>
                  <a:pt x="81444" y="92322"/>
                </a:cubicBezTo>
                <a:cubicBezTo>
                  <a:pt x="81587" y="92251"/>
                  <a:pt x="81730" y="92179"/>
                  <a:pt x="81730" y="92036"/>
                </a:cubicBezTo>
                <a:cubicBezTo>
                  <a:pt x="81730" y="91249"/>
                  <a:pt x="81301" y="90462"/>
                  <a:pt x="80657" y="89961"/>
                </a:cubicBezTo>
                <a:cubicBezTo>
                  <a:pt x="80328" y="89566"/>
                  <a:pt x="79879" y="88870"/>
                  <a:pt x="79253" y="88870"/>
                </a:cubicBezTo>
                <a:cubicBezTo>
                  <a:pt x="79198" y="88870"/>
                  <a:pt x="79141" y="88875"/>
                  <a:pt x="79082" y="88887"/>
                </a:cubicBezTo>
                <a:lnTo>
                  <a:pt x="79011" y="88887"/>
                </a:lnTo>
                <a:cubicBezTo>
                  <a:pt x="78971" y="88847"/>
                  <a:pt x="78920" y="88830"/>
                  <a:pt x="78867" y="888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"/>
          <p:cNvSpPr/>
          <p:nvPr/>
        </p:nvSpPr>
        <p:spPr>
          <a:xfrm>
            <a:off x="6121275" y="-69075"/>
            <a:ext cx="3873251" cy="2208368"/>
          </a:xfrm>
          <a:custGeom>
            <a:avLst/>
            <a:gdLst/>
            <a:ahLst/>
            <a:cxnLst/>
            <a:rect l="l" t="t" r="r" b="b"/>
            <a:pathLst>
              <a:path w="166038" h="94668" extrusionOk="0">
                <a:moveTo>
                  <a:pt x="64214" y="1"/>
                </a:moveTo>
                <a:cubicBezTo>
                  <a:pt x="64113" y="1"/>
                  <a:pt x="64012" y="51"/>
                  <a:pt x="63911" y="102"/>
                </a:cubicBezTo>
                <a:cubicBezTo>
                  <a:pt x="63848" y="165"/>
                  <a:pt x="63729" y="228"/>
                  <a:pt x="63556" y="291"/>
                </a:cubicBezTo>
                <a:lnTo>
                  <a:pt x="63556" y="291"/>
                </a:lnTo>
                <a:lnTo>
                  <a:pt x="63624" y="245"/>
                </a:lnTo>
                <a:lnTo>
                  <a:pt x="63481" y="317"/>
                </a:lnTo>
                <a:cubicBezTo>
                  <a:pt x="63507" y="308"/>
                  <a:pt x="63532" y="299"/>
                  <a:pt x="63556" y="291"/>
                </a:cubicBezTo>
                <a:lnTo>
                  <a:pt x="63556" y="291"/>
                </a:lnTo>
                <a:lnTo>
                  <a:pt x="63410" y="388"/>
                </a:lnTo>
                <a:cubicBezTo>
                  <a:pt x="63338" y="388"/>
                  <a:pt x="63195" y="460"/>
                  <a:pt x="63123" y="460"/>
                </a:cubicBezTo>
                <a:lnTo>
                  <a:pt x="62622" y="460"/>
                </a:lnTo>
                <a:cubicBezTo>
                  <a:pt x="62479" y="460"/>
                  <a:pt x="62336" y="531"/>
                  <a:pt x="62193" y="603"/>
                </a:cubicBezTo>
                <a:cubicBezTo>
                  <a:pt x="62121" y="746"/>
                  <a:pt x="62050" y="889"/>
                  <a:pt x="62050" y="1032"/>
                </a:cubicBezTo>
                <a:cubicBezTo>
                  <a:pt x="62050" y="1175"/>
                  <a:pt x="62121" y="1318"/>
                  <a:pt x="62193" y="1390"/>
                </a:cubicBezTo>
                <a:lnTo>
                  <a:pt x="62336" y="1462"/>
                </a:lnTo>
                <a:cubicBezTo>
                  <a:pt x="62408" y="1533"/>
                  <a:pt x="62479" y="1533"/>
                  <a:pt x="62622" y="1533"/>
                </a:cubicBezTo>
                <a:cubicBezTo>
                  <a:pt x="62771" y="1563"/>
                  <a:pt x="62919" y="1580"/>
                  <a:pt x="63062" y="1580"/>
                </a:cubicBezTo>
                <a:cubicBezTo>
                  <a:pt x="63264" y="1580"/>
                  <a:pt x="63457" y="1545"/>
                  <a:pt x="63624" y="1462"/>
                </a:cubicBezTo>
                <a:lnTo>
                  <a:pt x="63911" y="1318"/>
                </a:lnTo>
                <a:cubicBezTo>
                  <a:pt x="64054" y="1247"/>
                  <a:pt x="64125" y="1247"/>
                  <a:pt x="64197" y="1175"/>
                </a:cubicBezTo>
                <a:cubicBezTo>
                  <a:pt x="64340" y="1032"/>
                  <a:pt x="64483" y="889"/>
                  <a:pt x="64555" y="746"/>
                </a:cubicBezTo>
                <a:cubicBezTo>
                  <a:pt x="64626" y="603"/>
                  <a:pt x="64698" y="531"/>
                  <a:pt x="64626" y="388"/>
                </a:cubicBezTo>
                <a:cubicBezTo>
                  <a:pt x="64626" y="317"/>
                  <a:pt x="64626" y="245"/>
                  <a:pt x="64483" y="173"/>
                </a:cubicBezTo>
                <a:cubicBezTo>
                  <a:pt x="64483" y="102"/>
                  <a:pt x="64412" y="30"/>
                  <a:pt x="64340" y="30"/>
                </a:cubicBezTo>
                <a:cubicBezTo>
                  <a:pt x="64298" y="9"/>
                  <a:pt x="64256" y="1"/>
                  <a:pt x="64214" y="1"/>
                </a:cubicBezTo>
                <a:close/>
                <a:moveTo>
                  <a:pt x="57796" y="4754"/>
                </a:moveTo>
                <a:cubicBezTo>
                  <a:pt x="57621" y="4754"/>
                  <a:pt x="57446" y="4849"/>
                  <a:pt x="57398" y="5040"/>
                </a:cubicBezTo>
                <a:cubicBezTo>
                  <a:pt x="57255" y="5326"/>
                  <a:pt x="57398" y="5613"/>
                  <a:pt x="57684" y="5684"/>
                </a:cubicBezTo>
                <a:cubicBezTo>
                  <a:pt x="58328" y="5970"/>
                  <a:pt x="58972" y="6114"/>
                  <a:pt x="59617" y="6185"/>
                </a:cubicBezTo>
                <a:cubicBezTo>
                  <a:pt x="60261" y="6185"/>
                  <a:pt x="60905" y="6185"/>
                  <a:pt x="61549" y="6114"/>
                </a:cubicBezTo>
                <a:cubicBezTo>
                  <a:pt x="61907" y="5970"/>
                  <a:pt x="61907" y="5469"/>
                  <a:pt x="61549" y="5398"/>
                </a:cubicBezTo>
                <a:cubicBezTo>
                  <a:pt x="61263" y="5398"/>
                  <a:pt x="60905" y="5326"/>
                  <a:pt x="60618" y="5326"/>
                </a:cubicBezTo>
                <a:cubicBezTo>
                  <a:pt x="60261" y="5326"/>
                  <a:pt x="60046" y="5326"/>
                  <a:pt x="59688" y="5255"/>
                </a:cubicBezTo>
                <a:cubicBezTo>
                  <a:pt x="59116" y="5183"/>
                  <a:pt x="58615" y="5040"/>
                  <a:pt x="58042" y="4825"/>
                </a:cubicBezTo>
                <a:cubicBezTo>
                  <a:pt x="57970" y="4778"/>
                  <a:pt x="57883" y="4754"/>
                  <a:pt x="57796" y="4754"/>
                </a:cubicBezTo>
                <a:close/>
                <a:moveTo>
                  <a:pt x="91197" y="3224"/>
                </a:moveTo>
                <a:cubicBezTo>
                  <a:pt x="90829" y="3224"/>
                  <a:pt x="90493" y="3729"/>
                  <a:pt x="90820" y="4110"/>
                </a:cubicBezTo>
                <a:cubicBezTo>
                  <a:pt x="91536" y="4825"/>
                  <a:pt x="92251" y="5541"/>
                  <a:pt x="93110" y="6114"/>
                </a:cubicBezTo>
                <a:cubicBezTo>
                  <a:pt x="93540" y="6400"/>
                  <a:pt x="94041" y="6615"/>
                  <a:pt x="94541" y="6829"/>
                </a:cubicBezTo>
                <a:cubicBezTo>
                  <a:pt x="94792" y="6901"/>
                  <a:pt x="95060" y="6937"/>
                  <a:pt x="95329" y="6937"/>
                </a:cubicBezTo>
                <a:cubicBezTo>
                  <a:pt x="95597" y="6937"/>
                  <a:pt x="95865" y="6901"/>
                  <a:pt x="96116" y="6829"/>
                </a:cubicBezTo>
                <a:cubicBezTo>
                  <a:pt x="96474" y="6543"/>
                  <a:pt x="96402" y="5970"/>
                  <a:pt x="95973" y="5899"/>
                </a:cubicBezTo>
                <a:lnTo>
                  <a:pt x="95758" y="5899"/>
                </a:lnTo>
                <a:lnTo>
                  <a:pt x="95400" y="5827"/>
                </a:lnTo>
                <a:cubicBezTo>
                  <a:pt x="95186" y="5827"/>
                  <a:pt x="94971" y="5756"/>
                  <a:pt x="94756" y="5684"/>
                </a:cubicBezTo>
                <a:cubicBezTo>
                  <a:pt x="94327" y="5541"/>
                  <a:pt x="93969" y="5326"/>
                  <a:pt x="93611" y="5040"/>
                </a:cubicBezTo>
                <a:cubicBezTo>
                  <a:pt x="92895" y="4611"/>
                  <a:pt x="92180" y="4038"/>
                  <a:pt x="91536" y="3394"/>
                </a:cubicBezTo>
                <a:cubicBezTo>
                  <a:pt x="91433" y="3274"/>
                  <a:pt x="91313" y="3224"/>
                  <a:pt x="91197" y="3224"/>
                </a:cubicBezTo>
                <a:close/>
                <a:moveTo>
                  <a:pt x="34498" y="10165"/>
                </a:moveTo>
                <a:cubicBezTo>
                  <a:pt x="34402" y="10165"/>
                  <a:pt x="34306" y="10174"/>
                  <a:pt x="34210" y="10193"/>
                </a:cubicBezTo>
                <a:cubicBezTo>
                  <a:pt x="34067" y="10193"/>
                  <a:pt x="33852" y="10193"/>
                  <a:pt x="33709" y="10264"/>
                </a:cubicBezTo>
                <a:cubicBezTo>
                  <a:pt x="33638" y="10336"/>
                  <a:pt x="33494" y="10408"/>
                  <a:pt x="33423" y="10479"/>
                </a:cubicBezTo>
                <a:cubicBezTo>
                  <a:pt x="32922" y="10765"/>
                  <a:pt x="32492" y="11123"/>
                  <a:pt x="32063" y="11553"/>
                </a:cubicBezTo>
                <a:lnTo>
                  <a:pt x="32063" y="11624"/>
                </a:lnTo>
                <a:cubicBezTo>
                  <a:pt x="32349" y="11410"/>
                  <a:pt x="32636" y="11266"/>
                  <a:pt x="32993" y="11123"/>
                </a:cubicBezTo>
                <a:cubicBezTo>
                  <a:pt x="33208" y="10980"/>
                  <a:pt x="33423" y="10980"/>
                  <a:pt x="33638" y="10909"/>
                </a:cubicBezTo>
                <a:lnTo>
                  <a:pt x="33924" y="10909"/>
                </a:lnTo>
                <a:cubicBezTo>
                  <a:pt x="33960" y="10944"/>
                  <a:pt x="33995" y="10962"/>
                  <a:pt x="34031" y="10962"/>
                </a:cubicBezTo>
                <a:cubicBezTo>
                  <a:pt x="34067" y="10962"/>
                  <a:pt x="34103" y="10944"/>
                  <a:pt x="34139" y="10909"/>
                </a:cubicBezTo>
                <a:lnTo>
                  <a:pt x="34353" y="10909"/>
                </a:lnTo>
                <a:cubicBezTo>
                  <a:pt x="34639" y="10837"/>
                  <a:pt x="34997" y="10765"/>
                  <a:pt x="35284" y="10694"/>
                </a:cubicBezTo>
                <a:cubicBezTo>
                  <a:pt x="35498" y="10622"/>
                  <a:pt x="35427" y="10336"/>
                  <a:pt x="35284" y="10336"/>
                </a:cubicBezTo>
                <a:cubicBezTo>
                  <a:pt x="35022" y="10231"/>
                  <a:pt x="34760" y="10165"/>
                  <a:pt x="34498" y="10165"/>
                </a:cubicBezTo>
                <a:close/>
                <a:moveTo>
                  <a:pt x="73787" y="14702"/>
                </a:moveTo>
                <a:cubicBezTo>
                  <a:pt x="73572" y="14702"/>
                  <a:pt x="73429" y="14773"/>
                  <a:pt x="73214" y="14773"/>
                </a:cubicBezTo>
                <a:cubicBezTo>
                  <a:pt x="72857" y="14916"/>
                  <a:pt x="72499" y="15131"/>
                  <a:pt x="72284" y="15417"/>
                </a:cubicBezTo>
                <a:cubicBezTo>
                  <a:pt x="72141" y="15560"/>
                  <a:pt x="72141" y="15632"/>
                  <a:pt x="72141" y="15775"/>
                </a:cubicBezTo>
                <a:cubicBezTo>
                  <a:pt x="72141" y="16105"/>
                  <a:pt x="72389" y="16311"/>
                  <a:pt x="72640" y="16311"/>
                </a:cubicBezTo>
                <a:cubicBezTo>
                  <a:pt x="72771" y="16311"/>
                  <a:pt x="72902" y="16255"/>
                  <a:pt x="73000" y="16133"/>
                </a:cubicBezTo>
                <a:cubicBezTo>
                  <a:pt x="73071" y="16061"/>
                  <a:pt x="73143" y="15990"/>
                  <a:pt x="73214" y="15918"/>
                </a:cubicBezTo>
                <a:lnTo>
                  <a:pt x="73429" y="15847"/>
                </a:lnTo>
                <a:cubicBezTo>
                  <a:pt x="73501" y="15775"/>
                  <a:pt x="73572" y="15775"/>
                  <a:pt x="73715" y="15775"/>
                </a:cubicBezTo>
                <a:lnTo>
                  <a:pt x="73930" y="15775"/>
                </a:lnTo>
                <a:cubicBezTo>
                  <a:pt x="74073" y="15775"/>
                  <a:pt x="74216" y="15704"/>
                  <a:pt x="74359" y="15704"/>
                </a:cubicBezTo>
                <a:cubicBezTo>
                  <a:pt x="74431" y="15632"/>
                  <a:pt x="74503" y="15632"/>
                  <a:pt x="74503" y="15560"/>
                </a:cubicBezTo>
                <a:cubicBezTo>
                  <a:pt x="74574" y="15489"/>
                  <a:pt x="74646" y="15417"/>
                  <a:pt x="74646" y="15346"/>
                </a:cubicBezTo>
                <a:cubicBezTo>
                  <a:pt x="74646" y="15131"/>
                  <a:pt x="74574" y="14988"/>
                  <a:pt x="74431" y="14916"/>
                </a:cubicBezTo>
                <a:cubicBezTo>
                  <a:pt x="74359" y="14845"/>
                  <a:pt x="74288" y="14845"/>
                  <a:pt x="74216" y="14773"/>
                </a:cubicBezTo>
                <a:cubicBezTo>
                  <a:pt x="74145" y="14773"/>
                  <a:pt x="74002" y="14702"/>
                  <a:pt x="73930" y="14702"/>
                </a:cubicBezTo>
                <a:close/>
                <a:moveTo>
                  <a:pt x="45889" y="19311"/>
                </a:moveTo>
                <a:cubicBezTo>
                  <a:pt x="45641" y="19311"/>
                  <a:pt x="45396" y="19327"/>
                  <a:pt x="45160" y="19354"/>
                </a:cubicBezTo>
                <a:cubicBezTo>
                  <a:pt x="45088" y="19425"/>
                  <a:pt x="45088" y="19497"/>
                  <a:pt x="45160" y="19568"/>
                </a:cubicBezTo>
                <a:cubicBezTo>
                  <a:pt x="45804" y="19640"/>
                  <a:pt x="46448" y="19783"/>
                  <a:pt x="47021" y="19998"/>
                </a:cubicBezTo>
                <a:cubicBezTo>
                  <a:pt x="47665" y="20212"/>
                  <a:pt x="48237" y="20427"/>
                  <a:pt x="48810" y="20642"/>
                </a:cubicBezTo>
                <a:cubicBezTo>
                  <a:pt x="48830" y="20652"/>
                  <a:pt x="48850" y="20656"/>
                  <a:pt x="48869" y="20656"/>
                </a:cubicBezTo>
                <a:cubicBezTo>
                  <a:pt x="48987" y="20656"/>
                  <a:pt x="49076" y="20489"/>
                  <a:pt x="48953" y="20427"/>
                </a:cubicBezTo>
                <a:cubicBezTo>
                  <a:pt x="48667" y="20212"/>
                  <a:pt x="48380" y="20069"/>
                  <a:pt x="48023" y="19855"/>
                </a:cubicBezTo>
                <a:cubicBezTo>
                  <a:pt x="47736" y="19711"/>
                  <a:pt x="47450" y="19640"/>
                  <a:pt x="47164" y="19497"/>
                </a:cubicBezTo>
                <a:cubicBezTo>
                  <a:pt x="46755" y="19361"/>
                  <a:pt x="46318" y="19311"/>
                  <a:pt x="45889" y="19311"/>
                </a:cubicBezTo>
                <a:close/>
                <a:moveTo>
                  <a:pt x="90104" y="20141"/>
                </a:moveTo>
                <a:cubicBezTo>
                  <a:pt x="89961" y="20141"/>
                  <a:pt x="89818" y="20212"/>
                  <a:pt x="89746" y="20284"/>
                </a:cubicBezTo>
                <a:cubicBezTo>
                  <a:pt x="89675" y="20284"/>
                  <a:pt x="89603" y="20355"/>
                  <a:pt x="89532" y="20427"/>
                </a:cubicBezTo>
                <a:cubicBezTo>
                  <a:pt x="89389" y="20499"/>
                  <a:pt x="89317" y="20642"/>
                  <a:pt x="89245" y="20785"/>
                </a:cubicBezTo>
                <a:cubicBezTo>
                  <a:pt x="89174" y="20856"/>
                  <a:pt x="89102" y="21000"/>
                  <a:pt x="89031" y="21143"/>
                </a:cubicBezTo>
                <a:cubicBezTo>
                  <a:pt x="88959" y="21286"/>
                  <a:pt x="88959" y="21501"/>
                  <a:pt x="88959" y="21644"/>
                </a:cubicBezTo>
                <a:cubicBezTo>
                  <a:pt x="88959" y="21715"/>
                  <a:pt x="88959" y="21787"/>
                  <a:pt x="89031" y="21858"/>
                </a:cubicBezTo>
                <a:cubicBezTo>
                  <a:pt x="89031" y="21930"/>
                  <a:pt x="89031" y="22002"/>
                  <a:pt x="89102" y="22073"/>
                </a:cubicBezTo>
                <a:cubicBezTo>
                  <a:pt x="89245" y="22216"/>
                  <a:pt x="89407" y="22288"/>
                  <a:pt x="89568" y="22288"/>
                </a:cubicBezTo>
                <a:cubicBezTo>
                  <a:pt x="89729" y="22288"/>
                  <a:pt x="89890" y="22216"/>
                  <a:pt x="90033" y="22073"/>
                </a:cubicBezTo>
                <a:cubicBezTo>
                  <a:pt x="90104" y="21930"/>
                  <a:pt x="90176" y="21787"/>
                  <a:pt x="90176" y="21644"/>
                </a:cubicBezTo>
                <a:cubicBezTo>
                  <a:pt x="90176" y="21572"/>
                  <a:pt x="90176" y="21429"/>
                  <a:pt x="90176" y="21357"/>
                </a:cubicBezTo>
                <a:cubicBezTo>
                  <a:pt x="90176" y="21286"/>
                  <a:pt x="90176" y="21286"/>
                  <a:pt x="90176" y="21214"/>
                </a:cubicBezTo>
                <a:cubicBezTo>
                  <a:pt x="90247" y="21143"/>
                  <a:pt x="90247" y="21071"/>
                  <a:pt x="90319" y="21000"/>
                </a:cubicBezTo>
                <a:lnTo>
                  <a:pt x="90319" y="21000"/>
                </a:lnTo>
                <a:lnTo>
                  <a:pt x="90247" y="21071"/>
                </a:lnTo>
                <a:lnTo>
                  <a:pt x="90247" y="21071"/>
                </a:lnTo>
                <a:cubicBezTo>
                  <a:pt x="90319" y="21000"/>
                  <a:pt x="90391" y="20928"/>
                  <a:pt x="90391" y="20785"/>
                </a:cubicBezTo>
                <a:cubicBezTo>
                  <a:pt x="90462" y="20713"/>
                  <a:pt x="90462" y="20713"/>
                  <a:pt x="90462" y="20642"/>
                </a:cubicBezTo>
                <a:lnTo>
                  <a:pt x="90462" y="20713"/>
                </a:lnTo>
                <a:cubicBezTo>
                  <a:pt x="90534" y="20427"/>
                  <a:pt x="90319" y="20212"/>
                  <a:pt x="90104" y="20141"/>
                </a:cubicBezTo>
                <a:close/>
                <a:moveTo>
                  <a:pt x="76936" y="22359"/>
                </a:moveTo>
                <a:cubicBezTo>
                  <a:pt x="76793" y="22359"/>
                  <a:pt x="76650" y="22503"/>
                  <a:pt x="76578" y="22646"/>
                </a:cubicBezTo>
                <a:cubicBezTo>
                  <a:pt x="76578" y="22717"/>
                  <a:pt x="76578" y="22789"/>
                  <a:pt x="76578" y="22932"/>
                </a:cubicBezTo>
                <a:lnTo>
                  <a:pt x="76506" y="23361"/>
                </a:lnTo>
                <a:lnTo>
                  <a:pt x="76435" y="24220"/>
                </a:lnTo>
                <a:cubicBezTo>
                  <a:pt x="76435" y="24363"/>
                  <a:pt x="76506" y="24506"/>
                  <a:pt x="76578" y="24578"/>
                </a:cubicBezTo>
                <a:cubicBezTo>
                  <a:pt x="76650" y="24721"/>
                  <a:pt x="76793" y="24721"/>
                  <a:pt x="76936" y="24793"/>
                </a:cubicBezTo>
                <a:cubicBezTo>
                  <a:pt x="77079" y="24721"/>
                  <a:pt x="77222" y="24721"/>
                  <a:pt x="77294" y="24578"/>
                </a:cubicBezTo>
                <a:cubicBezTo>
                  <a:pt x="77437" y="24506"/>
                  <a:pt x="77437" y="24363"/>
                  <a:pt x="77437" y="24220"/>
                </a:cubicBezTo>
                <a:lnTo>
                  <a:pt x="77294" y="23361"/>
                </a:lnTo>
                <a:lnTo>
                  <a:pt x="77222" y="22932"/>
                </a:lnTo>
                <a:cubicBezTo>
                  <a:pt x="77294" y="22789"/>
                  <a:pt x="77294" y="22717"/>
                  <a:pt x="77222" y="22646"/>
                </a:cubicBezTo>
                <a:cubicBezTo>
                  <a:pt x="77222" y="22503"/>
                  <a:pt x="77079" y="22359"/>
                  <a:pt x="76936" y="22359"/>
                </a:cubicBezTo>
                <a:close/>
                <a:moveTo>
                  <a:pt x="93754" y="24793"/>
                </a:moveTo>
                <a:cubicBezTo>
                  <a:pt x="93039" y="24793"/>
                  <a:pt x="93039" y="25866"/>
                  <a:pt x="93754" y="25866"/>
                </a:cubicBezTo>
                <a:lnTo>
                  <a:pt x="95901" y="25723"/>
                </a:lnTo>
                <a:cubicBezTo>
                  <a:pt x="96116" y="25723"/>
                  <a:pt x="96259" y="25580"/>
                  <a:pt x="96259" y="25365"/>
                </a:cubicBezTo>
                <a:cubicBezTo>
                  <a:pt x="96321" y="25117"/>
                  <a:pt x="96167" y="24922"/>
                  <a:pt x="95985" y="24922"/>
                </a:cubicBezTo>
                <a:cubicBezTo>
                  <a:pt x="95958" y="24922"/>
                  <a:pt x="95929" y="24926"/>
                  <a:pt x="95901" y="24936"/>
                </a:cubicBezTo>
                <a:lnTo>
                  <a:pt x="93754" y="24793"/>
                </a:lnTo>
                <a:close/>
                <a:moveTo>
                  <a:pt x="27178" y="23399"/>
                </a:moveTo>
                <a:cubicBezTo>
                  <a:pt x="27055" y="23399"/>
                  <a:pt x="26928" y="23457"/>
                  <a:pt x="26839" y="23576"/>
                </a:cubicBezTo>
                <a:cubicBezTo>
                  <a:pt x="26839" y="23648"/>
                  <a:pt x="26767" y="23719"/>
                  <a:pt x="26767" y="23791"/>
                </a:cubicBezTo>
                <a:lnTo>
                  <a:pt x="26696" y="23791"/>
                </a:lnTo>
                <a:cubicBezTo>
                  <a:pt x="26338" y="23862"/>
                  <a:pt x="25980" y="24077"/>
                  <a:pt x="25765" y="24292"/>
                </a:cubicBezTo>
                <a:cubicBezTo>
                  <a:pt x="25121" y="24793"/>
                  <a:pt x="24548" y="25365"/>
                  <a:pt x="24048" y="26009"/>
                </a:cubicBezTo>
                <a:cubicBezTo>
                  <a:pt x="23750" y="26504"/>
                  <a:pt x="24207" y="26965"/>
                  <a:pt x="24659" y="26965"/>
                </a:cubicBezTo>
                <a:cubicBezTo>
                  <a:pt x="24860" y="26965"/>
                  <a:pt x="25060" y="26874"/>
                  <a:pt x="25193" y="26653"/>
                </a:cubicBezTo>
                <a:cubicBezTo>
                  <a:pt x="25264" y="26582"/>
                  <a:pt x="25336" y="26510"/>
                  <a:pt x="25336" y="26367"/>
                </a:cubicBezTo>
                <a:lnTo>
                  <a:pt x="25479" y="26296"/>
                </a:lnTo>
                <a:cubicBezTo>
                  <a:pt x="25550" y="26152"/>
                  <a:pt x="25694" y="26009"/>
                  <a:pt x="25837" y="25938"/>
                </a:cubicBezTo>
                <a:cubicBezTo>
                  <a:pt x="26123" y="25651"/>
                  <a:pt x="26409" y="25437"/>
                  <a:pt x="26624" y="25151"/>
                </a:cubicBezTo>
                <a:lnTo>
                  <a:pt x="26839" y="24936"/>
                </a:lnTo>
                <a:lnTo>
                  <a:pt x="26910" y="24864"/>
                </a:lnTo>
                <a:lnTo>
                  <a:pt x="27196" y="24721"/>
                </a:lnTo>
                <a:cubicBezTo>
                  <a:pt x="27340" y="24578"/>
                  <a:pt x="27483" y="24506"/>
                  <a:pt x="27554" y="24363"/>
                </a:cubicBezTo>
                <a:cubicBezTo>
                  <a:pt x="27626" y="24220"/>
                  <a:pt x="27626" y="24149"/>
                  <a:pt x="27626" y="24077"/>
                </a:cubicBezTo>
                <a:lnTo>
                  <a:pt x="27626" y="24005"/>
                </a:lnTo>
                <a:cubicBezTo>
                  <a:pt x="27626" y="23934"/>
                  <a:pt x="27626" y="23791"/>
                  <a:pt x="27554" y="23719"/>
                </a:cubicBezTo>
                <a:cubicBezTo>
                  <a:pt x="27513" y="23511"/>
                  <a:pt x="27349" y="23399"/>
                  <a:pt x="27178" y="23399"/>
                </a:cubicBezTo>
                <a:close/>
                <a:moveTo>
                  <a:pt x="72642" y="26671"/>
                </a:moveTo>
                <a:cubicBezTo>
                  <a:pt x="72588" y="26671"/>
                  <a:pt x="72534" y="26689"/>
                  <a:pt x="72499" y="26725"/>
                </a:cubicBezTo>
                <a:cubicBezTo>
                  <a:pt x="72356" y="26940"/>
                  <a:pt x="72141" y="27154"/>
                  <a:pt x="71926" y="27369"/>
                </a:cubicBezTo>
                <a:lnTo>
                  <a:pt x="71783" y="27441"/>
                </a:lnTo>
                <a:cubicBezTo>
                  <a:pt x="71711" y="27441"/>
                  <a:pt x="71568" y="27512"/>
                  <a:pt x="71497" y="27512"/>
                </a:cubicBezTo>
                <a:cubicBezTo>
                  <a:pt x="71354" y="27512"/>
                  <a:pt x="71282" y="27584"/>
                  <a:pt x="71210" y="27727"/>
                </a:cubicBezTo>
                <a:cubicBezTo>
                  <a:pt x="71210" y="27799"/>
                  <a:pt x="71210" y="27942"/>
                  <a:pt x="71210" y="28085"/>
                </a:cubicBezTo>
                <a:cubicBezTo>
                  <a:pt x="71282" y="28156"/>
                  <a:pt x="71354" y="28228"/>
                  <a:pt x="71497" y="28299"/>
                </a:cubicBezTo>
                <a:cubicBezTo>
                  <a:pt x="71533" y="28335"/>
                  <a:pt x="71586" y="28353"/>
                  <a:pt x="71649" y="28353"/>
                </a:cubicBezTo>
                <a:cubicBezTo>
                  <a:pt x="71711" y="28353"/>
                  <a:pt x="71783" y="28335"/>
                  <a:pt x="71855" y="28299"/>
                </a:cubicBezTo>
                <a:cubicBezTo>
                  <a:pt x="72141" y="28156"/>
                  <a:pt x="72356" y="27942"/>
                  <a:pt x="72499" y="27727"/>
                </a:cubicBezTo>
                <a:cubicBezTo>
                  <a:pt x="72642" y="27441"/>
                  <a:pt x="72713" y="27226"/>
                  <a:pt x="72857" y="27011"/>
                </a:cubicBezTo>
                <a:cubicBezTo>
                  <a:pt x="72857" y="26868"/>
                  <a:pt x="72857" y="26797"/>
                  <a:pt x="72785" y="26725"/>
                </a:cubicBezTo>
                <a:cubicBezTo>
                  <a:pt x="72749" y="26689"/>
                  <a:pt x="72696" y="26671"/>
                  <a:pt x="72642" y="26671"/>
                </a:cubicBezTo>
                <a:close/>
                <a:moveTo>
                  <a:pt x="87671" y="26582"/>
                </a:moveTo>
                <a:cubicBezTo>
                  <a:pt x="87456" y="26582"/>
                  <a:pt x="87242" y="26582"/>
                  <a:pt x="87027" y="26725"/>
                </a:cubicBezTo>
                <a:cubicBezTo>
                  <a:pt x="86812" y="26797"/>
                  <a:pt x="86669" y="27011"/>
                  <a:pt x="86597" y="27226"/>
                </a:cubicBezTo>
                <a:cubicBezTo>
                  <a:pt x="86597" y="27441"/>
                  <a:pt x="86597" y="27655"/>
                  <a:pt x="86741" y="27870"/>
                </a:cubicBezTo>
                <a:cubicBezTo>
                  <a:pt x="86812" y="28085"/>
                  <a:pt x="87027" y="28156"/>
                  <a:pt x="87242" y="28228"/>
                </a:cubicBezTo>
                <a:cubicBezTo>
                  <a:pt x="87599" y="28299"/>
                  <a:pt x="87957" y="28443"/>
                  <a:pt x="88315" y="28586"/>
                </a:cubicBezTo>
                <a:lnTo>
                  <a:pt x="88172" y="28514"/>
                </a:lnTo>
                <a:lnTo>
                  <a:pt x="88172" y="28514"/>
                </a:lnTo>
                <a:cubicBezTo>
                  <a:pt x="88458" y="28657"/>
                  <a:pt x="88816" y="28801"/>
                  <a:pt x="89174" y="28944"/>
                </a:cubicBezTo>
                <a:cubicBezTo>
                  <a:pt x="89245" y="29015"/>
                  <a:pt x="89389" y="29015"/>
                  <a:pt x="89532" y="29087"/>
                </a:cubicBezTo>
                <a:lnTo>
                  <a:pt x="90033" y="29087"/>
                </a:lnTo>
                <a:cubicBezTo>
                  <a:pt x="90176" y="29015"/>
                  <a:pt x="90247" y="29015"/>
                  <a:pt x="90391" y="28944"/>
                </a:cubicBezTo>
                <a:cubicBezTo>
                  <a:pt x="90677" y="28729"/>
                  <a:pt x="90677" y="28299"/>
                  <a:pt x="90462" y="28085"/>
                </a:cubicBezTo>
                <a:lnTo>
                  <a:pt x="90391" y="27942"/>
                </a:lnTo>
                <a:cubicBezTo>
                  <a:pt x="90247" y="27870"/>
                  <a:pt x="90104" y="27799"/>
                  <a:pt x="89961" y="27727"/>
                </a:cubicBezTo>
                <a:lnTo>
                  <a:pt x="89746" y="27655"/>
                </a:lnTo>
                <a:cubicBezTo>
                  <a:pt x="89532" y="27584"/>
                  <a:pt x="89389" y="27441"/>
                  <a:pt x="89174" y="27298"/>
                </a:cubicBezTo>
                <a:cubicBezTo>
                  <a:pt x="88745" y="26940"/>
                  <a:pt x="88244" y="26725"/>
                  <a:pt x="87671" y="26582"/>
                </a:cubicBezTo>
                <a:close/>
                <a:moveTo>
                  <a:pt x="108663" y="30509"/>
                </a:moveTo>
                <a:cubicBezTo>
                  <a:pt x="107803" y="30509"/>
                  <a:pt x="107822" y="31952"/>
                  <a:pt x="108721" y="31952"/>
                </a:cubicBezTo>
                <a:cubicBezTo>
                  <a:pt x="108741" y="31952"/>
                  <a:pt x="108762" y="31951"/>
                  <a:pt x="108783" y="31949"/>
                </a:cubicBezTo>
                <a:cubicBezTo>
                  <a:pt x="109284" y="31949"/>
                  <a:pt x="109785" y="31878"/>
                  <a:pt x="110286" y="31878"/>
                </a:cubicBezTo>
                <a:lnTo>
                  <a:pt x="111575" y="31592"/>
                </a:lnTo>
                <a:cubicBezTo>
                  <a:pt x="112076" y="31592"/>
                  <a:pt x="112076" y="30804"/>
                  <a:pt x="111575" y="30804"/>
                </a:cubicBezTo>
                <a:lnTo>
                  <a:pt x="110286" y="30590"/>
                </a:lnTo>
                <a:cubicBezTo>
                  <a:pt x="109785" y="30518"/>
                  <a:pt x="109284" y="30518"/>
                  <a:pt x="108783" y="30518"/>
                </a:cubicBezTo>
                <a:cubicBezTo>
                  <a:pt x="108742" y="30512"/>
                  <a:pt x="108702" y="30509"/>
                  <a:pt x="108663" y="30509"/>
                </a:cubicBezTo>
                <a:close/>
                <a:moveTo>
                  <a:pt x="91679" y="31663"/>
                </a:moveTo>
                <a:cubicBezTo>
                  <a:pt x="90813" y="31663"/>
                  <a:pt x="90939" y="32902"/>
                  <a:pt x="91709" y="32902"/>
                </a:cubicBezTo>
                <a:cubicBezTo>
                  <a:pt x="91767" y="32902"/>
                  <a:pt x="91829" y="32895"/>
                  <a:pt x="91893" y="32880"/>
                </a:cubicBezTo>
                <a:lnTo>
                  <a:pt x="92108" y="32808"/>
                </a:lnTo>
                <a:lnTo>
                  <a:pt x="92394" y="32808"/>
                </a:lnTo>
                <a:cubicBezTo>
                  <a:pt x="92538" y="32880"/>
                  <a:pt x="92681" y="32880"/>
                  <a:pt x="92824" y="32951"/>
                </a:cubicBezTo>
                <a:cubicBezTo>
                  <a:pt x="93110" y="33023"/>
                  <a:pt x="93468" y="33095"/>
                  <a:pt x="93826" y="33095"/>
                </a:cubicBezTo>
                <a:cubicBezTo>
                  <a:pt x="94255" y="33095"/>
                  <a:pt x="94327" y="32450"/>
                  <a:pt x="93826" y="32379"/>
                </a:cubicBezTo>
                <a:lnTo>
                  <a:pt x="93826" y="32379"/>
                </a:lnTo>
                <a:lnTo>
                  <a:pt x="93897" y="32450"/>
                </a:lnTo>
                <a:lnTo>
                  <a:pt x="93683" y="32450"/>
                </a:lnTo>
                <a:cubicBezTo>
                  <a:pt x="93611" y="32379"/>
                  <a:pt x="93468" y="32379"/>
                  <a:pt x="93396" y="32307"/>
                </a:cubicBezTo>
                <a:cubicBezTo>
                  <a:pt x="93253" y="32236"/>
                  <a:pt x="93110" y="32093"/>
                  <a:pt x="92967" y="32021"/>
                </a:cubicBezTo>
                <a:cubicBezTo>
                  <a:pt x="92609" y="31735"/>
                  <a:pt x="92108" y="31663"/>
                  <a:pt x="91679" y="31663"/>
                </a:cubicBezTo>
                <a:close/>
                <a:moveTo>
                  <a:pt x="37809" y="30658"/>
                </a:moveTo>
                <a:cubicBezTo>
                  <a:pt x="37633" y="30658"/>
                  <a:pt x="37451" y="30737"/>
                  <a:pt x="37359" y="30876"/>
                </a:cubicBezTo>
                <a:cubicBezTo>
                  <a:pt x="37216" y="31162"/>
                  <a:pt x="37359" y="31448"/>
                  <a:pt x="37574" y="31592"/>
                </a:cubicBezTo>
                <a:cubicBezTo>
                  <a:pt x="38289" y="32021"/>
                  <a:pt x="39077" y="32307"/>
                  <a:pt x="39721" y="32737"/>
                </a:cubicBezTo>
                <a:cubicBezTo>
                  <a:pt x="39864" y="32808"/>
                  <a:pt x="39935" y="32951"/>
                  <a:pt x="40079" y="33023"/>
                </a:cubicBezTo>
                <a:cubicBezTo>
                  <a:pt x="40222" y="33166"/>
                  <a:pt x="40365" y="33238"/>
                  <a:pt x="40508" y="33381"/>
                </a:cubicBezTo>
                <a:cubicBezTo>
                  <a:pt x="40794" y="33595"/>
                  <a:pt x="41152" y="33667"/>
                  <a:pt x="41510" y="33667"/>
                </a:cubicBezTo>
                <a:cubicBezTo>
                  <a:pt x="41533" y="33670"/>
                  <a:pt x="41555" y="33671"/>
                  <a:pt x="41576" y="33671"/>
                </a:cubicBezTo>
                <a:cubicBezTo>
                  <a:pt x="42087" y="33671"/>
                  <a:pt x="42131" y="32877"/>
                  <a:pt x="41582" y="32808"/>
                </a:cubicBezTo>
                <a:lnTo>
                  <a:pt x="41582" y="32808"/>
                </a:lnTo>
                <a:lnTo>
                  <a:pt x="41582" y="32880"/>
                </a:lnTo>
                <a:cubicBezTo>
                  <a:pt x="41438" y="32808"/>
                  <a:pt x="41367" y="32737"/>
                  <a:pt x="41224" y="32665"/>
                </a:cubicBezTo>
                <a:lnTo>
                  <a:pt x="41081" y="32594"/>
                </a:lnTo>
                <a:lnTo>
                  <a:pt x="40937" y="32522"/>
                </a:lnTo>
                <a:cubicBezTo>
                  <a:pt x="40651" y="32307"/>
                  <a:pt x="40436" y="32093"/>
                  <a:pt x="40150" y="31878"/>
                </a:cubicBezTo>
                <a:cubicBezTo>
                  <a:pt x="39506" y="31448"/>
                  <a:pt x="38719" y="31162"/>
                  <a:pt x="38075" y="30733"/>
                </a:cubicBezTo>
                <a:cubicBezTo>
                  <a:pt x="37999" y="30682"/>
                  <a:pt x="37905" y="30658"/>
                  <a:pt x="37809" y="30658"/>
                </a:cubicBezTo>
                <a:close/>
                <a:moveTo>
                  <a:pt x="70583" y="32209"/>
                </a:moveTo>
                <a:cubicBezTo>
                  <a:pt x="70531" y="32209"/>
                  <a:pt x="70477" y="32218"/>
                  <a:pt x="70423" y="32236"/>
                </a:cubicBezTo>
                <a:cubicBezTo>
                  <a:pt x="70209" y="32307"/>
                  <a:pt x="70065" y="32450"/>
                  <a:pt x="70065" y="32665"/>
                </a:cubicBezTo>
                <a:lnTo>
                  <a:pt x="70065" y="32737"/>
                </a:lnTo>
                <a:lnTo>
                  <a:pt x="70065" y="32880"/>
                </a:lnTo>
                <a:cubicBezTo>
                  <a:pt x="70065" y="32951"/>
                  <a:pt x="70065" y="33095"/>
                  <a:pt x="70065" y="33166"/>
                </a:cubicBezTo>
                <a:cubicBezTo>
                  <a:pt x="70065" y="33166"/>
                  <a:pt x="70065" y="33166"/>
                  <a:pt x="70065" y="33238"/>
                </a:cubicBezTo>
                <a:cubicBezTo>
                  <a:pt x="70065" y="33309"/>
                  <a:pt x="70065" y="33381"/>
                  <a:pt x="70065" y="33381"/>
                </a:cubicBezTo>
                <a:cubicBezTo>
                  <a:pt x="70065" y="33452"/>
                  <a:pt x="69994" y="33524"/>
                  <a:pt x="69994" y="33595"/>
                </a:cubicBezTo>
                <a:cubicBezTo>
                  <a:pt x="69994" y="33739"/>
                  <a:pt x="69922" y="33810"/>
                  <a:pt x="69922" y="33882"/>
                </a:cubicBezTo>
                <a:lnTo>
                  <a:pt x="69851" y="33953"/>
                </a:lnTo>
                <a:cubicBezTo>
                  <a:pt x="69779" y="34168"/>
                  <a:pt x="69708" y="34311"/>
                  <a:pt x="69636" y="34454"/>
                </a:cubicBezTo>
                <a:cubicBezTo>
                  <a:pt x="69493" y="34669"/>
                  <a:pt x="69493" y="34812"/>
                  <a:pt x="69564" y="34955"/>
                </a:cubicBezTo>
                <a:cubicBezTo>
                  <a:pt x="69564" y="35098"/>
                  <a:pt x="69708" y="35242"/>
                  <a:pt x="69851" y="35313"/>
                </a:cubicBezTo>
                <a:cubicBezTo>
                  <a:pt x="69952" y="35364"/>
                  <a:pt x="70053" y="35414"/>
                  <a:pt x="70154" y="35414"/>
                </a:cubicBezTo>
                <a:cubicBezTo>
                  <a:pt x="70196" y="35414"/>
                  <a:pt x="70238" y="35406"/>
                  <a:pt x="70280" y="35385"/>
                </a:cubicBezTo>
                <a:cubicBezTo>
                  <a:pt x="70423" y="35385"/>
                  <a:pt x="70566" y="35242"/>
                  <a:pt x="70710" y="35098"/>
                </a:cubicBezTo>
                <a:cubicBezTo>
                  <a:pt x="70853" y="34741"/>
                  <a:pt x="70996" y="34311"/>
                  <a:pt x="71139" y="33882"/>
                </a:cubicBezTo>
                <a:cubicBezTo>
                  <a:pt x="71210" y="33667"/>
                  <a:pt x="71282" y="33452"/>
                  <a:pt x="71282" y="33238"/>
                </a:cubicBezTo>
                <a:cubicBezTo>
                  <a:pt x="71210" y="33095"/>
                  <a:pt x="71210" y="32951"/>
                  <a:pt x="71067" y="32808"/>
                </a:cubicBezTo>
                <a:lnTo>
                  <a:pt x="71139" y="32808"/>
                </a:lnTo>
                <a:cubicBezTo>
                  <a:pt x="71067" y="32665"/>
                  <a:pt x="70996" y="32522"/>
                  <a:pt x="70996" y="32450"/>
                </a:cubicBezTo>
                <a:cubicBezTo>
                  <a:pt x="70888" y="32289"/>
                  <a:pt x="70741" y="32209"/>
                  <a:pt x="70583" y="32209"/>
                </a:cubicBezTo>
                <a:close/>
                <a:moveTo>
                  <a:pt x="74851" y="32218"/>
                </a:moveTo>
                <a:cubicBezTo>
                  <a:pt x="74735" y="32218"/>
                  <a:pt x="74610" y="32271"/>
                  <a:pt x="74503" y="32379"/>
                </a:cubicBezTo>
                <a:cubicBezTo>
                  <a:pt x="74359" y="32594"/>
                  <a:pt x="74359" y="32880"/>
                  <a:pt x="74503" y="33023"/>
                </a:cubicBezTo>
                <a:cubicBezTo>
                  <a:pt x="74574" y="33095"/>
                  <a:pt x="74574" y="33166"/>
                  <a:pt x="74646" y="33166"/>
                </a:cubicBezTo>
                <a:lnTo>
                  <a:pt x="74717" y="33238"/>
                </a:lnTo>
                <a:cubicBezTo>
                  <a:pt x="74789" y="33381"/>
                  <a:pt x="74860" y="33524"/>
                  <a:pt x="74932" y="33595"/>
                </a:cubicBezTo>
                <a:cubicBezTo>
                  <a:pt x="75075" y="33810"/>
                  <a:pt x="75147" y="34096"/>
                  <a:pt x="75290" y="34311"/>
                </a:cubicBezTo>
                <a:cubicBezTo>
                  <a:pt x="75361" y="34597"/>
                  <a:pt x="75505" y="34812"/>
                  <a:pt x="75648" y="35027"/>
                </a:cubicBezTo>
                <a:cubicBezTo>
                  <a:pt x="75791" y="35242"/>
                  <a:pt x="76006" y="35456"/>
                  <a:pt x="76292" y="35599"/>
                </a:cubicBezTo>
                <a:cubicBezTo>
                  <a:pt x="76318" y="35626"/>
                  <a:pt x="76352" y="35637"/>
                  <a:pt x="76387" y="35637"/>
                </a:cubicBezTo>
                <a:cubicBezTo>
                  <a:pt x="76547" y="35637"/>
                  <a:pt x="76753" y="35404"/>
                  <a:pt x="76578" y="35170"/>
                </a:cubicBezTo>
                <a:lnTo>
                  <a:pt x="76650" y="35170"/>
                </a:lnTo>
                <a:cubicBezTo>
                  <a:pt x="76578" y="35027"/>
                  <a:pt x="76506" y="34955"/>
                  <a:pt x="76435" y="34812"/>
                </a:cubicBezTo>
                <a:lnTo>
                  <a:pt x="76363" y="34741"/>
                </a:lnTo>
                <a:lnTo>
                  <a:pt x="76292" y="34526"/>
                </a:lnTo>
                <a:lnTo>
                  <a:pt x="76149" y="34168"/>
                </a:lnTo>
                <a:lnTo>
                  <a:pt x="76149" y="34025"/>
                </a:lnTo>
                <a:lnTo>
                  <a:pt x="76077" y="33882"/>
                </a:lnTo>
                <a:cubicBezTo>
                  <a:pt x="75862" y="33309"/>
                  <a:pt x="75576" y="32808"/>
                  <a:pt x="75147" y="32379"/>
                </a:cubicBezTo>
                <a:cubicBezTo>
                  <a:pt x="75075" y="32271"/>
                  <a:pt x="74968" y="32218"/>
                  <a:pt x="74851" y="32218"/>
                </a:cubicBezTo>
                <a:close/>
                <a:moveTo>
                  <a:pt x="23133" y="35858"/>
                </a:moveTo>
                <a:cubicBezTo>
                  <a:pt x="23056" y="35858"/>
                  <a:pt x="22979" y="35866"/>
                  <a:pt x="22902" y="35886"/>
                </a:cubicBezTo>
                <a:cubicBezTo>
                  <a:pt x="22688" y="35957"/>
                  <a:pt x="22473" y="36029"/>
                  <a:pt x="22330" y="36172"/>
                </a:cubicBezTo>
                <a:cubicBezTo>
                  <a:pt x="21972" y="36458"/>
                  <a:pt x="21614" y="36744"/>
                  <a:pt x="21400" y="37102"/>
                </a:cubicBezTo>
                <a:cubicBezTo>
                  <a:pt x="21256" y="37245"/>
                  <a:pt x="21256" y="37460"/>
                  <a:pt x="21328" y="37675"/>
                </a:cubicBezTo>
                <a:cubicBezTo>
                  <a:pt x="21384" y="37956"/>
                  <a:pt x="21617" y="38149"/>
                  <a:pt x="21889" y="38149"/>
                </a:cubicBezTo>
                <a:cubicBezTo>
                  <a:pt x="21962" y="38149"/>
                  <a:pt x="22039" y="38135"/>
                  <a:pt x="22115" y="38104"/>
                </a:cubicBezTo>
                <a:cubicBezTo>
                  <a:pt x="22330" y="38033"/>
                  <a:pt x="22473" y="37961"/>
                  <a:pt x="22545" y="37818"/>
                </a:cubicBezTo>
                <a:lnTo>
                  <a:pt x="22616" y="37746"/>
                </a:lnTo>
                <a:cubicBezTo>
                  <a:pt x="22759" y="37532"/>
                  <a:pt x="22902" y="37389"/>
                  <a:pt x="23046" y="37245"/>
                </a:cubicBezTo>
                <a:cubicBezTo>
                  <a:pt x="23117" y="37174"/>
                  <a:pt x="23260" y="37102"/>
                  <a:pt x="23403" y="37102"/>
                </a:cubicBezTo>
                <a:lnTo>
                  <a:pt x="23475" y="37102"/>
                </a:lnTo>
                <a:cubicBezTo>
                  <a:pt x="23547" y="37031"/>
                  <a:pt x="23547" y="36959"/>
                  <a:pt x="23618" y="36959"/>
                </a:cubicBezTo>
                <a:lnTo>
                  <a:pt x="23690" y="36888"/>
                </a:lnTo>
                <a:lnTo>
                  <a:pt x="23761" y="36888"/>
                </a:lnTo>
                <a:cubicBezTo>
                  <a:pt x="23904" y="36744"/>
                  <a:pt x="24048" y="36601"/>
                  <a:pt x="23976" y="36387"/>
                </a:cubicBezTo>
                <a:cubicBezTo>
                  <a:pt x="23976" y="36243"/>
                  <a:pt x="23904" y="36100"/>
                  <a:pt x="23761" y="36029"/>
                </a:cubicBezTo>
                <a:cubicBezTo>
                  <a:pt x="23552" y="35924"/>
                  <a:pt x="23342" y="35858"/>
                  <a:pt x="23133" y="35858"/>
                </a:cubicBezTo>
                <a:close/>
                <a:moveTo>
                  <a:pt x="87998" y="34798"/>
                </a:moveTo>
                <a:cubicBezTo>
                  <a:pt x="87961" y="34798"/>
                  <a:pt x="87923" y="34803"/>
                  <a:pt x="87886" y="34812"/>
                </a:cubicBezTo>
                <a:cubicBezTo>
                  <a:pt x="87599" y="34955"/>
                  <a:pt x="87385" y="35242"/>
                  <a:pt x="87456" y="35528"/>
                </a:cubicBezTo>
                <a:cubicBezTo>
                  <a:pt x="87599" y="36172"/>
                  <a:pt x="87886" y="36816"/>
                  <a:pt x="88387" y="37317"/>
                </a:cubicBezTo>
                <a:cubicBezTo>
                  <a:pt x="88888" y="37675"/>
                  <a:pt x="89389" y="38033"/>
                  <a:pt x="89961" y="38319"/>
                </a:cubicBezTo>
                <a:cubicBezTo>
                  <a:pt x="90004" y="38336"/>
                  <a:pt x="90047" y="38344"/>
                  <a:pt x="90087" y="38344"/>
                </a:cubicBezTo>
                <a:cubicBezTo>
                  <a:pt x="90380" y="38344"/>
                  <a:pt x="90571" y="37927"/>
                  <a:pt x="90319" y="37675"/>
                </a:cubicBezTo>
                <a:lnTo>
                  <a:pt x="90391" y="37675"/>
                </a:lnTo>
                <a:cubicBezTo>
                  <a:pt x="90104" y="37460"/>
                  <a:pt x="89890" y="37245"/>
                  <a:pt x="89675" y="37031"/>
                </a:cubicBezTo>
                <a:cubicBezTo>
                  <a:pt x="89460" y="36816"/>
                  <a:pt x="89317" y="36744"/>
                  <a:pt x="89102" y="36530"/>
                </a:cubicBezTo>
                <a:lnTo>
                  <a:pt x="88959" y="36387"/>
                </a:lnTo>
                <a:cubicBezTo>
                  <a:pt x="88888" y="36315"/>
                  <a:pt x="88888" y="36243"/>
                  <a:pt x="88816" y="36100"/>
                </a:cubicBezTo>
                <a:cubicBezTo>
                  <a:pt x="88816" y="36100"/>
                  <a:pt x="88745" y="36029"/>
                  <a:pt x="88745" y="36029"/>
                </a:cubicBezTo>
                <a:cubicBezTo>
                  <a:pt x="88745" y="35957"/>
                  <a:pt x="88745" y="35886"/>
                  <a:pt x="88673" y="35743"/>
                </a:cubicBezTo>
                <a:cubicBezTo>
                  <a:pt x="88601" y="35671"/>
                  <a:pt x="88601" y="35385"/>
                  <a:pt x="88530" y="35242"/>
                </a:cubicBezTo>
                <a:cubicBezTo>
                  <a:pt x="88468" y="34993"/>
                  <a:pt x="88244" y="34798"/>
                  <a:pt x="87998" y="34798"/>
                </a:cubicBezTo>
                <a:close/>
                <a:moveTo>
                  <a:pt x="118618" y="37628"/>
                </a:moveTo>
                <a:cubicBezTo>
                  <a:pt x="118564" y="37628"/>
                  <a:pt x="118504" y="37645"/>
                  <a:pt x="118445" y="37675"/>
                </a:cubicBezTo>
                <a:cubicBezTo>
                  <a:pt x="118230" y="37818"/>
                  <a:pt x="118087" y="37961"/>
                  <a:pt x="117944" y="38104"/>
                </a:cubicBezTo>
                <a:lnTo>
                  <a:pt x="117515" y="38462"/>
                </a:lnTo>
                <a:lnTo>
                  <a:pt x="116727" y="39249"/>
                </a:lnTo>
                <a:cubicBezTo>
                  <a:pt x="116449" y="39527"/>
                  <a:pt x="116733" y="39935"/>
                  <a:pt x="117041" y="39935"/>
                </a:cubicBezTo>
                <a:cubicBezTo>
                  <a:pt x="117130" y="39935"/>
                  <a:pt x="117220" y="39902"/>
                  <a:pt x="117300" y="39822"/>
                </a:cubicBezTo>
                <a:lnTo>
                  <a:pt x="118087" y="39035"/>
                </a:lnTo>
                <a:cubicBezTo>
                  <a:pt x="118230" y="38892"/>
                  <a:pt x="118302" y="38748"/>
                  <a:pt x="118445" y="38605"/>
                </a:cubicBezTo>
                <a:cubicBezTo>
                  <a:pt x="118588" y="38462"/>
                  <a:pt x="118731" y="38319"/>
                  <a:pt x="118874" y="38104"/>
                </a:cubicBezTo>
                <a:cubicBezTo>
                  <a:pt x="118946" y="37961"/>
                  <a:pt x="118874" y="37818"/>
                  <a:pt x="118803" y="37746"/>
                </a:cubicBezTo>
                <a:cubicBezTo>
                  <a:pt x="118761" y="37663"/>
                  <a:pt x="118694" y="37628"/>
                  <a:pt x="118618" y="37628"/>
                </a:cubicBezTo>
                <a:close/>
                <a:moveTo>
                  <a:pt x="141347" y="41683"/>
                </a:moveTo>
                <a:lnTo>
                  <a:pt x="141347" y="41683"/>
                </a:lnTo>
                <a:cubicBezTo>
                  <a:pt x="141323" y="41730"/>
                  <a:pt x="141299" y="41770"/>
                  <a:pt x="141278" y="41805"/>
                </a:cubicBezTo>
                <a:lnTo>
                  <a:pt x="141278" y="41805"/>
                </a:lnTo>
                <a:cubicBezTo>
                  <a:pt x="141283" y="41778"/>
                  <a:pt x="141299" y="41730"/>
                  <a:pt x="141347" y="41683"/>
                </a:cubicBezTo>
                <a:close/>
                <a:moveTo>
                  <a:pt x="141991" y="40967"/>
                </a:moveTo>
                <a:cubicBezTo>
                  <a:pt x="141704" y="40967"/>
                  <a:pt x="141490" y="41110"/>
                  <a:pt x="141418" y="41396"/>
                </a:cubicBezTo>
                <a:lnTo>
                  <a:pt x="141418" y="41540"/>
                </a:lnTo>
                <a:cubicBezTo>
                  <a:pt x="141353" y="41605"/>
                  <a:pt x="141287" y="41731"/>
                  <a:pt x="141276" y="41807"/>
                </a:cubicBezTo>
                <a:lnTo>
                  <a:pt x="141276" y="41807"/>
                </a:lnTo>
                <a:cubicBezTo>
                  <a:pt x="141235" y="41874"/>
                  <a:pt x="141203" y="41922"/>
                  <a:pt x="141203" y="41969"/>
                </a:cubicBezTo>
                <a:cubicBezTo>
                  <a:pt x="141060" y="42040"/>
                  <a:pt x="140989" y="42184"/>
                  <a:pt x="140846" y="42255"/>
                </a:cubicBezTo>
                <a:cubicBezTo>
                  <a:pt x="140416" y="42541"/>
                  <a:pt x="139987" y="42828"/>
                  <a:pt x="139557" y="43042"/>
                </a:cubicBezTo>
                <a:cubicBezTo>
                  <a:pt x="139271" y="43186"/>
                  <a:pt x="139128" y="43615"/>
                  <a:pt x="139343" y="43901"/>
                </a:cubicBezTo>
                <a:cubicBezTo>
                  <a:pt x="139438" y="44092"/>
                  <a:pt x="139661" y="44219"/>
                  <a:pt x="139883" y="44219"/>
                </a:cubicBezTo>
                <a:cubicBezTo>
                  <a:pt x="139995" y="44219"/>
                  <a:pt x="140106" y="44188"/>
                  <a:pt x="140202" y="44116"/>
                </a:cubicBezTo>
                <a:cubicBezTo>
                  <a:pt x="140631" y="43973"/>
                  <a:pt x="140989" y="43758"/>
                  <a:pt x="141347" y="43543"/>
                </a:cubicBezTo>
                <a:cubicBezTo>
                  <a:pt x="141776" y="43257"/>
                  <a:pt x="142205" y="42899"/>
                  <a:pt x="142420" y="42470"/>
                </a:cubicBezTo>
                <a:cubicBezTo>
                  <a:pt x="142563" y="42255"/>
                  <a:pt x="142635" y="42040"/>
                  <a:pt x="142635" y="41826"/>
                </a:cubicBezTo>
                <a:cubicBezTo>
                  <a:pt x="142635" y="41683"/>
                  <a:pt x="142563" y="41468"/>
                  <a:pt x="142492" y="41325"/>
                </a:cubicBezTo>
                <a:lnTo>
                  <a:pt x="142492" y="41396"/>
                </a:lnTo>
                <a:cubicBezTo>
                  <a:pt x="142420" y="41110"/>
                  <a:pt x="142205" y="40967"/>
                  <a:pt x="141991" y="40967"/>
                </a:cubicBezTo>
                <a:close/>
                <a:moveTo>
                  <a:pt x="165545" y="42810"/>
                </a:moveTo>
                <a:cubicBezTo>
                  <a:pt x="165429" y="42810"/>
                  <a:pt x="165322" y="42864"/>
                  <a:pt x="165250" y="42971"/>
                </a:cubicBezTo>
                <a:lnTo>
                  <a:pt x="164678" y="43400"/>
                </a:lnTo>
                <a:cubicBezTo>
                  <a:pt x="164463" y="43615"/>
                  <a:pt x="164320" y="43758"/>
                  <a:pt x="164105" y="43973"/>
                </a:cubicBezTo>
                <a:lnTo>
                  <a:pt x="163032" y="44975"/>
                </a:lnTo>
                <a:cubicBezTo>
                  <a:pt x="162817" y="45189"/>
                  <a:pt x="162817" y="45547"/>
                  <a:pt x="163032" y="45762"/>
                </a:cubicBezTo>
                <a:cubicBezTo>
                  <a:pt x="163139" y="45869"/>
                  <a:pt x="163282" y="45923"/>
                  <a:pt x="163425" y="45923"/>
                </a:cubicBezTo>
                <a:cubicBezTo>
                  <a:pt x="163568" y="45923"/>
                  <a:pt x="163711" y="45869"/>
                  <a:pt x="163819" y="45762"/>
                </a:cubicBezTo>
                <a:lnTo>
                  <a:pt x="164892" y="44688"/>
                </a:lnTo>
                <a:cubicBezTo>
                  <a:pt x="165035" y="44545"/>
                  <a:pt x="165250" y="44331"/>
                  <a:pt x="165393" y="44188"/>
                </a:cubicBezTo>
                <a:lnTo>
                  <a:pt x="165894" y="43615"/>
                </a:lnTo>
                <a:cubicBezTo>
                  <a:pt x="166037" y="43400"/>
                  <a:pt x="166037" y="43114"/>
                  <a:pt x="165894" y="42899"/>
                </a:cubicBezTo>
                <a:lnTo>
                  <a:pt x="165894" y="42971"/>
                </a:lnTo>
                <a:cubicBezTo>
                  <a:pt x="165787" y="42864"/>
                  <a:pt x="165662" y="42810"/>
                  <a:pt x="165545" y="42810"/>
                </a:cubicBezTo>
                <a:close/>
                <a:moveTo>
                  <a:pt x="62126" y="44377"/>
                </a:moveTo>
                <a:cubicBezTo>
                  <a:pt x="62079" y="44377"/>
                  <a:pt x="62030" y="44385"/>
                  <a:pt x="61978" y="44402"/>
                </a:cubicBezTo>
                <a:cubicBezTo>
                  <a:pt x="61549" y="44545"/>
                  <a:pt x="61191" y="44760"/>
                  <a:pt x="60833" y="45046"/>
                </a:cubicBezTo>
                <a:lnTo>
                  <a:pt x="60404" y="45404"/>
                </a:lnTo>
                <a:cubicBezTo>
                  <a:pt x="60261" y="45476"/>
                  <a:pt x="60118" y="45547"/>
                  <a:pt x="60046" y="45690"/>
                </a:cubicBezTo>
                <a:lnTo>
                  <a:pt x="59974" y="45762"/>
                </a:lnTo>
                <a:cubicBezTo>
                  <a:pt x="59831" y="45834"/>
                  <a:pt x="59688" y="45905"/>
                  <a:pt x="59545" y="46048"/>
                </a:cubicBezTo>
                <a:lnTo>
                  <a:pt x="59402" y="46048"/>
                </a:lnTo>
                <a:lnTo>
                  <a:pt x="59116" y="46191"/>
                </a:lnTo>
                <a:lnTo>
                  <a:pt x="58686" y="46191"/>
                </a:lnTo>
                <a:cubicBezTo>
                  <a:pt x="58543" y="46227"/>
                  <a:pt x="58400" y="46245"/>
                  <a:pt x="58257" y="46245"/>
                </a:cubicBezTo>
                <a:cubicBezTo>
                  <a:pt x="58114" y="46245"/>
                  <a:pt x="57970" y="46227"/>
                  <a:pt x="57827" y="46191"/>
                </a:cubicBezTo>
                <a:cubicBezTo>
                  <a:pt x="57470" y="46191"/>
                  <a:pt x="57112" y="46549"/>
                  <a:pt x="57112" y="46979"/>
                </a:cubicBezTo>
                <a:cubicBezTo>
                  <a:pt x="57112" y="47408"/>
                  <a:pt x="57470" y="47694"/>
                  <a:pt x="57827" y="47694"/>
                </a:cubicBezTo>
                <a:cubicBezTo>
                  <a:pt x="58032" y="47724"/>
                  <a:pt x="58236" y="47738"/>
                  <a:pt x="58439" y="47738"/>
                </a:cubicBezTo>
                <a:cubicBezTo>
                  <a:pt x="59229" y="47738"/>
                  <a:pt x="59992" y="47520"/>
                  <a:pt x="60618" y="47122"/>
                </a:cubicBezTo>
                <a:cubicBezTo>
                  <a:pt x="60976" y="46836"/>
                  <a:pt x="61334" y="46549"/>
                  <a:pt x="61620" y="46191"/>
                </a:cubicBezTo>
                <a:lnTo>
                  <a:pt x="61978" y="45690"/>
                </a:lnTo>
                <a:cubicBezTo>
                  <a:pt x="62193" y="45547"/>
                  <a:pt x="62336" y="45333"/>
                  <a:pt x="62479" y="45118"/>
                </a:cubicBezTo>
                <a:cubicBezTo>
                  <a:pt x="62668" y="44803"/>
                  <a:pt x="62469" y="44377"/>
                  <a:pt x="62126" y="44377"/>
                </a:cubicBezTo>
                <a:close/>
                <a:moveTo>
                  <a:pt x="37788" y="45046"/>
                </a:moveTo>
                <a:cubicBezTo>
                  <a:pt x="37502" y="45046"/>
                  <a:pt x="37216" y="45189"/>
                  <a:pt x="37001" y="45333"/>
                </a:cubicBezTo>
                <a:cubicBezTo>
                  <a:pt x="36715" y="45547"/>
                  <a:pt x="36429" y="45762"/>
                  <a:pt x="36214" y="45977"/>
                </a:cubicBezTo>
                <a:cubicBezTo>
                  <a:pt x="35713" y="46335"/>
                  <a:pt x="35284" y="46764"/>
                  <a:pt x="34854" y="47122"/>
                </a:cubicBezTo>
                <a:cubicBezTo>
                  <a:pt x="34639" y="47336"/>
                  <a:pt x="34639" y="47551"/>
                  <a:pt x="34854" y="47766"/>
                </a:cubicBezTo>
                <a:cubicBezTo>
                  <a:pt x="34926" y="47837"/>
                  <a:pt x="35033" y="47873"/>
                  <a:pt x="35140" y="47873"/>
                </a:cubicBezTo>
                <a:cubicBezTo>
                  <a:pt x="35248" y="47873"/>
                  <a:pt x="35355" y="47837"/>
                  <a:pt x="35427" y="47766"/>
                </a:cubicBezTo>
                <a:cubicBezTo>
                  <a:pt x="35856" y="47336"/>
                  <a:pt x="36214" y="46907"/>
                  <a:pt x="36643" y="46549"/>
                </a:cubicBezTo>
                <a:cubicBezTo>
                  <a:pt x="36787" y="46406"/>
                  <a:pt x="36858" y="46335"/>
                  <a:pt x="37001" y="46191"/>
                </a:cubicBezTo>
                <a:lnTo>
                  <a:pt x="37144" y="46048"/>
                </a:lnTo>
                <a:lnTo>
                  <a:pt x="37216" y="45977"/>
                </a:lnTo>
                <a:cubicBezTo>
                  <a:pt x="37431" y="45834"/>
                  <a:pt x="37645" y="45762"/>
                  <a:pt x="37860" y="45619"/>
                </a:cubicBezTo>
                <a:cubicBezTo>
                  <a:pt x="38146" y="45476"/>
                  <a:pt x="38075" y="45118"/>
                  <a:pt x="37788" y="45046"/>
                </a:cubicBezTo>
                <a:close/>
                <a:moveTo>
                  <a:pt x="50742" y="45905"/>
                </a:moveTo>
                <a:cubicBezTo>
                  <a:pt x="50671" y="45977"/>
                  <a:pt x="50527" y="46048"/>
                  <a:pt x="50456" y="46120"/>
                </a:cubicBezTo>
                <a:cubicBezTo>
                  <a:pt x="50384" y="46191"/>
                  <a:pt x="50313" y="46191"/>
                  <a:pt x="50241" y="46263"/>
                </a:cubicBezTo>
                <a:lnTo>
                  <a:pt x="49812" y="46621"/>
                </a:lnTo>
                <a:lnTo>
                  <a:pt x="49812" y="46621"/>
                </a:lnTo>
                <a:lnTo>
                  <a:pt x="49955" y="46549"/>
                </a:lnTo>
                <a:lnTo>
                  <a:pt x="49955" y="46549"/>
                </a:lnTo>
                <a:cubicBezTo>
                  <a:pt x="49812" y="46621"/>
                  <a:pt x="49740" y="46692"/>
                  <a:pt x="49669" y="46764"/>
                </a:cubicBezTo>
                <a:lnTo>
                  <a:pt x="49526" y="46907"/>
                </a:lnTo>
                <a:lnTo>
                  <a:pt x="49311" y="47050"/>
                </a:lnTo>
                <a:cubicBezTo>
                  <a:pt x="49239" y="47122"/>
                  <a:pt x="49168" y="47122"/>
                  <a:pt x="49096" y="47193"/>
                </a:cubicBezTo>
                <a:lnTo>
                  <a:pt x="48881" y="47193"/>
                </a:lnTo>
                <a:cubicBezTo>
                  <a:pt x="48452" y="47193"/>
                  <a:pt x="48166" y="47551"/>
                  <a:pt x="48166" y="47909"/>
                </a:cubicBezTo>
                <a:cubicBezTo>
                  <a:pt x="48166" y="48338"/>
                  <a:pt x="48452" y="48625"/>
                  <a:pt x="48881" y="48625"/>
                </a:cubicBezTo>
                <a:cubicBezTo>
                  <a:pt x="49526" y="48625"/>
                  <a:pt x="50170" y="48338"/>
                  <a:pt x="50599" y="47837"/>
                </a:cubicBezTo>
                <a:cubicBezTo>
                  <a:pt x="50814" y="47623"/>
                  <a:pt x="50957" y="47408"/>
                  <a:pt x="51100" y="47122"/>
                </a:cubicBezTo>
                <a:lnTo>
                  <a:pt x="51315" y="46836"/>
                </a:lnTo>
                <a:lnTo>
                  <a:pt x="51386" y="46692"/>
                </a:lnTo>
                <a:cubicBezTo>
                  <a:pt x="51458" y="46621"/>
                  <a:pt x="51458" y="46478"/>
                  <a:pt x="51458" y="46335"/>
                </a:cubicBezTo>
                <a:cubicBezTo>
                  <a:pt x="51458" y="46120"/>
                  <a:pt x="51243" y="45905"/>
                  <a:pt x="51028" y="45905"/>
                </a:cubicBezTo>
                <a:close/>
                <a:moveTo>
                  <a:pt x="2089" y="50107"/>
                </a:moveTo>
                <a:cubicBezTo>
                  <a:pt x="2082" y="50107"/>
                  <a:pt x="2061" y="50117"/>
                  <a:pt x="2041" y="50128"/>
                </a:cubicBezTo>
                <a:lnTo>
                  <a:pt x="2076" y="50128"/>
                </a:lnTo>
                <a:cubicBezTo>
                  <a:pt x="2091" y="50112"/>
                  <a:pt x="2094" y="50107"/>
                  <a:pt x="2089" y="50107"/>
                </a:cubicBezTo>
                <a:close/>
                <a:moveTo>
                  <a:pt x="2005" y="50128"/>
                </a:moveTo>
                <a:cubicBezTo>
                  <a:pt x="1990" y="50143"/>
                  <a:pt x="1987" y="50148"/>
                  <a:pt x="1992" y="50148"/>
                </a:cubicBezTo>
                <a:cubicBezTo>
                  <a:pt x="1999" y="50148"/>
                  <a:pt x="2020" y="50138"/>
                  <a:pt x="2041" y="50128"/>
                </a:cubicBezTo>
                <a:close/>
                <a:moveTo>
                  <a:pt x="83162" y="49698"/>
                </a:moveTo>
                <a:cubicBezTo>
                  <a:pt x="83091" y="49698"/>
                  <a:pt x="82948" y="49698"/>
                  <a:pt x="82876" y="49841"/>
                </a:cubicBezTo>
                <a:cubicBezTo>
                  <a:pt x="82733" y="49913"/>
                  <a:pt x="82661" y="50056"/>
                  <a:pt x="82733" y="50128"/>
                </a:cubicBezTo>
                <a:cubicBezTo>
                  <a:pt x="82661" y="50271"/>
                  <a:pt x="82733" y="50414"/>
                  <a:pt x="82876" y="50485"/>
                </a:cubicBezTo>
                <a:cubicBezTo>
                  <a:pt x="82948" y="50629"/>
                  <a:pt x="83091" y="50629"/>
                  <a:pt x="83162" y="50629"/>
                </a:cubicBezTo>
                <a:lnTo>
                  <a:pt x="84236" y="50629"/>
                </a:lnTo>
                <a:lnTo>
                  <a:pt x="84379" y="50557"/>
                </a:lnTo>
                <a:cubicBezTo>
                  <a:pt x="84450" y="50557"/>
                  <a:pt x="84522" y="50485"/>
                  <a:pt x="84594" y="50414"/>
                </a:cubicBezTo>
                <a:cubicBezTo>
                  <a:pt x="84594" y="50414"/>
                  <a:pt x="84665" y="50271"/>
                  <a:pt x="84665" y="50199"/>
                </a:cubicBezTo>
                <a:cubicBezTo>
                  <a:pt x="84665" y="50128"/>
                  <a:pt x="84665" y="49984"/>
                  <a:pt x="84594" y="49913"/>
                </a:cubicBezTo>
                <a:cubicBezTo>
                  <a:pt x="84522" y="49841"/>
                  <a:pt x="84450" y="49770"/>
                  <a:pt x="84379" y="49698"/>
                </a:cubicBezTo>
                <a:close/>
                <a:moveTo>
                  <a:pt x="4522" y="46997"/>
                </a:moveTo>
                <a:cubicBezTo>
                  <a:pt x="4415" y="46997"/>
                  <a:pt x="4308" y="47037"/>
                  <a:pt x="4223" y="47122"/>
                </a:cubicBezTo>
                <a:cubicBezTo>
                  <a:pt x="4080" y="47265"/>
                  <a:pt x="4009" y="47336"/>
                  <a:pt x="3937" y="47480"/>
                </a:cubicBezTo>
                <a:cubicBezTo>
                  <a:pt x="3865" y="47623"/>
                  <a:pt x="3794" y="47766"/>
                  <a:pt x="3722" y="47837"/>
                </a:cubicBezTo>
                <a:lnTo>
                  <a:pt x="3365" y="48338"/>
                </a:lnTo>
                <a:lnTo>
                  <a:pt x="3293" y="48482"/>
                </a:lnTo>
                <a:lnTo>
                  <a:pt x="3221" y="48553"/>
                </a:lnTo>
                <a:lnTo>
                  <a:pt x="3078" y="48839"/>
                </a:lnTo>
                <a:lnTo>
                  <a:pt x="2720" y="49340"/>
                </a:lnTo>
                <a:lnTo>
                  <a:pt x="2577" y="49555"/>
                </a:lnTo>
                <a:lnTo>
                  <a:pt x="2506" y="49627"/>
                </a:lnTo>
                <a:cubicBezTo>
                  <a:pt x="2363" y="49770"/>
                  <a:pt x="2291" y="49913"/>
                  <a:pt x="2219" y="49984"/>
                </a:cubicBezTo>
                <a:lnTo>
                  <a:pt x="2076" y="50128"/>
                </a:lnTo>
                <a:cubicBezTo>
                  <a:pt x="1869" y="50283"/>
                  <a:pt x="1774" y="50513"/>
                  <a:pt x="1792" y="50737"/>
                </a:cubicBezTo>
                <a:lnTo>
                  <a:pt x="1792" y="50737"/>
                </a:lnTo>
                <a:lnTo>
                  <a:pt x="1718" y="50700"/>
                </a:lnTo>
                <a:lnTo>
                  <a:pt x="1647" y="50700"/>
                </a:lnTo>
                <a:lnTo>
                  <a:pt x="1504" y="50629"/>
                </a:lnTo>
                <a:lnTo>
                  <a:pt x="1432" y="50629"/>
                </a:lnTo>
                <a:lnTo>
                  <a:pt x="1289" y="50557"/>
                </a:lnTo>
                <a:lnTo>
                  <a:pt x="1217" y="50485"/>
                </a:lnTo>
                <a:cubicBezTo>
                  <a:pt x="1146" y="50414"/>
                  <a:pt x="1074" y="50342"/>
                  <a:pt x="1003" y="50342"/>
                </a:cubicBezTo>
                <a:cubicBezTo>
                  <a:pt x="1003" y="50271"/>
                  <a:pt x="1003" y="50199"/>
                  <a:pt x="931" y="50199"/>
                </a:cubicBezTo>
                <a:lnTo>
                  <a:pt x="931" y="50056"/>
                </a:lnTo>
                <a:cubicBezTo>
                  <a:pt x="860" y="49984"/>
                  <a:pt x="860" y="49841"/>
                  <a:pt x="860" y="49770"/>
                </a:cubicBezTo>
                <a:cubicBezTo>
                  <a:pt x="860" y="49770"/>
                  <a:pt x="860" y="49770"/>
                  <a:pt x="860" y="49698"/>
                </a:cubicBezTo>
                <a:cubicBezTo>
                  <a:pt x="788" y="49698"/>
                  <a:pt x="788" y="49627"/>
                  <a:pt x="788" y="49555"/>
                </a:cubicBezTo>
                <a:cubicBezTo>
                  <a:pt x="717" y="49412"/>
                  <a:pt x="573" y="49340"/>
                  <a:pt x="430" y="49340"/>
                </a:cubicBezTo>
                <a:cubicBezTo>
                  <a:pt x="216" y="49340"/>
                  <a:pt x="72" y="49412"/>
                  <a:pt x="72" y="49627"/>
                </a:cubicBezTo>
                <a:cubicBezTo>
                  <a:pt x="1" y="49627"/>
                  <a:pt x="1" y="49698"/>
                  <a:pt x="1" y="49770"/>
                </a:cubicBezTo>
                <a:cubicBezTo>
                  <a:pt x="1" y="49841"/>
                  <a:pt x="1" y="49984"/>
                  <a:pt x="1" y="50128"/>
                </a:cubicBezTo>
                <a:cubicBezTo>
                  <a:pt x="1" y="50271"/>
                  <a:pt x="72" y="50414"/>
                  <a:pt x="144" y="50485"/>
                </a:cubicBezTo>
                <a:cubicBezTo>
                  <a:pt x="216" y="50772"/>
                  <a:pt x="359" y="50915"/>
                  <a:pt x="573" y="51130"/>
                </a:cubicBezTo>
                <a:cubicBezTo>
                  <a:pt x="717" y="51273"/>
                  <a:pt x="931" y="51416"/>
                  <a:pt x="1217" y="51559"/>
                </a:cubicBezTo>
                <a:cubicBezTo>
                  <a:pt x="1289" y="51559"/>
                  <a:pt x="1432" y="51631"/>
                  <a:pt x="1504" y="51631"/>
                </a:cubicBezTo>
                <a:lnTo>
                  <a:pt x="1647" y="51631"/>
                </a:lnTo>
                <a:cubicBezTo>
                  <a:pt x="1790" y="51631"/>
                  <a:pt x="1933" y="51631"/>
                  <a:pt x="2076" y="51559"/>
                </a:cubicBezTo>
                <a:cubicBezTo>
                  <a:pt x="2209" y="51559"/>
                  <a:pt x="2342" y="51435"/>
                  <a:pt x="2360" y="51303"/>
                </a:cubicBezTo>
                <a:lnTo>
                  <a:pt x="2360" y="51303"/>
                </a:lnTo>
                <a:cubicBezTo>
                  <a:pt x="2374" y="51304"/>
                  <a:pt x="2388" y="51305"/>
                  <a:pt x="2402" y="51305"/>
                </a:cubicBezTo>
                <a:cubicBezTo>
                  <a:pt x="2514" y="51305"/>
                  <a:pt x="2625" y="51273"/>
                  <a:pt x="2720" y="51201"/>
                </a:cubicBezTo>
                <a:cubicBezTo>
                  <a:pt x="3150" y="50843"/>
                  <a:pt x="3579" y="50414"/>
                  <a:pt x="3865" y="49913"/>
                </a:cubicBezTo>
                <a:cubicBezTo>
                  <a:pt x="4080" y="49627"/>
                  <a:pt x="4223" y="49412"/>
                  <a:pt x="4438" y="49126"/>
                </a:cubicBezTo>
                <a:cubicBezTo>
                  <a:pt x="4581" y="48839"/>
                  <a:pt x="4724" y="48553"/>
                  <a:pt x="4867" y="48195"/>
                </a:cubicBezTo>
                <a:cubicBezTo>
                  <a:pt x="4867" y="48124"/>
                  <a:pt x="4939" y="47981"/>
                  <a:pt x="5011" y="47837"/>
                </a:cubicBezTo>
                <a:cubicBezTo>
                  <a:pt x="5011" y="47623"/>
                  <a:pt x="5011" y="47408"/>
                  <a:pt x="4939" y="47265"/>
                </a:cubicBezTo>
                <a:cubicBezTo>
                  <a:pt x="4852" y="47092"/>
                  <a:pt x="4687" y="46997"/>
                  <a:pt x="4522" y="46997"/>
                </a:cubicBezTo>
                <a:close/>
                <a:moveTo>
                  <a:pt x="104090" y="50038"/>
                </a:moveTo>
                <a:cubicBezTo>
                  <a:pt x="103986" y="50038"/>
                  <a:pt x="103881" y="50044"/>
                  <a:pt x="103774" y="50056"/>
                </a:cubicBezTo>
                <a:cubicBezTo>
                  <a:pt x="103416" y="50056"/>
                  <a:pt x="103201" y="50414"/>
                  <a:pt x="103201" y="50700"/>
                </a:cubicBezTo>
                <a:cubicBezTo>
                  <a:pt x="103201" y="50843"/>
                  <a:pt x="103273" y="50986"/>
                  <a:pt x="103416" y="51058"/>
                </a:cubicBezTo>
                <a:cubicBezTo>
                  <a:pt x="103559" y="51201"/>
                  <a:pt x="103774" y="51201"/>
                  <a:pt x="103917" y="51201"/>
                </a:cubicBezTo>
                <a:lnTo>
                  <a:pt x="104704" y="51201"/>
                </a:lnTo>
                <a:cubicBezTo>
                  <a:pt x="104847" y="51273"/>
                  <a:pt x="104919" y="51344"/>
                  <a:pt x="104990" y="51416"/>
                </a:cubicBezTo>
                <a:cubicBezTo>
                  <a:pt x="105205" y="51487"/>
                  <a:pt x="105348" y="51631"/>
                  <a:pt x="105563" y="51774"/>
                </a:cubicBezTo>
                <a:cubicBezTo>
                  <a:pt x="105634" y="51845"/>
                  <a:pt x="105778" y="51845"/>
                  <a:pt x="105921" y="51917"/>
                </a:cubicBezTo>
                <a:cubicBezTo>
                  <a:pt x="105992" y="51988"/>
                  <a:pt x="106064" y="51988"/>
                  <a:pt x="106135" y="51988"/>
                </a:cubicBezTo>
                <a:cubicBezTo>
                  <a:pt x="106207" y="52024"/>
                  <a:pt x="106261" y="52042"/>
                  <a:pt x="106314" y="52042"/>
                </a:cubicBezTo>
                <a:cubicBezTo>
                  <a:pt x="106368" y="52042"/>
                  <a:pt x="106422" y="52024"/>
                  <a:pt x="106493" y="51988"/>
                </a:cubicBezTo>
                <a:cubicBezTo>
                  <a:pt x="106708" y="51988"/>
                  <a:pt x="106851" y="51702"/>
                  <a:pt x="106708" y="51487"/>
                </a:cubicBezTo>
                <a:lnTo>
                  <a:pt x="106780" y="51487"/>
                </a:lnTo>
                <a:cubicBezTo>
                  <a:pt x="106708" y="51416"/>
                  <a:pt x="106636" y="51344"/>
                  <a:pt x="106565" y="51273"/>
                </a:cubicBezTo>
                <a:lnTo>
                  <a:pt x="106350" y="51130"/>
                </a:lnTo>
                <a:lnTo>
                  <a:pt x="106279" y="51130"/>
                </a:lnTo>
                <a:lnTo>
                  <a:pt x="106135" y="50986"/>
                </a:lnTo>
                <a:cubicBezTo>
                  <a:pt x="105992" y="50843"/>
                  <a:pt x="105778" y="50629"/>
                  <a:pt x="105563" y="50485"/>
                </a:cubicBezTo>
                <a:cubicBezTo>
                  <a:pt x="105086" y="50187"/>
                  <a:pt x="104609" y="50038"/>
                  <a:pt x="104090" y="50038"/>
                </a:cubicBezTo>
                <a:close/>
                <a:moveTo>
                  <a:pt x="94327" y="50825"/>
                </a:moveTo>
                <a:cubicBezTo>
                  <a:pt x="94202" y="50825"/>
                  <a:pt x="94076" y="50879"/>
                  <a:pt x="93969" y="50986"/>
                </a:cubicBezTo>
                <a:cubicBezTo>
                  <a:pt x="93826" y="51130"/>
                  <a:pt x="93826" y="51416"/>
                  <a:pt x="93969" y="51631"/>
                </a:cubicBezTo>
                <a:cubicBezTo>
                  <a:pt x="94327" y="51988"/>
                  <a:pt x="94613" y="52346"/>
                  <a:pt x="94971" y="52632"/>
                </a:cubicBezTo>
                <a:cubicBezTo>
                  <a:pt x="95186" y="52847"/>
                  <a:pt x="95400" y="52990"/>
                  <a:pt x="95615" y="53133"/>
                </a:cubicBezTo>
                <a:cubicBezTo>
                  <a:pt x="95758" y="53133"/>
                  <a:pt x="95901" y="53205"/>
                  <a:pt x="96044" y="53277"/>
                </a:cubicBezTo>
                <a:lnTo>
                  <a:pt x="96331" y="53277"/>
                </a:lnTo>
                <a:cubicBezTo>
                  <a:pt x="96402" y="53205"/>
                  <a:pt x="96474" y="53205"/>
                  <a:pt x="96545" y="53205"/>
                </a:cubicBezTo>
                <a:cubicBezTo>
                  <a:pt x="97046" y="53133"/>
                  <a:pt x="96975" y="52418"/>
                  <a:pt x="96474" y="52418"/>
                </a:cubicBezTo>
                <a:lnTo>
                  <a:pt x="96402" y="52418"/>
                </a:lnTo>
                <a:cubicBezTo>
                  <a:pt x="96331" y="52418"/>
                  <a:pt x="96259" y="52346"/>
                  <a:pt x="96188" y="52346"/>
                </a:cubicBezTo>
                <a:lnTo>
                  <a:pt x="96116" y="52346"/>
                </a:lnTo>
                <a:lnTo>
                  <a:pt x="95973" y="52275"/>
                </a:lnTo>
                <a:lnTo>
                  <a:pt x="95830" y="52203"/>
                </a:lnTo>
                <a:cubicBezTo>
                  <a:pt x="95687" y="52132"/>
                  <a:pt x="95615" y="52060"/>
                  <a:pt x="95543" y="51988"/>
                </a:cubicBezTo>
                <a:cubicBezTo>
                  <a:pt x="95257" y="51702"/>
                  <a:pt x="94971" y="51273"/>
                  <a:pt x="94685" y="50986"/>
                </a:cubicBezTo>
                <a:cubicBezTo>
                  <a:pt x="94577" y="50879"/>
                  <a:pt x="94452" y="50825"/>
                  <a:pt x="94327" y="50825"/>
                </a:cubicBezTo>
                <a:close/>
                <a:moveTo>
                  <a:pt x="160670" y="51845"/>
                </a:moveTo>
                <a:cubicBezTo>
                  <a:pt x="160455" y="51845"/>
                  <a:pt x="160169" y="51917"/>
                  <a:pt x="160097" y="52203"/>
                </a:cubicBezTo>
                <a:cubicBezTo>
                  <a:pt x="160026" y="52418"/>
                  <a:pt x="160169" y="52704"/>
                  <a:pt x="160455" y="52776"/>
                </a:cubicBezTo>
                <a:cubicBezTo>
                  <a:pt x="161314" y="52847"/>
                  <a:pt x="162244" y="53062"/>
                  <a:pt x="163103" y="53348"/>
                </a:cubicBezTo>
                <a:cubicBezTo>
                  <a:pt x="163461" y="53491"/>
                  <a:pt x="163819" y="53706"/>
                  <a:pt x="164177" y="53849"/>
                </a:cubicBezTo>
                <a:cubicBezTo>
                  <a:pt x="164534" y="54064"/>
                  <a:pt x="164964" y="54135"/>
                  <a:pt x="165393" y="54135"/>
                </a:cubicBezTo>
                <a:cubicBezTo>
                  <a:pt x="165536" y="54064"/>
                  <a:pt x="165608" y="53778"/>
                  <a:pt x="165393" y="53706"/>
                </a:cubicBezTo>
                <a:cubicBezTo>
                  <a:pt x="165035" y="53563"/>
                  <a:pt x="164678" y="53348"/>
                  <a:pt x="164391" y="53133"/>
                </a:cubicBezTo>
                <a:cubicBezTo>
                  <a:pt x="164034" y="52919"/>
                  <a:pt x="163676" y="52704"/>
                  <a:pt x="163246" y="52561"/>
                </a:cubicBezTo>
                <a:cubicBezTo>
                  <a:pt x="162459" y="52203"/>
                  <a:pt x="161529" y="51988"/>
                  <a:pt x="160670" y="51845"/>
                </a:cubicBezTo>
                <a:close/>
                <a:moveTo>
                  <a:pt x="118087" y="54994"/>
                </a:moveTo>
                <a:cubicBezTo>
                  <a:pt x="117872" y="54994"/>
                  <a:pt x="117658" y="55209"/>
                  <a:pt x="117658" y="55424"/>
                </a:cubicBezTo>
                <a:cubicBezTo>
                  <a:pt x="117658" y="55638"/>
                  <a:pt x="117872" y="55853"/>
                  <a:pt x="118087" y="55853"/>
                </a:cubicBezTo>
                <a:lnTo>
                  <a:pt x="119662" y="55853"/>
                </a:lnTo>
                <a:cubicBezTo>
                  <a:pt x="119876" y="55781"/>
                  <a:pt x="120091" y="55781"/>
                  <a:pt x="120234" y="55781"/>
                </a:cubicBezTo>
                <a:cubicBezTo>
                  <a:pt x="120377" y="55710"/>
                  <a:pt x="120449" y="55567"/>
                  <a:pt x="120449" y="55495"/>
                </a:cubicBezTo>
                <a:cubicBezTo>
                  <a:pt x="120520" y="55280"/>
                  <a:pt x="120377" y="55137"/>
                  <a:pt x="120234" y="55137"/>
                </a:cubicBezTo>
                <a:lnTo>
                  <a:pt x="120234" y="55066"/>
                </a:lnTo>
                <a:cubicBezTo>
                  <a:pt x="120091" y="55066"/>
                  <a:pt x="119876" y="54994"/>
                  <a:pt x="119662" y="54994"/>
                </a:cubicBezTo>
                <a:close/>
                <a:moveTo>
                  <a:pt x="113917" y="51788"/>
                </a:moveTo>
                <a:cubicBezTo>
                  <a:pt x="113855" y="51788"/>
                  <a:pt x="113788" y="51805"/>
                  <a:pt x="113722" y="51845"/>
                </a:cubicBezTo>
                <a:cubicBezTo>
                  <a:pt x="113006" y="52060"/>
                  <a:pt x="112791" y="52919"/>
                  <a:pt x="112720" y="53563"/>
                </a:cubicBezTo>
                <a:lnTo>
                  <a:pt x="112720" y="53992"/>
                </a:lnTo>
                <a:cubicBezTo>
                  <a:pt x="112720" y="54064"/>
                  <a:pt x="112720" y="54135"/>
                  <a:pt x="112720" y="54207"/>
                </a:cubicBezTo>
                <a:cubicBezTo>
                  <a:pt x="112720" y="54279"/>
                  <a:pt x="112720" y="54279"/>
                  <a:pt x="112720" y="54350"/>
                </a:cubicBezTo>
                <a:lnTo>
                  <a:pt x="112648" y="54565"/>
                </a:lnTo>
                <a:lnTo>
                  <a:pt x="112648" y="54636"/>
                </a:lnTo>
                <a:lnTo>
                  <a:pt x="112576" y="54780"/>
                </a:lnTo>
                <a:cubicBezTo>
                  <a:pt x="112505" y="54851"/>
                  <a:pt x="112505" y="54851"/>
                  <a:pt x="112505" y="54923"/>
                </a:cubicBezTo>
                <a:cubicBezTo>
                  <a:pt x="112011" y="55362"/>
                  <a:pt x="112444" y="55970"/>
                  <a:pt x="112931" y="55970"/>
                </a:cubicBezTo>
                <a:cubicBezTo>
                  <a:pt x="113078" y="55970"/>
                  <a:pt x="113231" y="55915"/>
                  <a:pt x="113364" y="55781"/>
                </a:cubicBezTo>
                <a:cubicBezTo>
                  <a:pt x="113650" y="55495"/>
                  <a:pt x="113793" y="55137"/>
                  <a:pt x="113865" y="54780"/>
                </a:cubicBezTo>
                <a:cubicBezTo>
                  <a:pt x="113936" y="54493"/>
                  <a:pt x="114008" y="54135"/>
                  <a:pt x="114008" y="53849"/>
                </a:cubicBezTo>
                <a:lnTo>
                  <a:pt x="114008" y="53420"/>
                </a:lnTo>
                <a:cubicBezTo>
                  <a:pt x="113936" y="53348"/>
                  <a:pt x="113936" y="53277"/>
                  <a:pt x="114008" y="53205"/>
                </a:cubicBezTo>
                <a:lnTo>
                  <a:pt x="114008" y="53062"/>
                </a:lnTo>
                <a:lnTo>
                  <a:pt x="114008" y="52847"/>
                </a:lnTo>
                <a:lnTo>
                  <a:pt x="114008" y="52776"/>
                </a:lnTo>
                <a:lnTo>
                  <a:pt x="114079" y="52704"/>
                </a:lnTo>
                <a:cubicBezTo>
                  <a:pt x="114151" y="52632"/>
                  <a:pt x="114223" y="52561"/>
                  <a:pt x="114223" y="52489"/>
                </a:cubicBezTo>
                <a:lnTo>
                  <a:pt x="114223" y="52418"/>
                </a:lnTo>
                <a:cubicBezTo>
                  <a:pt x="114397" y="52126"/>
                  <a:pt x="114193" y="51788"/>
                  <a:pt x="113917" y="51788"/>
                </a:cubicBezTo>
                <a:close/>
                <a:moveTo>
                  <a:pt x="76676" y="54654"/>
                </a:moveTo>
                <a:cubicBezTo>
                  <a:pt x="76578" y="54654"/>
                  <a:pt x="76471" y="54672"/>
                  <a:pt x="76363" y="54708"/>
                </a:cubicBezTo>
                <a:cubicBezTo>
                  <a:pt x="76077" y="54708"/>
                  <a:pt x="75791" y="54851"/>
                  <a:pt x="75576" y="54923"/>
                </a:cubicBezTo>
                <a:lnTo>
                  <a:pt x="75147" y="55137"/>
                </a:lnTo>
                <a:lnTo>
                  <a:pt x="75075" y="55137"/>
                </a:lnTo>
                <a:lnTo>
                  <a:pt x="74932" y="55209"/>
                </a:lnTo>
                <a:cubicBezTo>
                  <a:pt x="74646" y="55280"/>
                  <a:pt x="74431" y="55424"/>
                  <a:pt x="74216" y="55495"/>
                </a:cubicBezTo>
                <a:cubicBezTo>
                  <a:pt x="73858" y="55638"/>
                  <a:pt x="73858" y="56068"/>
                  <a:pt x="74216" y="56211"/>
                </a:cubicBezTo>
                <a:cubicBezTo>
                  <a:pt x="74431" y="56282"/>
                  <a:pt x="74646" y="56354"/>
                  <a:pt x="74932" y="56354"/>
                </a:cubicBezTo>
                <a:cubicBezTo>
                  <a:pt x="75218" y="56354"/>
                  <a:pt x="75505" y="56354"/>
                  <a:pt x="75719" y="56282"/>
                </a:cubicBezTo>
                <a:cubicBezTo>
                  <a:pt x="76006" y="56211"/>
                  <a:pt x="76220" y="56211"/>
                  <a:pt x="76435" y="56139"/>
                </a:cubicBezTo>
                <a:lnTo>
                  <a:pt x="76793" y="56068"/>
                </a:lnTo>
                <a:lnTo>
                  <a:pt x="76936" y="56068"/>
                </a:lnTo>
                <a:cubicBezTo>
                  <a:pt x="77007" y="55996"/>
                  <a:pt x="77079" y="55996"/>
                  <a:pt x="77151" y="55996"/>
                </a:cubicBezTo>
                <a:cubicBezTo>
                  <a:pt x="77222" y="55925"/>
                  <a:pt x="77294" y="55925"/>
                  <a:pt x="77437" y="55853"/>
                </a:cubicBezTo>
                <a:cubicBezTo>
                  <a:pt x="77580" y="55853"/>
                  <a:pt x="77723" y="55710"/>
                  <a:pt x="77795" y="55567"/>
                </a:cubicBezTo>
                <a:cubicBezTo>
                  <a:pt x="77938" y="55352"/>
                  <a:pt x="77866" y="55137"/>
                  <a:pt x="77652" y="54994"/>
                </a:cubicBezTo>
                <a:lnTo>
                  <a:pt x="77723" y="54994"/>
                </a:lnTo>
                <a:cubicBezTo>
                  <a:pt x="77580" y="54923"/>
                  <a:pt x="77437" y="54851"/>
                  <a:pt x="77294" y="54780"/>
                </a:cubicBezTo>
                <a:cubicBezTo>
                  <a:pt x="77151" y="54708"/>
                  <a:pt x="77079" y="54708"/>
                  <a:pt x="76936" y="54708"/>
                </a:cubicBezTo>
                <a:cubicBezTo>
                  <a:pt x="76864" y="54672"/>
                  <a:pt x="76775" y="54654"/>
                  <a:pt x="76676" y="54654"/>
                </a:cubicBezTo>
                <a:close/>
                <a:moveTo>
                  <a:pt x="92681" y="57231"/>
                </a:moveTo>
                <a:cubicBezTo>
                  <a:pt x="92627" y="57231"/>
                  <a:pt x="92573" y="57249"/>
                  <a:pt x="92538" y="57284"/>
                </a:cubicBezTo>
                <a:lnTo>
                  <a:pt x="92466" y="57284"/>
                </a:lnTo>
                <a:lnTo>
                  <a:pt x="92394" y="57356"/>
                </a:lnTo>
                <a:lnTo>
                  <a:pt x="92180" y="57499"/>
                </a:lnTo>
                <a:lnTo>
                  <a:pt x="92037" y="57571"/>
                </a:lnTo>
                <a:lnTo>
                  <a:pt x="91249" y="57571"/>
                </a:lnTo>
                <a:cubicBezTo>
                  <a:pt x="91224" y="57566"/>
                  <a:pt x="91200" y="57565"/>
                  <a:pt x="91177" y="57565"/>
                </a:cubicBezTo>
                <a:cubicBezTo>
                  <a:pt x="90805" y="57565"/>
                  <a:pt x="90698" y="58084"/>
                  <a:pt x="91035" y="58286"/>
                </a:cubicBezTo>
                <a:cubicBezTo>
                  <a:pt x="91139" y="58307"/>
                  <a:pt x="91244" y="58316"/>
                  <a:pt x="91349" y="58316"/>
                </a:cubicBezTo>
                <a:cubicBezTo>
                  <a:pt x="91602" y="58316"/>
                  <a:pt x="91855" y="58265"/>
                  <a:pt x="92108" y="58215"/>
                </a:cubicBezTo>
                <a:cubicBezTo>
                  <a:pt x="92251" y="58143"/>
                  <a:pt x="92394" y="58072"/>
                  <a:pt x="92538" y="58000"/>
                </a:cubicBezTo>
                <a:cubicBezTo>
                  <a:pt x="92609" y="57928"/>
                  <a:pt x="92752" y="57857"/>
                  <a:pt x="92824" y="57785"/>
                </a:cubicBezTo>
                <a:cubicBezTo>
                  <a:pt x="92824" y="57642"/>
                  <a:pt x="92895" y="57571"/>
                  <a:pt x="92967" y="57499"/>
                </a:cubicBezTo>
                <a:cubicBezTo>
                  <a:pt x="92967" y="57428"/>
                  <a:pt x="92895" y="57356"/>
                  <a:pt x="92824" y="57284"/>
                </a:cubicBezTo>
                <a:cubicBezTo>
                  <a:pt x="92788" y="57249"/>
                  <a:pt x="92734" y="57231"/>
                  <a:pt x="92681" y="57231"/>
                </a:cubicBezTo>
                <a:close/>
                <a:moveTo>
                  <a:pt x="114823" y="56541"/>
                </a:moveTo>
                <a:cubicBezTo>
                  <a:pt x="114767" y="56541"/>
                  <a:pt x="114709" y="56550"/>
                  <a:pt x="114652" y="56569"/>
                </a:cubicBezTo>
                <a:cubicBezTo>
                  <a:pt x="114509" y="56712"/>
                  <a:pt x="114294" y="56855"/>
                  <a:pt x="114151" y="56998"/>
                </a:cubicBezTo>
                <a:cubicBezTo>
                  <a:pt x="113936" y="57213"/>
                  <a:pt x="113793" y="57428"/>
                  <a:pt x="113722" y="57642"/>
                </a:cubicBezTo>
                <a:cubicBezTo>
                  <a:pt x="113435" y="58072"/>
                  <a:pt x="113364" y="58573"/>
                  <a:pt x="113292" y="59074"/>
                </a:cubicBezTo>
                <a:cubicBezTo>
                  <a:pt x="113364" y="59360"/>
                  <a:pt x="113578" y="59575"/>
                  <a:pt x="113865" y="59575"/>
                </a:cubicBezTo>
                <a:cubicBezTo>
                  <a:pt x="114151" y="59575"/>
                  <a:pt x="114366" y="59360"/>
                  <a:pt x="114366" y="59074"/>
                </a:cubicBezTo>
                <a:cubicBezTo>
                  <a:pt x="114366" y="59002"/>
                  <a:pt x="114366" y="58930"/>
                  <a:pt x="114366" y="58859"/>
                </a:cubicBezTo>
                <a:lnTo>
                  <a:pt x="114366" y="58787"/>
                </a:lnTo>
                <a:cubicBezTo>
                  <a:pt x="114366" y="58716"/>
                  <a:pt x="114366" y="58716"/>
                  <a:pt x="114366" y="58644"/>
                </a:cubicBezTo>
                <a:cubicBezTo>
                  <a:pt x="114366" y="58573"/>
                  <a:pt x="114437" y="58429"/>
                  <a:pt x="114437" y="58358"/>
                </a:cubicBezTo>
                <a:cubicBezTo>
                  <a:pt x="114473" y="58322"/>
                  <a:pt x="114473" y="58322"/>
                  <a:pt x="114464" y="58322"/>
                </a:cubicBezTo>
                <a:cubicBezTo>
                  <a:pt x="114455" y="58322"/>
                  <a:pt x="114437" y="58322"/>
                  <a:pt x="114437" y="58286"/>
                </a:cubicBezTo>
                <a:lnTo>
                  <a:pt x="114509" y="58143"/>
                </a:lnTo>
                <a:cubicBezTo>
                  <a:pt x="114580" y="58000"/>
                  <a:pt x="114724" y="57785"/>
                  <a:pt x="114867" y="57642"/>
                </a:cubicBezTo>
                <a:lnTo>
                  <a:pt x="115010" y="57428"/>
                </a:lnTo>
                <a:lnTo>
                  <a:pt x="115081" y="57284"/>
                </a:lnTo>
                <a:cubicBezTo>
                  <a:pt x="115296" y="57213"/>
                  <a:pt x="115368" y="56927"/>
                  <a:pt x="115224" y="56712"/>
                </a:cubicBezTo>
                <a:cubicBezTo>
                  <a:pt x="115120" y="56607"/>
                  <a:pt x="114977" y="56541"/>
                  <a:pt x="114823" y="56541"/>
                </a:cubicBezTo>
                <a:close/>
                <a:moveTo>
                  <a:pt x="137697" y="59861"/>
                </a:moveTo>
                <a:cubicBezTo>
                  <a:pt x="137482" y="59861"/>
                  <a:pt x="137267" y="59932"/>
                  <a:pt x="137053" y="60004"/>
                </a:cubicBezTo>
                <a:cubicBezTo>
                  <a:pt x="136623" y="60076"/>
                  <a:pt x="136623" y="60648"/>
                  <a:pt x="137053" y="60791"/>
                </a:cubicBezTo>
                <a:cubicBezTo>
                  <a:pt x="137196" y="60791"/>
                  <a:pt x="137339" y="60934"/>
                  <a:pt x="137554" y="60934"/>
                </a:cubicBezTo>
                <a:cubicBezTo>
                  <a:pt x="137697" y="61006"/>
                  <a:pt x="137840" y="61006"/>
                  <a:pt x="138055" y="61077"/>
                </a:cubicBezTo>
                <a:lnTo>
                  <a:pt x="138269" y="61149"/>
                </a:lnTo>
                <a:lnTo>
                  <a:pt x="138412" y="61221"/>
                </a:lnTo>
                <a:lnTo>
                  <a:pt x="138770" y="61435"/>
                </a:lnTo>
                <a:cubicBezTo>
                  <a:pt x="139128" y="61578"/>
                  <a:pt x="139414" y="61722"/>
                  <a:pt x="139772" y="61865"/>
                </a:cubicBezTo>
                <a:cubicBezTo>
                  <a:pt x="139915" y="61936"/>
                  <a:pt x="140058" y="61936"/>
                  <a:pt x="140202" y="62008"/>
                </a:cubicBezTo>
                <a:lnTo>
                  <a:pt x="140989" y="62008"/>
                </a:lnTo>
                <a:cubicBezTo>
                  <a:pt x="141418" y="61865"/>
                  <a:pt x="141490" y="61221"/>
                  <a:pt x="141132" y="61006"/>
                </a:cubicBezTo>
                <a:lnTo>
                  <a:pt x="141060" y="60934"/>
                </a:lnTo>
                <a:cubicBezTo>
                  <a:pt x="140917" y="60863"/>
                  <a:pt x="140703" y="60791"/>
                  <a:pt x="140559" y="60720"/>
                </a:cubicBezTo>
                <a:cubicBezTo>
                  <a:pt x="140345" y="60648"/>
                  <a:pt x="140202" y="60648"/>
                  <a:pt x="140058" y="60576"/>
                </a:cubicBezTo>
                <a:cubicBezTo>
                  <a:pt x="140058" y="60576"/>
                  <a:pt x="139995" y="60545"/>
                  <a:pt x="139974" y="60545"/>
                </a:cubicBezTo>
                <a:cubicBezTo>
                  <a:pt x="139963" y="60545"/>
                  <a:pt x="139963" y="60553"/>
                  <a:pt x="139987" y="60576"/>
                </a:cubicBezTo>
                <a:lnTo>
                  <a:pt x="139844" y="60505"/>
                </a:lnTo>
                <a:lnTo>
                  <a:pt x="139629" y="60433"/>
                </a:lnTo>
                <a:lnTo>
                  <a:pt x="139200" y="60219"/>
                </a:lnTo>
                <a:cubicBezTo>
                  <a:pt x="138842" y="60147"/>
                  <a:pt x="138555" y="60004"/>
                  <a:pt x="138269" y="59932"/>
                </a:cubicBezTo>
                <a:cubicBezTo>
                  <a:pt x="138055" y="59932"/>
                  <a:pt x="137840" y="59861"/>
                  <a:pt x="137697" y="59861"/>
                </a:cubicBezTo>
                <a:close/>
                <a:moveTo>
                  <a:pt x="119600" y="58769"/>
                </a:moveTo>
                <a:cubicBezTo>
                  <a:pt x="119571" y="58769"/>
                  <a:pt x="119544" y="58775"/>
                  <a:pt x="119519" y="58787"/>
                </a:cubicBezTo>
                <a:cubicBezTo>
                  <a:pt x="119232" y="59002"/>
                  <a:pt x="119089" y="59217"/>
                  <a:pt x="118946" y="59431"/>
                </a:cubicBezTo>
                <a:cubicBezTo>
                  <a:pt x="118803" y="59646"/>
                  <a:pt x="118660" y="59861"/>
                  <a:pt x="118588" y="60076"/>
                </a:cubicBezTo>
                <a:cubicBezTo>
                  <a:pt x="118373" y="60362"/>
                  <a:pt x="118302" y="60576"/>
                  <a:pt x="118230" y="60863"/>
                </a:cubicBezTo>
                <a:cubicBezTo>
                  <a:pt x="118159" y="61149"/>
                  <a:pt x="118087" y="61435"/>
                  <a:pt x="118087" y="61722"/>
                </a:cubicBezTo>
                <a:cubicBezTo>
                  <a:pt x="118087" y="62008"/>
                  <a:pt x="118230" y="62223"/>
                  <a:pt x="118517" y="62223"/>
                </a:cubicBezTo>
                <a:cubicBezTo>
                  <a:pt x="118555" y="62232"/>
                  <a:pt x="118592" y="62237"/>
                  <a:pt x="118628" y="62237"/>
                </a:cubicBezTo>
                <a:cubicBezTo>
                  <a:pt x="118858" y="62237"/>
                  <a:pt x="119027" y="62051"/>
                  <a:pt x="119089" y="61865"/>
                </a:cubicBezTo>
                <a:cubicBezTo>
                  <a:pt x="119161" y="61650"/>
                  <a:pt x="119232" y="61364"/>
                  <a:pt x="119304" y="61149"/>
                </a:cubicBezTo>
                <a:cubicBezTo>
                  <a:pt x="119304" y="61149"/>
                  <a:pt x="119344" y="61028"/>
                  <a:pt x="119334" y="61028"/>
                </a:cubicBezTo>
                <a:lnTo>
                  <a:pt x="119334" y="61028"/>
                </a:lnTo>
                <a:cubicBezTo>
                  <a:pt x="119331" y="61028"/>
                  <a:pt x="119322" y="61042"/>
                  <a:pt x="119304" y="61077"/>
                </a:cubicBezTo>
                <a:lnTo>
                  <a:pt x="119447" y="60791"/>
                </a:lnTo>
                <a:cubicBezTo>
                  <a:pt x="119447" y="60720"/>
                  <a:pt x="119447" y="60576"/>
                  <a:pt x="119519" y="60433"/>
                </a:cubicBezTo>
                <a:cubicBezTo>
                  <a:pt x="119519" y="60362"/>
                  <a:pt x="119662" y="60004"/>
                  <a:pt x="119733" y="59789"/>
                </a:cubicBezTo>
                <a:cubicBezTo>
                  <a:pt x="119876" y="59575"/>
                  <a:pt x="119948" y="59360"/>
                  <a:pt x="119948" y="59074"/>
                </a:cubicBezTo>
                <a:cubicBezTo>
                  <a:pt x="119889" y="58897"/>
                  <a:pt x="119733" y="58769"/>
                  <a:pt x="119600" y="58769"/>
                </a:cubicBezTo>
                <a:close/>
                <a:moveTo>
                  <a:pt x="62548" y="60673"/>
                </a:moveTo>
                <a:cubicBezTo>
                  <a:pt x="62371" y="60673"/>
                  <a:pt x="62198" y="60690"/>
                  <a:pt x="62050" y="60720"/>
                </a:cubicBezTo>
                <a:cubicBezTo>
                  <a:pt x="61330" y="60916"/>
                  <a:pt x="61508" y="61891"/>
                  <a:pt x="62146" y="61891"/>
                </a:cubicBezTo>
                <a:cubicBezTo>
                  <a:pt x="62206" y="61891"/>
                  <a:pt x="62269" y="61883"/>
                  <a:pt x="62336" y="61865"/>
                </a:cubicBezTo>
                <a:lnTo>
                  <a:pt x="62622" y="61865"/>
                </a:lnTo>
                <a:cubicBezTo>
                  <a:pt x="62837" y="61865"/>
                  <a:pt x="62980" y="61936"/>
                  <a:pt x="63123" y="61936"/>
                </a:cubicBezTo>
                <a:lnTo>
                  <a:pt x="63195" y="62008"/>
                </a:lnTo>
                <a:lnTo>
                  <a:pt x="63410" y="62151"/>
                </a:lnTo>
                <a:lnTo>
                  <a:pt x="63839" y="62366"/>
                </a:lnTo>
                <a:cubicBezTo>
                  <a:pt x="64206" y="62641"/>
                  <a:pt x="64661" y="62769"/>
                  <a:pt x="65129" y="62769"/>
                </a:cubicBezTo>
                <a:cubicBezTo>
                  <a:pt x="65392" y="62769"/>
                  <a:pt x="65658" y="62729"/>
                  <a:pt x="65914" y="62652"/>
                </a:cubicBezTo>
                <a:cubicBezTo>
                  <a:pt x="66058" y="62652"/>
                  <a:pt x="66129" y="62437"/>
                  <a:pt x="66129" y="62294"/>
                </a:cubicBezTo>
                <a:cubicBezTo>
                  <a:pt x="66201" y="62079"/>
                  <a:pt x="65986" y="61936"/>
                  <a:pt x="65843" y="61936"/>
                </a:cubicBezTo>
                <a:lnTo>
                  <a:pt x="65270" y="61936"/>
                </a:lnTo>
                <a:lnTo>
                  <a:pt x="65056" y="61793"/>
                </a:lnTo>
                <a:lnTo>
                  <a:pt x="64841" y="61650"/>
                </a:lnTo>
                <a:lnTo>
                  <a:pt x="64769" y="61578"/>
                </a:lnTo>
                <a:cubicBezTo>
                  <a:pt x="64626" y="61435"/>
                  <a:pt x="64412" y="61364"/>
                  <a:pt x="64268" y="61292"/>
                </a:cubicBezTo>
                <a:cubicBezTo>
                  <a:pt x="63982" y="61077"/>
                  <a:pt x="63624" y="60934"/>
                  <a:pt x="63266" y="60791"/>
                </a:cubicBezTo>
                <a:cubicBezTo>
                  <a:pt x="63057" y="60707"/>
                  <a:pt x="62798" y="60673"/>
                  <a:pt x="62548" y="60673"/>
                </a:cubicBezTo>
                <a:close/>
                <a:moveTo>
                  <a:pt x="87963" y="61103"/>
                </a:moveTo>
                <a:cubicBezTo>
                  <a:pt x="87492" y="61103"/>
                  <a:pt x="87088" y="61712"/>
                  <a:pt x="87528" y="62151"/>
                </a:cubicBezTo>
                <a:cubicBezTo>
                  <a:pt x="87886" y="62580"/>
                  <a:pt x="88315" y="62938"/>
                  <a:pt x="88816" y="63368"/>
                </a:cubicBezTo>
                <a:lnTo>
                  <a:pt x="89603" y="63940"/>
                </a:lnTo>
                <a:lnTo>
                  <a:pt x="89746" y="64012"/>
                </a:lnTo>
                <a:cubicBezTo>
                  <a:pt x="89890" y="64155"/>
                  <a:pt x="90033" y="64226"/>
                  <a:pt x="90176" y="64298"/>
                </a:cubicBezTo>
                <a:lnTo>
                  <a:pt x="90391" y="64370"/>
                </a:lnTo>
                <a:cubicBezTo>
                  <a:pt x="90448" y="64389"/>
                  <a:pt x="90506" y="64398"/>
                  <a:pt x="90563" y="64398"/>
                </a:cubicBezTo>
                <a:cubicBezTo>
                  <a:pt x="90720" y="64398"/>
                  <a:pt x="90878" y="64331"/>
                  <a:pt x="91035" y="64226"/>
                </a:cubicBezTo>
                <a:cubicBezTo>
                  <a:pt x="91178" y="64083"/>
                  <a:pt x="91249" y="63869"/>
                  <a:pt x="91178" y="63654"/>
                </a:cubicBezTo>
                <a:cubicBezTo>
                  <a:pt x="91106" y="63439"/>
                  <a:pt x="90963" y="63224"/>
                  <a:pt x="90820" y="63081"/>
                </a:cubicBezTo>
                <a:lnTo>
                  <a:pt x="90391" y="62724"/>
                </a:lnTo>
                <a:cubicBezTo>
                  <a:pt x="90176" y="62580"/>
                  <a:pt x="89890" y="62437"/>
                  <a:pt x="89675" y="62294"/>
                </a:cubicBezTo>
                <a:lnTo>
                  <a:pt x="88959" y="61793"/>
                </a:lnTo>
                <a:lnTo>
                  <a:pt x="88816" y="61650"/>
                </a:lnTo>
                <a:lnTo>
                  <a:pt x="88745" y="61578"/>
                </a:lnTo>
                <a:cubicBezTo>
                  <a:pt x="88601" y="61507"/>
                  <a:pt x="88458" y="61435"/>
                  <a:pt x="88387" y="61292"/>
                </a:cubicBezTo>
                <a:cubicBezTo>
                  <a:pt x="88254" y="61159"/>
                  <a:pt x="88105" y="61103"/>
                  <a:pt x="87963" y="61103"/>
                </a:cubicBezTo>
                <a:close/>
                <a:moveTo>
                  <a:pt x="106918" y="69305"/>
                </a:moveTo>
                <a:cubicBezTo>
                  <a:pt x="106849" y="69305"/>
                  <a:pt x="106776" y="69328"/>
                  <a:pt x="106708" y="69379"/>
                </a:cubicBezTo>
                <a:lnTo>
                  <a:pt x="106565" y="69522"/>
                </a:lnTo>
                <a:lnTo>
                  <a:pt x="106493" y="69594"/>
                </a:lnTo>
                <a:cubicBezTo>
                  <a:pt x="106493" y="69594"/>
                  <a:pt x="106422" y="69594"/>
                  <a:pt x="106422" y="69666"/>
                </a:cubicBezTo>
                <a:lnTo>
                  <a:pt x="104847" y="69666"/>
                </a:lnTo>
                <a:cubicBezTo>
                  <a:pt x="104561" y="69666"/>
                  <a:pt x="104346" y="69809"/>
                  <a:pt x="104346" y="70095"/>
                </a:cubicBezTo>
                <a:cubicBezTo>
                  <a:pt x="104346" y="70381"/>
                  <a:pt x="104561" y="70524"/>
                  <a:pt x="104847" y="70596"/>
                </a:cubicBezTo>
                <a:lnTo>
                  <a:pt x="106135" y="70596"/>
                </a:lnTo>
                <a:cubicBezTo>
                  <a:pt x="106565" y="70524"/>
                  <a:pt x="106994" y="70238"/>
                  <a:pt x="107280" y="69809"/>
                </a:cubicBezTo>
                <a:cubicBezTo>
                  <a:pt x="107335" y="69536"/>
                  <a:pt x="107141" y="69305"/>
                  <a:pt x="106918" y="69305"/>
                </a:cubicBezTo>
                <a:close/>
                <a:moveTo>
                  <a:pt x="113328" y="72475"/>
                </a:moveTo>
                <a:cubicBezTo>
                  <a:pt x="113185" y="72475"/>
                  <a:pt x="113042" y="72564"/>
                  <a:pt x="113006" y="72743"/>
                </a:cubicBezTo>
                <a:cubicBezTo>
                  <a:pt x="113006" y="72815"/>
                  <a:pt x="113006" y="72815"/>
                  <a:pt x="113006" y="72815"/>
                </a:cubicBezTo>
                <a:lnTo>
                  <a:pt x="112863" y="73029"/>
                </a:lnTo>
                <a:cubicBezTo>
                  <a:pt x="112791" y="73101"/>
                  <a:pt x="112720" y="73244"/>
                  <a:pt x="112648" y="73387"/>
                </a:cubicBezTo>
                <a:cubicBezTo>
                  <a:pt x="112720" y="73459"/>
                  <a:pt x="112720" y="73459"/>
                  <a:pt x="112648" y="73530"/>
                </a:cubicBezTo>
                <a:lnTo>
                  <a:pt x="112576" y="73673"/>
                </a:lnTo>
                <a:cubicBezTo>
                  <a:pt x="112576" y="73817"/>
                  <a:pt x="112505" y="73888"/>
                  <a:pt x="112433" y="74031"/>
                </a:cubicBezTo>
                <a:cubicBezTo>
                  <a:pt x="112362" y="74031"/>
                  <a:pt x="112362" y="74103"/>
                  <a:pt x="112290" y="74174"/>
                </a:cubicBezTo>
                <a:lnTo>
                  <a:pt x="112219" y="74246"/>
                </a:lnTo>
                <a:cubicBezTo>
                  <a:pt x="112147" y="74317"/>
                  <a:pt x="112076" y="74389"/>
                  <a:pt x="112004" y="74532"/>
                </a:cubicBezTo>
                <a:cubicBezTo>
                  <a:pt x="111789" y="74675"/>
                  <a:pt x="111575" y="74890"/>
                  <a:pt x="111360" y="75033"/>
                </a:cubicBezTo>
                <a:cubicBezTo>
                  <a:pt x="111145" y="75248"/>
                  <a:pt x="111145" y="75677"/>
                  <a:pt x="111360" y="75892"/>
                </a:cubicBezTo>
                <a:cubicBezTo>
                  <a:pt x="111503" y="75999"/>
                  <a:pt x="111664" y="76053"/>
                  <a:pt x="111816" y="76053"/>
                </a:cubicBezTo>
                <a:cubicBezTo>
                  <a:pt x="111968" y="76053"/>
                  <a:pt x="112111" y="75999"/>
                  <a:pt x="112219" y="75892"/>
                </a:cubicBezTo>
                <a:cubicBezTo>
                  <a:pt x="112720" y="75534"/>
                  <a:pt x="113077" y="75105"/>
                  <a:pt x="113435" y="74604"/>
                </a:cubicBezTo>
                <a:cubicBezTo>
                  <a:pt x="113578" y="74317"/>
                  <a:pt x="113722" y="74031"/>
                  <a:pt x="113793" y="73745"/>
                </a:cubicBezTo>
                <a:cubicBezTo>
                  <a:pt x="113865" y="73387"/>
                  <a:pt x="113793" y="73029"/>
                  <a:pt x="113650" y="72743"/>
                </a:cubicBezTo>
                <a:cubicBezTo>
                  <a:pt x="113614" y="72564"/>
                  <a:pt x="113471" y="72475"/>
                  <a:pt x="113328" y="72475"/>
                </a:cubicBezTo>
                <a:close/>
                <a:moveTo>
                  <a:pt x="99551" y="77109"/>
                </a:moveTo>
                <a:cubicBezTo>
                  <a:pt x="99265" y="77109"/>
                  <a:pt x="99122" y="77323"/>
                  <a:pt x="99122" y="77610"/>
                </a:cubicBezTo>
                <a:cubicBezTo>
                  <a:pt x="99122" y="77824"/>
                  <a:pt x="99265" y="78039"/>
                  <a:pt x="99551" y="78039"/>
                </a:cubicBezTo>
                <a:lnTo>
                  <a:pt x="102700" y="78039"/>
                </a:lnTo>
                <a:cubicBezTo>
                  <a:pt x="102772" y="78039"/>
                  <a:pt x="102843" y="77967"/>
                  <a:pt x="102915" y="77896"/>
                </a:cubicBezTo>
                <a:cubicBezTo>
                  <a:pt x="103201" y="77753"/>
                  <a:pt x="103201" y="77395"/>
                  <a:pt x="102915" y="77180"/>
                </a:cubicBezTo>
                <a:lnTo>
                  <a:pt x="102700" y="77109"/>
                </a:lnTo>
                <a:close/>
                <a:moveTo>
                  <a:pt x="107996" y="75606"/>
                </a:moveTo>
                <a:cubicBezTo>
                  <a:pt x="107638" y="75606"/>
                  <a:pt x="107495" y="76250"/>
                  <a:pt x="107925" y="76321"/>
                </a:cubicBezTo>
                <a:cubicBezTo>
                  <a:pt x="108640" y="76465"/>
                  <a:pt x="109356" y="76822"/>
                  <a:pt x="110000" y="77252"/>
                </a:cubicBezTo>
                <a:lnTo>
                  <a:pt x="110573" y="77538"/>
                </a:lnTo>
                <a:cubicBezTo>
                  <a:pt x="110716" y="77681"/>
                  <a:pt x="110930" y="77753"/>
                  <a:pt x="111074" y="77824"/>
                </a:cubicBezTo>
                <a:cubicBezTo>
                  <a:pt x="111431" y="77967"/>
                  <a:pt x="111789" y="78182"/>
                  <a:pt x="112076" y="78397"/>
                </a:cubicBezTo>
                <a:cubicBezTo>
                  <a:pt x="112124" y="78433"/>
                  <a:pt x="112175" y="78449"/>
                  <a:pt x="112224" y="78449"/>
                </a:cubicBezTo>
                <a:cubicBezTo>
                  <a:pt x="112465" y="78449"/>
                  <a:pt x="112671" y="78074"/>
                  <a:pt x="112433" y="77896"/>
                </a:cubicBezTo>
                <a:cubicBezTo>
                  <a:pt x="112147" y="77610"/>
                  <a:pt x="111861" y="77323"/>
                  <a:pt x="111575" y="77109"/>
                </a:cubicBezTo>
                <a:cubicBezTo>
                  <a:pt x="111431" y="76894"/>
                  <a:pt x="111217" y="76751"/>
                  <a:pt x="111002" y="76679"/>
                </a:cubicBezTo>
                <a:lnTo>
                  <a:pt x="110429" y="76321"/>
                </a:lnTo>
                <a:cubicBezTo>
                  <a:pt x="109714" y="75964"/>
                  <a:pt x="108855" y="75677"/>
                  <a:pt x="107996" y="75606"/>
                </a:cubicBezTo>
                <a:close/>
                <a:moveTo>
                  <a:pt x="46233" y="78826"/>
                </a:moveTo>
                <a:cubicBezTo>
                  <a:pt x="45732" y="78826"/>
                  <a:pt x="45231" y="79041"/>
                  <a:pt x="44874" y="79399"/>
                </a:cubicBezTo>
                <a:cubicBezTo>
                  <a:pt x="44802" y="79470"/>
                  <a:pt x="44802" y="79613"/>
                  <a:pt x="44802" y="79685"/>
                </a:cubicBezTo>
                <a:cubicBezTo>
                  <a:pt x="44802" y="79828"/>
                  <a:pt x="44874" y="79971"/>
                  <a:pt x="44945" y="80043"/>
                </a:cubicBezTo>
                <a:cubicBezTo>
                  <a:pt x="45021" y="80094"/>
                  <a:pt x="45106" y="80117"/>
                  <a:pt x="45188" y="80117"/>
                </a:cubicBezTo>
                <a:cubicBezTo>
                  <a:pt x="45336" y="80117"/>
                  <a:pt x="45472" y="80038"/>
                  <a:pt x="45518" y="79900"/>
                </a:cubicBezTo>
                <a:cubicBezTo>
                  <a:pt x="45589" y="79828"/>
                  <a:pt x="45661" y="79757"/>
                  <a:pt x="45732" y="79685"/>
                </a:cubicBezTo>
                <a:cubicBezTo>
                  <a:pt x="45804" y="79685"/>
                  <a:pt x="45804" y="79613"/>
                  <a:pt x="45876" y="79613"/>
                </a:cubicBezTo>
                <a:cubicBezTo>
                  <a:pt x="46019" y="79542"/>
                  <a:pt x="46090" y="79542"/>
                  <a:pt x="46162" y="79542"/>
                </a:cubicBezTo>
                <a:lnTo>
                  <a:pt x="46233" y="79542"/>
                </a:lnTo>
                <a:cubicBezTo>
                  <a:pt x="46305" y="79542"/>
                  <a:pt x="46377" y="79470"/>
                  <a:pt x="46448" y="79470"/>
                </a:cubicBezTo>
                <a:cubicBezTo>
                  <a:pt x="46520" y="79399"/>
                  <a:pt x="46520" y="79327"/>
                  <a:pt x="46520" y="79256"/>
                </a:cubicBezTo>
                <a:cubicBezTo>
                  <a:pt x="46591" y="79041"/>
                  <a:pt x="46448" y="78826"/>
                  <a:pt x="46233" y="78826"/>
                </a:cubicBezTo>
                <a:close/>
                <a:moveTo>
                  <a:pt x="154412" y="76962"/>
                </a:moveTo>
                <a:cubicBezTo>
                  <a:pt x="154249" y="76962"/>
                  <a:pt x="154091" y="77048"/>
                  <a:pt x="154014" y="77252"/>
                </a:cubicBezTo>
                <a:cubicBezTo>
                  <a:pt x="154014" y="77252"/>
                  <a:pt x="153871" y="77323"/>
                  <a:pt x="154014" y="77323"/>
                </a:cubicBezTo>
                <a:lnTo>
                  <a:pt x="153942" y="77395"/>
                </a:lnTo>
                <a:lnTo>
                  <a:pt x="153799" y="77395"/>
                </a:lnTo>
                <a:lnTo>
                  <a:pt x="153656" y="77538"/>
                </a:lnTo>
                <a:lnTo>
                  <a:pt x="153513" y="77538"/>
                </a:lnTo>
                <a:cubicBezTo>
                  <a:pt x="153155" y="77681"/>
                  <a:pt x="152797" y="77896"/>
                  <a:pt x="152511" y="78111"/>
                </a:cubicBezTo>
                <a:cubicBezTo>
                  <a:pt x="151939" y="78612"/>
                  <a:pt x="151366" y="79184"/>
                  <a:pt x="150865" y="79757"/>
                </a:cubicBezTo>
                <a:cubicBezTo>
                  <a:pt x="150722" y="79971"/>
                  <a:pt x="150722" y="80258"/>
                  <a:pt x="150865" y="80472"/>
                </a:cubicBezTo>
                <a:cubicBezTo>
                  <a:pt x="150972" y="80580"/>
                  <a:pt x="151116" y="80633"/>
                  <a:pt x="151250" y="80633"/>
                </a:cubicBezTo>
                <a:cubicBezTo>
                  <a:pt x="151384" y="80633"/>
                  <a:pt x="151509" y="80580"/>
                  <a:pt x="151581" y="80472"/>
                </a:cubicBezTo>
                <a:cubicBezTo>
                  <a:pt x="151867" y="80186"/>
                  <a:pt x="152153" y="79900"/>
                  <a:pt x="152440" y="79613"/>
                </a:cubicBezTo>
                <a:cubicBezTo>
                  <a:pt x="152583" y="79470"/>
                  <a:pt x="152726" y="79327"/>
                  <a:pt x="152869" y="79184"/>
                </a:cubicBezTo>
                <a:lnTo>
                  <a:pt x="153084" y="78969"/>
                </a:lnTo>
                <a:lnTo>
                  <a:pt x="153227" y="78898"/>
                </a:lnTo>
                <a:cubicBezTo>
                  <a:pt x="153298" y="78826"/>
                  <a:pt x="153370" y="78826"/>
                  <a:pt x="153513" y="78755"/>
                </a:cubicBezTo>
                <a:lnTo>
                  <a:pt x="153585" y="78683"/>
                </a:lnTo>
                <a:lnTo>
                  <a:pt x="154014" y="78540"/>
                </a:lnTo>
                <a:cubicBezTo>
                  <a:pt x="154229" y="78468"/>
                  <a:pt x="154372" y="78397"/>
                  <a:pt x="154515" y="78254"/>
                </a:cubicBezTo>
                <a:cubicBezTo>
                  <a:pt x="154658" y="78039"/>
                  <a:pt x="154801" y="77824"/>
                  <a:pt x="154873" y="77610"/>
                </a:cubicBezTo>
                <a:cubicBezTo>
                  <a:pt x="155011" y="77241"/>
                  <a:pt x="154705" y="76962"/>
                  <a:pt x="154412" y="76962"/>
                </a:cubicBezTo>
                <a:close/>
                <a:moveTo>
                  <a:pt x="76328" y="91512"/>
                </a:moveTo>
                <a:cubicBezTo>
                  <a:pt x="76113" y="91512"/>
                  <a:pt x="75898" y="91601"/>
                  <a:pt x="75719" y="91780"/>
                </a:cubicBezTo>
                <a:cubicBezTo>
                  <a:pt x="75361" y="92138"/>
                  <a:pt x="75361" y="92639"/>
                  <a:pt x="75719" y="92997"/>
                </a:cubicBezTo>
                <a:cubicBezTo>
                  <a:pt x="76277" y="93484"/>
                  <a:pt x="76970" y="93904"/>
                  <a:pt x="77667" y="94124"/>
                </a:cubicBezTo>
                <a:lnTo>
                  <a:pt x="77667" y="94124"/>
                </a:lnTo>
                <a:cubicBezTo>
                  <a:pt x="77825" y="94181"/>
                  <a:pt x="77973" y="94249"/>
                  <a:pt x="78081" y="94356"/>
                </a:cubicBezTo>
                <a:cubicBezTo>
                  <a:pt x="78224" y="94428"/>
                  <a:pt x="78367" y="94500"/>
                  <a:pt x="78510" y="94571"/>
                </a:cubicBezTo>
                <a:lnTo>
                  <a:pt x="78797" y="94643"/>
                </a:lnTo>
                <a:cubicBezTo>
                  <a:pt x="78856" y="94660"/>
                  <a:pt x="78915" y="94668"/>
                  <a:pt x="78973" y="94668"/>
                </a:cubicBezTo>
                <a:cubicBezTo>
                  <a:pt x="79407" y="94668"/>
                  <a:pt x="79782" y="94226"/>
                  <a:pt x="79655" y="93784"/>
                </a:cubicBezTo>
                <a:cubicBezTo>
                  <a:pt x="79584" y="93641"/>
                  <a:pt x="79512" y="93498"/>
                  <a:pt x="79441" y="93354"/>
                </a:cubicBezTo>
                <a:cubicBezTo>
                  <a:pt x="79298" y="93140"/>
                  <a:pt x="79154" y="92997"/>
                  <a:pt x="78940" y="92853"/>
                </a:cubicBezTo>
                <a:cubicBezTo>
                  <a:pt x="78725" y="92710"/>
                  <a:pt x="78510" y="92639"/>
                  <a:pt x="78296" y="92567"/>
                </a:cubicBezTo>
                <a:cubicBezTo>
                  <a:pt x="77938" y="92353"/>
                  <a:pt x="77508" y="92209"/>
                  <a:pt x="77151" y="91923"/>
                </a:cubicBezTo>
                <a:lnTo>
                  <a:pt x="76936" y="91780"/>
                </a:lnTo>
                <a:cubicBezTo>
                  <a:pt x="76757" y="91601"/>
                  <a:pt x="76542" y="91512"/>
                  <a:pt x="76328" y="915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0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1_Background"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p38"/>
          <p:cNvGrpSpPr/>
          <p:nvPr/>
        </p:nvGrpSpPr>
        <p:grpSpPr>
          <a:xfrm>
            <a:off x="-832287" y="3013438"/>
            <a:ext cx="10846736" cy="2644306"/>
            <a:chOff x="-832287" y="3013438"/>
            <a:chExt cx="10846736" cy="2644306"/>
          </a:xfrm>
        </p:grpSpPr>
        <p:sp>
          <p:nvSpPr>
            <p:cNvPr id="1479" name="Google Shape;1479;p38"/>
            <p:cNvSpPr/>
            <p:nvPr/>
          </p:nvSpPr>
          <p:spPr>
            <a:xfrm>
              <a:off x="-702450" y="3962178"/>
              <a:ext cx="9361121" cy="1402542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0" name="Google Shape;1480;p38"/>
            <p:cNvGrpSpPr/>
            <p:nvPr/>
          </p:nvGrpSpPr>
          <p:grpSpPr>
            <a:xfrm>
              <a:off x="-832287" y="3225919"/>
              <a:ext cx="4165008" cy="2358547"/>
              <a:chOff x="2279125" y="2025650"/>
              <a:chExt cx="3315825" cy="1877525"/>
            </a:xfrm>
          </p:grpSpPr>
          <p:sp>
            <p:nvSpPr>
              <p:cNvPr id="1481" name="Google Shape;1481;p38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avLst/>
                <a:gdLst/>
                <a:ahLst/>
                <a:cxnLst/>
                <a:rect l="l" t="t" r="r" b="b"/>
                <a:pathLst>
                  <a:path w="132168" h="75101" extrusionOk="0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8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3" name="Google Shape;1483;p38"/>
            <p:cNvGrpSpPr/>
            <p:nvPr/>
          </p:nvGrpSpPr>
          <p:grpSpPr>
            <a:xfrm>
              <a:off x="6640685" y="3013438"/>
              <a:ext cx="3373763" cy="2283991"/>
              <a:chOff x="6640685" y="3013438"/>
              <a:chExt cx="3373763" cy="2283991"/>
            </a:xfrm>
          </p:grpSpPr>
          <p:sp>
            <p:nvSpPr>
              <p:cNvPr id="1484" name="Google Shape;1484;p38"/>
              <p:cNvSpPr/>
              <p:nvPr/>
            </p:nvSpPr>
            <p:spPr>
              <a:xfrm>
                <a:off x="6640685" y="3013438"/>
                <a:ext cx="2814342" cy="2283991"/>
              </a:xfrm>
              <a:custGeom>
                <a:avLst/>
                <a:gdLst/>
                <a:ahLst/>
                <a:cxnLst/>
                <a:rect l="l" t="t" r="r" b="b"/>
                <a:pathLst>
                  <a:path w="60739" h="49293" extrusionOk="0">
                    <a:moveTo>
                      <a:pt x="55674" y="0"/>
                    </a:moveTo>
                    <a:cubicBezTo>
                      <a:pt x="55580" y="0"/>
                      <a:pt x="55480" y="9"/>
                      <a:pt x="55373" y="27"/>
                    </a:cubicBezTo>
                    <a:cubicBezTo>
                      <a:pt x="54548" y="130"/>
                      <a:pt x="53671" y="1111"/>
                      <a:pt x="53000" y="1575"/>
                    </a:cubicBezTo>
                    <a:cubicBezTo>
                      <a:pt x="51813" y="2504"/>
                      <a:pt x="50678" y="3535"/>
                      <a:pt x="49544" y="4515"/>
                    </a:cubicBezTo>
                    <a:cubicBezTo>
                      <a:pt x="47583" y="6166"/>
                      <a:pt x="45159" y="7920"/>
                      <a:pt x="44385" y="10500"/>
                    </a:cubicBezTo>
                    <a:cubicBezTo>
                      <a:pt x="44024" y="11738"/>
                      <a:pt x="44178" y="12615"/>
                      <a:pt x="43353" y="13750"/>
                    </a:cubicBezTo>
                    <a:cubicBezTo>
                      <a:pt x="42270" y="15246"/>
                      <a:pt x="41032" y="16587"/>
                      <a:pt x="39690" y="17825"/>
                    </a:cubicBezTo>
                    <a:cubicBezTo>
                      <a:pt x="38504" y="18908"/>
                      <a:pt x="37317" y="19889"/>
                      <a:pt x="36079" y="20869"/>
                    </a:cubicBezTo>
                    <a:cubicBezTo>
                      <a:pt x="34635" y="22004"/>
                      <a:pt x="33500" y="23139"/>
                      <a:pt x="31797" y="23861"/>
                    </a:cubicBezTo>
                    <a:cubicBezTo>
                      <a:pt x="31024" y="24170"/>
                      <a:pt x="30198" y="24583"/>
                      <a:pt x="29373" y="24893"/>
                    </a:cubicBezTo>
                    <a:cubicBezTo>
                      <a:pt x="28599" y="25151"/>
                      <a:pt x="27825" y="25151"/>
                      <a:pt x="27051" y="25409"/>
                    </a:cubicBezTo>
                    <a:cubicBezTo>
                      <a:pt x="26123" y="25615"/>
                      <a:pt x="25297" y="26131"/>
                      <a:pt x="24678" y="26853"/>
                    </a:cubicBezTo>
                    <a:cubicBezTo>
                      <a:pt x="23853" y="28143"/>
                      <a:pt x="23079" y="29432"/>
                      <a:pt x="22408" y="30774"/>
                    </a:cubicBezTo>
                    <a:cubicBezTo>
                      <a:pt x="21531" y="32321"/>
                      <a:pt x="20500" y="33766"/>
                      <a:pt x="19416" y="35159"/>
                    </a:cubicBezTo>
                    <a:cubicBezTo>
                      <a:pt x="17043" y="37996"/>
                      <a:pt x="13896" y="40111"/>
                      <a:pt x="10388" y="41246"/>
                    </a:cubicBezTo>
                    <a:cubicBezTo>
                      <a:pt x="8738" y="41710"/>
                      <a:pt x="7087" y="42278"/>
                      <a:pt x="5436" y="42897"/>
                    </a:cubicBezTo>
                    <a:cubicBezTo>
                      <a:pt x="3837" y="43619"/>
                      <a:pt x="2650" y="44806"/>
                      <a:pt x="948" y="45012"/>
                    </a:cubicBezTo>
                    <a:cubicBezTo>
                      <a:pt x="833" y="44881"/>
                      <a:pt x="692" y="44822"/>
                      <a:pt x="556" y="44822"/>
                    </a:cubicBezTo>
                    <a:cubicBezTo>
                      <a:pt x="266" y="44822"/>
                      <a:pt x="1" y="45089"/>
                      <a:pt x="71" y="45476"/>
                    </a:cubicBezTo>
                    <a:cubicBezTo>
                      <a:pt x="71" y="45579"/>
                      <a:pt x="122" y="45734"/>
                      <a:pt x="122" y="45837"/>
                    </a:cubicBezTo>
                    <a:cubicBezTo>
                      <a:pt x="174" y="46044"/>
                      <a:pt x="329" y="46147"/>
                      <a:pt x="484" y="46198"/>
                    </a:cubicBezTo>
                    <a:cubicBezTo>
                      <a:pt x="1980" y="46611"/>
                      <a:pt x="3321" y="47591"/>
                      <a:pt x="4869" y="47798"/>
                    </a:cubicBezTo>
                    <a:cubicBezTo>
                      <a:pt x="5369" y="47881"/>
                      <a:pt x="5874" y="47911"/>
                      <a:pt x="6381" y="47911"/>
                    </a:cubicBezTo>
                    <a:cubicBezTo>
                      <a:pt x="7444" y="47911"/>
                      <a:pt x="8515" y="47781"/>
                      <a:pt x="9563" y="47746"/>
                    </a:cubicBezTo>
                    <a:cubicBezTo>
                      <a:pt x="11214" y="47798"/>
                      <a:pt x="12916" y="48056"/>
                      <a:pt x="14515" y="48520"/>
                    </a:cubicBezTo>
                    <a:cubicBezTo>
                      <a:pt x="16063" y="48829"/>
                      <a:pt x="17611" y="48984"/>
                      <a:pt x="19210" y="48984"/>
                    </a:cubicBezTo>
                    <a:cubicBezTo>
                      <a:pt x="21276" y="49138"/>
                      <a:pt x="23341" y="49293"/>
                      <a:pt x="25407" y="49293"/>
                    </a:cubicBezTo>
                    <a:cubicBezTo>
                      <a:pt x="26797" y="49293"/>
                      <a:pt x="28188" y="49223"/>
                      <a:pt x="29579" y="49036"/>
                    </a:cubicBezTo>
                    <a:cubicBezTo>
                      <a:pt x="31281" y="48829"/>
                      <a:pt x="33035" y="48520"/>
                      <a:pt x="34789" y="48417"/>
                    </a:cubicBezTo>
                    <a:cubicBezTo>
                      <a:pt x="35641" y="48365"/>
                      <a:pt x="36543" y="48352"/>
                      <a:pt x="37466" y="48352"/>
                    </a:cubicBezTo>
                    <a:cubicBezTo>
                      <a:pt x="38388" y="48352"/>
                      <a:pt x="39329" y="48365"/>
                      <a:pt x="40258" y="48365"/>
                    </a:cubicBezTo>
                    <a:cubicBezTo>
                      <a:pt x="43920" y="48365"/>
                      <a:pt x="47635" y="48365"/>
                      <a:pt x="51298" y="48314"/>
                    </a:cubicBezTo>
                    <a:cubicBezTo>
                      <a:pt x="52295" y="48314"/>
                      <a:pt x="53269" y="48291"/>
                      <a:pt x="54236" y="48291"/>
                    </a:cubicBezTo>
                    <a:cubicBezTo>
                      <a:pt x="54720" y="48291"/>
                      <a:pt x="55201" y="48296"/>
                      <a:pt x="55682" y="48314"/>
                    </a:cubicBezTo>
                    <a:cubicBezTo>
                      <a:pt x="56400" y="48389"/>
                      <a:pt x="57090" y="48437"/>
                      <a:pt x="57793" y="48437"/>
                    </a:cubicBezTo>
                    <a:cubicBezTo>
                      <a:pt x="58050" y="48437"/>
                      <a:pt x="58309" y="48431"/>
                      <a:pt x="58571" y="48417"/>
                    </a:cubicBezTo>
                    <a:cubicBezTo>
                      <a:pt x="60686" y="48159"/>
                      <a:pt x="60738" y="46302"/>
                      <a:pt x="60583" y="44496"/>
                    </a:cubicBezTo>
                    <a:cubicBezTo>
                      <a:pt x="60171" y="41556"/>
                      <a:pt x="59500" y="38667"/>
                      <a:pt x="58571" y="35881"/>
                    </a:cubicBezTo>
                    <a:cubicBezTo>
                      <a:pt x="57488" y="32321"/>
                      <a:pt x="57436" y="28762"/>
                      <a:pt x="57436" y="25099"/>
                    </a:cubicBezTo>
                    <a:cubicBezTo>
                      <a:pt x="57488" y="21436"/>
                      <a:pt x="57540" y="17825"/>
                      <a:pt x="57540" y="14162"/>
                    </a:cubicBezTo>
                    <a:cubicBezTo>
                      <a:pt x="57540" y="10758"/>
                      <a:pt x="57591" y="7404"/>
                      <a:pt x="57024" y="4103"/>
                    </a:cubicBezTo>
                    <a:cubicBezTo>
                      <a:pt x="56828" y="3074"/>
                      <a:pt x="57422" y="0"/>
                      <a:pt x="55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8"/>
              <p:cNvSpPr/>
              <p:nvPr/>
            </p:nvSpPr>
            <p:spPr>
              <a:xfrm flipH="1">
                <a:off x="7600860" y="4078300"/>
                <a:ext cx="2413589" cy="788692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6" name="Google Shape;1486;p38"/>
            <p:cNvSpPr/>
            <p:nvPr/>
          </p:nvSpPr>
          <p:spPr>
            <a:xfrm rot="155175">
              <a:off x="710593" y="4742573"/>
              <a:ext cx="3268891" cy="841848"/>
            </a:xfrm>
            <a:custGeom>
              <a:avLst/>
              <a:gdLst/>
              <a:ahLst/>
              <a:cxnLst/>
              <a:rect l="l" t="t" r="r" b="b"/>
              <a:pathLst>
                <a:path w="94251" h="24271" extrusionOk="0">
                  <a:moveTo>
                    <a:pt x="54219" y="0"/>
                  </a:moveTo>
                  <a:cubicBezTo>
                    <a:pt x="53961" y="0"/>
                    <a:pt x="53806" y="103"/>
                    <a:pt x="53600" y="258"/>
                  </a:cubicBezTo>
                  <a:cubicBezTo>
                    <a:pt x="53187" y="568"/>
                    <a:pt x="52774" y="774"/>
                    <a:pt x="52362" y="980"/>
                  </a:cubicBezTo>
                  <a:cubicBezTo>
                    <a:pt x="52001" y="1084"/>
                    <a:pt x="51588" y="1084"/>
                    <a:pt x="51227" y="1238"/>
                  </a:cubicBezTo>
                  <a:cubicBezTo>
                    <a:pt x="50608" y="1599"/>
                    <a:pt x="49989" y="1857"/>
                    <a:pt x="49318" y="2012"/>
                  </a:cubicBezTo>
                  <a:cubicBezTo>
                    <a:pt x="48596" y="2064"/>
                    <a:pt x="47874" y="2167"/>
                    <a:pt x="47151" y="2373"/>
                  </a:cubicBezTo>
                  <a:cubicBezTo>
                    <a:pt x="46635" y="2580"/>
                    <a:pt x="46068" y="2683"/>
                    <a:pt x="45501" y="2683"/>
                  </a:cubicBezTo>
                  <a:cubicBezTo>
                    <a:pt x="44624" y="2580"/>
                    <a:pt x="44469" y="2115"/>
                    <a:pt x="43798" y="1703"/>
                  </a:cubicBezTo>
                  <a:cubicBezTo>
                    <a:pt x="43548" y="1578"/>
                    <a:pt x="43298" y="1509"/>
                    <a:pt x="43048" y="1509"/>
                  </a:cubicBezTo>
                  <a:cubicBezTo>
                    <a:pt x="42886" y="1509"/>
                    <a:pt x="42723" y="1538"/>
                    <a:pt x="42560" y="1599"/>
                  </a:cubicBezTo>
                  <a:cubicBezTo>
                    <a:pt x="40961" y="1806"/>
                    <a:pt x="39465" y="2425"/>
                    <a:pt x="38175" y="3405"/>
                  </a:cubicBezTo>
                  <a:cubicBezTo>
                    <a:pt x="35028" y="5984"/>
                    <a:pt x="31365" y="6861"/>
                    <a:pt x="28012" y="8822"/>
                  </a:cubicBezTo>
                  <a:cubicBezTo>
                    <a:pt x="24453" y="10937"/>
                    <a:pt x="20738" y="12330"/>
                    <a:pt x="17230" y="14600"/>
                  </a:cubicBezTo>
                  <a:cubicBezTo>
                    <a:pt x="16044" y="15322"/>
                    <a:pt x="14806" y="15838"/>
                    <a:pt x="13516" y="16250"/>
                  </a:cubicBezTo>
                  <a:lnTo>
                    <a:pt x="13155" y="16250"/>
                  </a:lnTo>
                  <a:cubicBezTo>
                    <a:pt x="12742" y="16096"/>
                    <a:pt x="12433" y="15889"/>
                    <a:pt x="12175" y="15528"/>
                  </a:cubicBezTo>
                  <a:cubicBezTo>
                    <a:pt x="11968" y="15270"/>
                    <a:pt x="11762" y="14754"/>
                    <a:pt x="11453" y="14600"/>
                  </a:cubicBezTo>
                  <a:cubicBezTo>
                    <a:pt x="11403" y="14583"/>
                    <a:pt x="11354" y="14576"/>
                    <a:pt x="11306" y="14576"/>
                  </a:cubicBezTo>
                  <a:cubicBezTo>
                    <a:pt x="11060" y="14576"/>
                    <a:pt x="10843" y="14771"/>
                    <a:pt x="10627" y="14858"/>
                  </a:cubicBezTo>
                  <a:cubicBezTo>
                    <a:pt x="10524" y="14961"/>
                    <a:pt x="10369" y="15012"/>
                    <a:pt x="10266" y="15115"/>
                  </a:cubicBezTo>
                  <a:cubicBezTo>
                    <a:pt x="10214" y="15115"/>
                    <a:pt x="10214" y="15115"/>
                    <a:pt x="10163" y="15167"/>
                  </a:cubicBezTo>
                  <a:cubicBezTo>
                    <a:pt x="10008" y="15322"/>
                    <a:pt x="9853" y="15425"/>
                    <a:pt x="9699" y="15631"/>
                  </a:cubicBezTo>
                  <a:cubicBezTo>
                    <a:pt x="9544" y="15838"/>
                    <a:pt x="9389" y="16096"/>
                    <a:pt x="9234" y="16405"/>
                  </a:cubicBezTo>
                  <a:cubicBezTo>
                    <a:pt x="8306" y="17127"/>
                    <a:pt x="6964" y="17282"/>
                    <a:pt x="6087" y="17540"/>
                  </a:cubicBezTo>
                  <a:cubicBezTo>
                    <a:pt x="5159" y="17798"/>
                    <a:pt x="4333" y="18314"/>
                    <a:pt x="3456" y="18469"/>
                  </a:cubicBezTo>
                  <a:cubicBezTo>
                    <a:pt x="3205" y="18519"/>
                    <a:pt x="2959" y="18536"/>
                    <a:pt x="2716" y="18536"/>
                  </a:cubicBezTo>
                  <a:cubicBezTo>
                    <a:pt x="2251" y="18536"/>
                    <a:pt x="1797" y="18475"/>
                    <a:pt x="1334" y="18475"/>
                  </a:cubicBezTo>
                  <a:cubicBezTo>
                    <a:pt x="1049" y="18475"/>
                    <a:pt x="761" y="18498"/>
                    <a:pt x="464" y="18572"/>
                  </a:cubicBezTo>
                  <a:cubicBezTo>
                    <a:pt x="155" y="18675"/>
                    <a:pt x="0" y="19242"/>
                    <a:pt x="155" y="19552"/>
                  </a:cubicBezTo>
                  <a:cubicBezTo>
                    <a:pt x="516" y="20481"/>
                    <a:pt x="1341" y="21151"/>
                    <a:pt x="2373" y="21254"/>
                  </a:cubicBezTo>
                  <a:cubicBezTo>
                    <a:pt x="2992" y="21409"/>
                    <a:pt x="3611" y="21358"/>
                    <a:pt x="4230" y="21512"/>
                  </a:cubicBezTo>
                  <a:cubicBezTo>
                    <a:pt x="5004" y="21770"/>
                    <a:pt x="5778" y="21925"/>
                    <a:pt x="6603" y="21977"/>
                  </a:cubicBezTo>
                  <a:cubicBezTo>
                    <a:pt x="10008" y="21977"/>
                    <a:pt x="13413" y="23060"/>
                    <a:pt x="16869" y="23060"/>
                  </a:cubicBezTo>
                  <a:cubicBezTo>
                    <a:pt x="18107" y="23060"/>
                    <a:pt x="19368" y="23014"/>
                    <a:pt x="20637" y="23014"/>
                  </a:cubicBezTo>
                  <a:cubicBezTo>
                    <a:pt x="21271" y="23014"/>
                    <a:pt x="21908" y="23026"/>
                    <a:pt x="22544" y="23060"/>
                  </a:cubicBezTo>
                  <a:cubicBezTo>
                    <a:pt x="24401" y="23215"/>
                    <a:pt x="26104" y="23885"/>
                    <a:pt x="27909" y="24143"/>
                  </a:cubicBezTo>
                  <a:cubicBezTo>
                    <a:pt x="28442" y="24229"/>
                    <a:pt x="28981" y="24258"/>
                    <a:pt x="29524" y="24258"/>
                  </a:cubicBezTo>
                  <a:cubicBezTo>
                    <a:pt x="30609" y="24258"/>
                    <a:pt x="31709" y="24143"/>
                    <a:pt x="32810" y="24143"/>
                  </a:cubicBezTo>
                  <a:cubicBezTo>
                    <a:pt x="32930" y="24140"/>
                    <a:pt x="33051" y="24138"/>
                    <a:pt x="33172" y="24138"/>
                  </a:cubicBezTo>
                  <a:cubicBezTo>
                    <a:pt x="34272" y="24138"/>
                    <a:pt x="35390" y="24270"/>
                    <a:pt x="36515" y="24270"/>
                  </a:cubicBezTo>
                  <a:cubicBezTo>
                    <a:pt x="37067" y="24270"/>
                    <a:pt x="37621" y="24238"/>
                    <a:pt x="38175" y="24143"/>
                  </a:cubicBezTo>
                  <a:cubicBezTo>
                    <a:pt x="39723" y="23885"/>
                    <a:pt x="41219" y="23112"/>
                    <a:pt x="42715" y="22750"/>
                  </a:cubicBezTo>
                  <a:cubicBezTo>
                    <a:pt x="43437" y="22596"/>
                    <a:pt x="44159" y="22286"/>
                    <a:pt x="44881" y="22131"/>
                  </a:cubicBezTo>
                  <a:cubicBezTo>
                    <a:pt x="45862" y="21977"/>
                    <a:pt x="46893" y="21873"/>
                    <a:pt x="47925" y="21873"/>
                  </a:cubicBezTo>
                  <a:cubicBezTo>
                    <a:pt x="51536" y="21409"/>
                    <a:pt x="55147" y="20790"/>
                    <a:pt x="58707" y="19913"/>
                  </a:cubicBezTo>
                  <a:cubicBezTo>
                    <a:pt x="61699" y="19257"/>
                    <a:pt x="64700" y="19017"/>
                    <a:pt x="67702" y="19017"/>
                  </a:cubicBezTo>
                  <a:cubicBezTo>
                    <a:pt x="72256" y="19017"/>
                    <a:pt x="76814" y="19570"/>
                    <a:pt x="81354" y="20068"/>
                  </a:cubicBezTo>
                  <a:cubicBezTo>
                    <a:pt x="83108" y="20274"/>
                    <a:pt x="84914" y="20481"/>
                    <a:pt x="86668" y="20635"/>
                  </a:cubicBezTo>
                  <a:cubicBezTo>
                    <a:pt x="86936" y="20664"/>
                    <a:pt x="87199" y="20677"/>
                    <a:pt x="87460" y="20677"/>
                  </a:cubicBezTo>
                  <a:cubicBezTo>
                    <a:pt x="89057" y="20677"/>
                    <a:pt x="90539" y="20201"/>
                    <a:pt x="92136" y="20068"/>
                  </a:cubicBezTo>
                  <a:cubicBezTo>
                    <a:pt x="92703" y="20016"/>
                    <a:pt x="93941" y="19913"/>
                    <a:pt x="94148" y="18933"/>
                  </a:cubicBezTo>
                  <a:cubicBezTo>
                    <a:pt x="94251" y="18314"/>
                    <a:pt x="93787" y="17695"/>
                    <a:pt x="93168" y="17592"/>
                  </a:cubicBezTo>
                  <a:cubicBezTo>
                    <a:pt x="92703" y="17540"/>
                    <a:pt x="92239" y="17540"/>
                    <a:pt x="91775" y="17540"/>
                  </a:cubicBezTo>
                  <a:cubicBezTo>
                    <a:pt x="91053" y="17437"/>
                    <a:pt x="90330" y="17231"/>
                    <a:pt x="89711" y="16818"/>
                  </a:cubicBezTo>
                  <a:cubicBezTo>
                    <a:pt x="87957" y="15992"/>
                    <a:pt x="85997" y="15889"/>
                    <a:pt x="84346" y="14703"/>
                  </a:cubicBezTo>
                  <a:cubicBezTo>
                    <a:pt x="83830" y="14290"/>
                    <a:pt x="83314" y="13877"/>
                    <a:pt x="82747" y="13568"/>
                  </a:cubicBezTo>
                  <a:cubicBezTo>
                    <a:pt x="82313" y="13410"/>
                    <a:pt x="81880" y="13343"/>
                    <a:pt x="81446" y="13343"/>
                  </a:cubicBezTo>
                  <a:cubicBezTo>
                    <a:pt x="81312" y="13343"/>
                    <a:pt x="81178" y="13349"/>
                    <a:pt x="81044" y="13361"/>
                  </a:cubicBezTo>
                  <a:cubicBezTo>
                    <a:pt x="80013" y="13258"/>
                    <a:pt x="79548" y="12484"/>
                    <a:pt x="78723" y="11969"/>
                  </a:cubicBezTo>
                  <a:cubicBezTo>
                    <a:pt x="77949" y="11556"/>
                    <a:pt x="77124" y="11195"/>
                    <a:pt x="76298" y="10885"/>
                  </a:cubicBezTo>
                  <a:cubicBezTo>
                    <a:pt x="74854" y="10266"/>
                    <a:pt x="73409" y="9905"/>
                    <a:pt x="71965" y="9286"/>
                  </a:cubicBezTo>
                  <a:cubicBezTo>
                    <a:pt x="71538" y="9115"/>
                    <a:pt x="71075" y="9015"/>
                    <a:pt x="70635" y="9015"/>
                  </a:cubicBezTo>
                  <a:cubicBezTo>
                    <a:pt x="70544" y="9015"/>
                    <a:pt x="70454" y="9019"/>
                    <a:pt x="70366" y="9028"/>
                  </a:cubicBezTo>
                  <a:cubicBezTo>
                    <a:pt x="70075" y="9047"/>
                    <a:pt x="69813" y="9111"/>
                    <a:pt x="69570" y="9111"/>
                  </a:cubicBezTo>
                  <a:cubicBezTo>
                    <a:pt x="69165" y="9111"/>
                    <a:pt x="68811" y="8937"/>
                    <a:pt x="68457" y="8099"/>
                  </a:cubicBezTo>
                  <a:cubicBezTo>
                    <a:pt x="68354" y="7738"/>
                    <a:pt x="68302" y="7274"/>
                    <a:pt x="68199" y="6913"/>
                  </a:cubicBezTo>
                  <a:cubicBezTo>
                    <a:pt x="67786" y="5830"/>
                    <a:pt x="67013" y="4849"/>
                    <a:pt x="65981" y="4282"/>
                  </a:cubicBezTo>
                  <a:cubicBezTo>
                    <a:pt x="64743" y="3508"/>
                    <a:pt x="63556" y="2838"/>
                    <a:pt x="62163" y="2683"/>
                  </a:cubicBezTo>
                  <a:cubicBezTo>
                    <a:pt x="60822" y="2580"/>
                    <a:pt x="59326" y="2064"/>
                    <a:pt x="57830" y="2064"/>
                  </a:cubicBezTo>
                  <a:cubicBezTo>
                    <a:pt x="56798" y="2012"/>
                    <a:pt x="56179" y="1961"/>
                    <a:pt x="55405" y="1084"/>
                  </a:cubicBezTo>
                  <a:cubicBezTo>
                    <a:pt x="55044" y="671"/>
                    <a:pt x="54735" y="52"/>
                    <a:pt x="54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411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1_Title and tex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16"/>
          <p:cNvGrpSpPr/>
          <p:nvPr/>
        </p:nvGrpSpPr>
        <p:grpSpPr>
          <a:xfrm rot="-10165654" flipH="1">
            <a:off x="-109742" y="-164703"/>
            <a:ext cx="1805035" cy="1886733"/>
            <a:chOff x="-2180709" y="-168438"/>
            <a:chExt cx="1193029" cy="1247027"/>
          </a:xfrm>
        </p:grpSpPr>
        <p:sp>
          <p:nvSpPr>
            <p:cNvPr id="599" name="Google Shape;599;p16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avLst/>
              <a:gdLst/>
              <a:ahLst/>
              <a:cxnLst/>
              <a:rect l="l" t="t" r="r" b="b"/>
              <a:pathLst>
                <a:path w="57934" h="46510" extrusionOk="0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flipH="1">
              <a:off x="-1836955" y="615418"/>
              <a:ext cx="48156" cy="45281"/>
            </a:xfrm>
            <a:custGeom>
              <a:avLst/>
              <a:gdLst/>
              <a:ahLst/>
              <a:cxnLst/>
              <a:rect l="l" t="t" r="r" b="b"/>
              <a:pathLst>
                <a:path w="2580" h="2426" extrusionOk="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flipH="1">
              <a:off x="-1696371" y="830140"/>
              <a:ext cx="23126" cy="53942"/>
            </a:xfrm>
            <a:custGeom>
              <a:avLst/>
              <a:gdLst/>
              <a:ahLst/>
              <a:cxnLst/>
              <a:rect l="l" t="t" r="r" b="b"/>
              <a:pathLst>
                <a:path w="1239" h="2890" extrusionOk="0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flipH="1">
              <a:off x="-1578893" y="809926"/>
              <a:ext cx="28893" cy="37573"/>
            </a:xfrm>
            <a:custGeom>
              <a:avLst/>
              <a:gdLst/>
              <a:ahLst/>
              <a:cxnLst/>
              <a:rect l="l" t="t" r="r" b="b"/>
              <a:pathLst>
                <a:path w="1548" h="2013" extrusionOk="0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avLst/>
              <a:gdLst/>
              <a:ahLst/>
              <a:cxnLst/>
              <a:rect l="l" t="t" r="r" b="b"/>
              <a:pathLst>
                <a:path w="1806" h="3987" extrusionOk="0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flipH="1">
              <a:off x="-1462386" y="928355"/>
              <a:ext cx="43340" cy="46663"/>
            </a:xfrm>
            <a:custGeom>
              <a:avLst/>
              <a:gdLst/>
              <a:ahLst/>
              <a:cxnLst/>
              <a:rect l="l" t="t" r="r" b="b"/>
              <a:pathLst>
                <a:path w="2322" h="2500" extrusionOk="0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flipH="1">
              <a:off x="-1428696" y="609762"/>
              <a:ext cx="27942" cy="85355"/>
            </a:xfrm>
            <a:custGeom>
              <a:avLst/>
              <a:gdLst/>
              <a:ahLst/>
              <a:cxnLst/>
              <a:rect l="l" t="t" r="r" b="b"/>
              <a:pathLst>
                <a:path w="1497" h="4573" extrusionOk="0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flipH="1">
              <a:off x="-1325665" y="636565"/>
              <a:ext cx="81865" cy="63424"/>
            </a:xfrm>
            <a:custGeom>
              <a:avLst/>
              <a:gdLst/>
              <a:ahLst/>
              <a:cxnLst/>
              <a:rect l="l" t="t" r="r" b="b"/>
              <a:pathLst>
                <a:path w="4386" h="3398" extrusionOk="0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flipH="1">
              <a:off x="-1038728" y="882383"/>
              <a:ext cx="43359" cy="55267"/>
            </a:xfrm>
            <a:custGeom>
              <a:avLst/>
              <a:gdLst/>
              <a:ahLst/>
              <a:cxnLst/>
              <a:rect l="l" t="t" r="r" b="b"/>
              <a:pathLst>
                <a:path w="2323" h="2961" extrusionOk="0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flipH="1">
              <a:off x="-1054127" y="687632"/>
              <a:ext cx="66447" cy="26019"/>
            </a:xfrm>
            <a:custGeom>
              <a:avLst/>
              <a:gdLst/>
              <a:ahLst/>
              <a:cxnLst/>
              <a:rect l="l" t="t" r="r" b="b"/>
              <a:pathLst>
                <a:path w="3560" h="1394" extrusionOk="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flipH="1">
              <a:off x="-1057972" y="78584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flipH="1">
              <a:off x="-1070552" y="739558"/>
              <a:ext cx="30891" cy="49201"/>
            </a:xfrm>
            <a:custGeom>
              <a:avLst/>
              <a:gdLst/>
              <a:ahLst/>
              <a:cxnLst/>
              <a:rect l="l" t="t" r="r" b="b"/>
              <a:pathLst>
                <a:path w="1655" h="2636" extrusionOk="0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flipH="1">
              <a:off x="-1057020" y="785848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flipH="1">
              <a:off x="-1370909" y="482541"/>
              <a:ext cx="971" cy="989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flipH="1">
              <a:off x="-1387278" y="463615"/>
              <a:ext cx="58739" cy="31861"/>
            </a:xfrm>
            <a:custGeom>
              <a:avLst/>
              <a:gdLst/>
              <a:ahLst/>
              <a:cxnLst/>
              <a:rect l="l" t="t" r="r" b="b"/>
              <a:pathLst>
                <a:path w="3147" h="1707" extrusionOk="0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flipH="1">
              <a:off x="-1335296" y="142633"/>
              <a:ext cx="43359" cy="47465"/>
            </a:xfrm>
            <a:custGeom>
              <a:avLst/>
              <a:gdLst/>
              <a:ahLst/>
              <a:cxnLst/>
              <a:rect l="l" t="t" r="r" b="b"/>
              <a:pathLst>
                <a:path w="2323" h="2543" extrusionOk="0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flipH="1">
              <a:off x="-1311218" y="153235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flipH="1">
              <a:off x="-1549048" y="-168438"/>
              <a:ext cx="31077" cy="75239"/>
            </a:xfrm>
            <a:custGeom>
              <a:avLst/>
              <a:gdLst/>
              <a:ahLst/>
              <a:cxnLst/>
              <a:rect l="l" t="t" r="r" b="b"/>
              <a:pathLst>
                <a:path w="1665" h="4031" extrusionOk="0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flipH="1">
              <a:off x="-1661710" y="-46331"/>
              <a:ext cx="48156" cy="51291"/>
            </a:xfrm>
            <a:custGeom>
              <a:avLst/>
              <a:gdLst/>
              <a:ahLst/>
              <a:cxnLst/>
              <a:rect l="l" t="t" r="r" b="b"/>
              <a:pathLst>
                <a:path w="2580" h="2748" extrusionOk="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flipH="1">
              <a:off x="-1682110" y="292550"/>
              <a:ext cx="50265" cy="49798"/>
            </a:xfrm>
            <a:custGeom>
              <a:avLst/>
              <a:gdLst/>
              <a:ahLst/>
              <a:cxnLst/>
              <a:rect l="l" t="t" r="r" b="b"/>
              <a:pathLst>
                <a:path w="2693" h="2668" extrusionOk="0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flipH="1">
              <a:off x="-1671341" y="30537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 flipH="1">
              <a:off x="-1666525" y="3092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 flipH="1">
              <a:off x="-1635709" y="610117"/>
              <a:ext cx="21203" cy="51534"/>
            </a:xfrm>
            <a:custGeom>
              <a:avLst/>
              <a:gdLst/>
              <a:ahLst/>
              <a:cxnLst/>
              <a:rect l="l" t="t" r="r" b="b"/>
              <a:pathLst>
                <a:path w="1136" h="2761" extrusionOk="0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6"/>
          <p:cNvSpPr txBox="1">
            <a:spLocks noGrp="1"/>
          </p:cNvSpPr>
          <p:nvPr>
            <p:ph type="title"/>
          </p:nvPr>
        </p:nvSpPr>
        <p:spPr>
          <a:xfrm>
            <a:off x="192912" y="1603868"/>
            <a:ext cx="4220400" cy="7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grpSp>
        <p:nvGrpSpPr>
          <p:cNvPr id="624" name="Google Shape;624;p16"/>
          <p:cNvGrpSpPr/>
          <p:nvPr/>
        </p:nvGrpSpPr>
        <p:grpSpPr>
          <a:xfrm>
            <a:off x="4440383" y="267173"/>
            <a:ext cx="4576305" cy="617769"/>
            <a:chOff x="4440383" y="267173"/>
            <a:chExt cx="4576305" cy="617769"/>
          </a:xfrm>
        </p:grpSpPr>
        <p:sp>
          <p:nvSpPr>
            <p:cNvPr id="625" name="Google Shape;625;p16"/>
            <p:cNvSpPr/>
            <p:nvPr/>
          </p:nvSpPr>
          <p:spPr>
            <a:xfrm flipH="1">
              <a:off x="4440383" y="727450"/>
              <a:ext cx="1561878" cy="157492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7454565" y="660643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 rot="10800000">
              <a:off x="5790653" y="267173"/>
              <a:ext cx="1434799" cy="125552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6"/>
          <p:cNvGrpSpPr/>
          <p:nvPr/>
        </p:nvGrpSpPr>
        <p:grpSpPr>
          <a:xfrm>
            <a:off x="4553470" y="3406975"/>
            <a:ext cx="5216782" cy="2047264"/>
            <a:chOff x="4553470" y="3406975"/>
            <a:chExt cx="5216782" cy="2047264"/>
          </a:xfrm>
        </p:grpSpPr>
        <p:grpSp>
          <p:nvGrpSpPr>
            <p:cNvPr id="629" name="Google Shape;629;p16"/>
            <p:cNvGrpSpPr/>
            <p:nvPr/>
          </p:nvGrpSpPr>
          <p:grpSpPr>
            <a:xfrm>
              <a:off x="6777720" y="3406975"/>
              <a:ext cx="2992532" cy="2047264"/>
              <a:chOff x="6777720" y="3406975"/>
              <a:chExt cx="2992532" cy="2047264"/>
            </a:xfrm>
          </p:grpSpPr>
          <p:sp>
            <p:nvSpPr>
              <p:cNvPr id="630" name="Google Shape;630;p16"/>
              <p:cNvSpPr/>
              <p:nvPr/>
            </p:nvSpPr>
            <p:spPr>
              <a:xfrm>
                <a:off x="7046793" y="3406975"/>
                <a:ext cx="2326725" cy="1887673"/>
              </a:xfrm>
              <a:custGeom>
                <a:avLst/>
                <a:gdLst/>
                <a:ahLst/>
                <a:cxnLst/>
                <a:rect l="l" t="t" r="r" b="b"/>
                <a:pathLst>
                  <a:path w="95750" h="77682" extrusionOk="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 flipH="1">
                <a:off x="6777720" y="4485811"/>
                <a:ext cx="2992532" cy="968428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2" name="Google Shape;632;p16"/>
            <p:cNvGrpSpPr/>
            <p:nvPr/>
          </p:nvGrpSpPr>
          <p:grpSpPr>
            <a:xfrm>
              <a:off x="4553470" y="4386886"/>
              <a:ext cx="3577711" cy="1067354"/>
              <a:chOff x="4553470" y="4386886"/>
              <a:chExt cx="3577711" cy="1067354"/>
            </a:xfrm>
          </p:grpSpPr>
          <p:sp>
            <p:nvSpPr>
              <p:cNvPr id="633" name="Google Shape;633;p16"/>
              <p:cNvSpPr/>
              <p:nvPr/>
            </p:nvSpPr>
            <p:spPr>
              <a:xfrm rot="154051">
                <a:off x="4572068" y="4465731"/>
                <a:ext cx="3540515" cy="909664"/>
              </a:xfrm>
              <a:custGeom>
                <a:avLst/>
                <a:gdLst/>
                <a:ahLst/>
                <a:cxnLst/>
                <a:rect l="l" t="t" r="r" b="b"/>
                <a:pathLst>
                  <a:path w="151411" h="38902" extrusionOk="0">
                    <a:moveTo>
                      <a:pt x="87080" y="1"/>
                    </a:moveTo>
                    <a:cubicBezTo>
                      <a:pt x="86616" y="1"/>
                      <a:pt x="86358" y="207"/>
                      <a:pt x="85997" y="465"/>
                    </a:cubicBezTo>
                    <a:cubicBezTo>
                      <a:pt x="85378" y="929"/>
                      <a:pt x="84707" y="1290"/>
                      <a:pt x="84037" y="1600"/>
                    </a:cubicBezTo>
                    <a:cubicBezTo>
                      <a:pt x="83418" y="1806"/>
                      <a:pt x="82798" y="1806"/>
                      <a:pt x="82179" y="2064"/>
                    </a:cubicBezTo>
                    <a:cubicBezTo>
                      <a:pt x="81148" y="2477"/>
                      <a:pt x="80322" y="3148"/>
                      <a:pt x="79187" y="3251"/>
                    </a:cubicBezTo>
                    <a:cubicBezTo>
                      <a:pt x="78001" y="3354"/>
                      <a:pt x="76866" y="3560"/>
                      <a:pt x="75731" y="3870"/>
                    </a:cubicBezTo>
                    <a:cubicBezTo>
                      <a:pt x="74906" y="4231"/>
                      <a:pt x="73977" y="4386"/>
                      <a:pt x="73100" y="4386"/>
                    </a:cubicBezTo>
                    <a:cubicBezTo>
                      <a:pt x="71656" y="4179"/>
                      <a:pt x="71398" y="3405"/>
                      <a:pt x="70263" y="2786"/>
                    </a:cubicBezTo>
                    <a:cubicBezTo>
                      <a:pt x="69899" y="2588"/>
                      <a:pt x="69471" y="2496"/>
                      <a:pt x="69048" y="2496"/>
                    </a:cubicBezTo>
                    <a:cubicBezTo>
                      <a:pt x="68812" y="2496"/>
                      <a:pt x="68576" y="2524"/>
                      <a:pt x="68354" y="2580"/>
                    </a:cubicBezTo>
                    <a:cubicBezTo>
                      <a:pt x="65723" y="3096"/>
                      <a:pt x="63556" y="3715"/>
                      <a:pt x="61286" y="5572"/>
                    </a:cubicBezTo>
                    <a:cubicBezTo>
                      <a:pt x="56231" y="9751"/>
                      <a:pt x="50350" y="11040"/>
                      <a:pt x="44985" y="14239"/>
                    </a:cubicBezTo>
                    <a:cubicBezTo>
                      <a:pt x="39258" y="17644"/>
                      <a:pt x="33274" y="19810"/>
                      <a:pt x="27651" y="23473"/>
                    </a:cubicBezTo>
                    <a:cubicBezTo>
                      <a:pt x="25742" y="24608"/>
                      <a:pt x="23730" y="25485"/>
                      <a:pt x="21615" y="26104"/>
                    </a:cubicBezTo>
                    <a:cubicBezTo>
                      <a:pt x="21461" y="26104"/>
                      <a:pt x="21254" y="26053"/>
                      <a:pt x="21100" y="26053"/>
                    </a:cubicBezTo>
                    <a:cubicBezTo>
                      <a:pt x="20429" y="25846"/>
                      <a:pt x="19913" y="25433"/>
                      <a:pt x="19500" y="24866"/>
                    </a:cubicBezTo>
                    <a:cubicBezTo>
                      <a:pt x="19139" y="24453"/>
                      <a:pt x="18881" y="23628"/>
                      <a:pt x="18365" y="23422"/>
                    </a:cubicBezTo>
                    <a:cubicBezTo>
                      <a:pt x="18257" y="23382"/>
                      <a:pt x="18154" y="23365"/>
                      <a:pt x="18057" y="23365"/>
                    </a:cubicBezTo>
                    <a:cubicBezTo>
                      <a:pt x="17644" y="23365"/>
                      <a:pt x="17326" y="23667"/>
                      <a:pt x="17076" y="23834"/>
                    </a:cubicBezTo>
                    <a:cubicBezTo>
                      <a:pt x="16818" y="23937"/>
                      <a:pt x="16663" y="24092"/>
                      <a:pt x="16457" y="24247"/>
                    </a:cubicBezTo>
                    <a:cubicBezTo>
                      <a:pt x="16405" y="24247"/>
                      <a:pt x="16302" y="24247"/>
                      <a:pt x="16302" y="24299"/>
                    </a:cubicBezTo>
                    <a:cubicBezTo>
                      <a:pt x="16044" y="24505"/>
                      <a:pt x="15786" y="24763"/>
                      <a:pt x="15580" y="25021"/>
                    </a:cubicBezTo>
                    <a:cubicBezTo>
                      <a:pt x="15270" y="25382"/>
                      <a:pt x="15012" y="25846"/>
                      <a:pt x="14806" y="26310"/>
                    </a:cubicBezTo>
                    <a:cubicBezTo>
                      <a:pt x="13310" y="27445"/>
                      <a:pt x="11195" y="27703"/>
                      <a:pt x="9699" y="28116"/>
                    </a:cubicBezTo>
                    <a:cubicBezTo>
                      <a:pt x="8203" y="28529"/>
                      <a:pt x="6913" y="29354"/>
                      <a:pt x="5520" y="29664"/>
                    </a:cubicBezTo>
                    <a:cubicBezTo>
                      <a:pt x="5144" y="29736"/>
                      <a:pt x="4769" y="29761"/>
                      <a:pt x="4393" y="29761"/>
                    </a:cubicBezTo>
                    <a:cubicBezTo>
                      <a:pt x="3634" y="29761"/>
                      <a:pt x="2875" y="29661"/>
                      <a:pt x="2116" y="29661"/>
                    </a:cubicBezTo>
                    <a:cubicBezTo>
                      <a:pt x="1651" y="29661"/>
                      <a:pt x="1187" y="29699"/>
                      <a:pt x="722" y="29818"/>
                    </a:cubicBezTo>
                    <a:cubicBezTo>
                      <a:pt x="206" y="29973"/>
                      <a:pt x="0" y="30850"/>
                      <a:pt x="258" y="31418"/>
                    </a:cubicBezTo>
                    <a:cubicBezTo>
                      <a:pt x="826" y="32914"/>
                      <a:pt x="2167" y="33945"/>
                      <a:pt x="3714" y="34152"/>
                    </a:cubicBezTo>
                    <a:cubicBezTo>
                      <a:pt x="4746" y="34307"/>
                      <a:pt x="5778" y="34255"/>
                      <a:pt x="6758" y="34513"/>
                    </a:cubicBezTo>
                    <a:cubicBezTo>
                      <a:pt x="7996" y="34926"/>
                      <a:pt x="9286" y="35184"/>
                      <a:pt x="10576" y="35287"/>
                    </a:cubicBezTo>
                    <a:cubicBezTo>
                      <a:pt x="16044" y="35287"/>
                      <a:pt x="21512" y="36938"/>
                      <a:pt x="27032" y="36989"/>
                    </a:cubicBezTo>
                    <a:cubicBezTo>
                      <a:pt x="28858" y="36989"/>
                      <a:pt x="30685" y="36933"/>
                      <a:pt x="32511" y="36933"/>
                    </a:cubicBezTo>
                    <a:cubicBezTo>
                      <a:pt x="33728" y="36933"/>
                      <a:pt x="34946" y="36958"/>
                      <a:pt x="36163" y="37041"/>
                    </a:cubicBezTo>
                    <a:cubicBezTo>
                      <a:pt x="39104" y="37247"/>
                      <a:pt x="41889" y="38330"/>
                      <a:pt x="44778" y="38743"/>
                    </a:cubicBezTo>
                    <a:cubicBezTo>
                      <a:pt x="45619" y="38861"/>
                      <a:pt x="46470" y="38902"/>
                      <a:pt x="47325" y="38902"/>
                    </a:cubicBezTo>
                    <a:cubicBezTo>
                      <a:pt x="49095" y="38902"/>
                      <a:pt x="50881" y="38726"/>
                      <a:pt x="52620" y="38692"/>
                    </a:cubicBezTo>
                    <a:cubicBezTo>
                      <a:pt x="52760" y="38689"/>
                      <a:pt x="52901" y="38688"/>
                      <a:pt x="53042" y="38688"/>
                    </a:cubicBezTo>
                    <a:cubicBezTo>
                      <a:pt x="54882" y="38688"/>
                      <a:pt x="56740" y="38887"/>
                      <a:pt x="58576" y="38887"/>
                    </a:cubicBezTo>
                    <a:cubicBezTo>
                      <a:pt x="59487" y="38887"/>
                      <a:pt x="60392" y="38838"/>
                      <a:pt x="61286" y="38692"/>
                    </a:cubicBezTo>
                    <a:cubicBezTo>
                      <a:pt x="63763" y="38279"/>
                      <a:pt x="66136" y="37041"/>
                      <a:pt x="68612" y="36473"/>
                    </a:cubicBezTo>
                    <a:cubicBezTo>
                      <a:pt x="69798" y="36164"/>
                      <a:pt x="70933" y="35751"/>
                      <a:pt x="72068" y="35493"/>
                    </a:cubicBezTo>
                    <a:cubicBezTo>
                      <a:pt x="73667" y="35080"/>
                      <a:pt x="75318" y="35184"/>
                      <a:pt x="76969" y="35029"/>
                    </a:cubicBezTo>
                    <a:cubicBezTo>
                      <a:pt x="82747" y="34513"/>
                      <a:pt x="88576" y="33120"/>
                      <a:pt x="94303" y="31882"/>
                    </a:cubicBezTo>
                    <a:cubicBezTo>
                      <a:pt x="99065" y="30848"/>
                      <a:pt x="103828" y="30468"/>
                      <a:pt x="108590" y="30468"/>
                    </a:cubicBezTo>
                    <a:cubicBezTo>
                      <a:pt x="115951" y="30468"/>
                      <a:pt x="123311" y="31377"/>
                      <a:pt x="130672" y="32191"/>
                    </a:cubicBezTo>
                    <a:cubicBezTo>
                      <a:pt x="133509" y="32501"/>
                      <a:pt x="136398" y="32811"/>
                      <a:pt x="139235" y="33068"/>
                    </a:cubicBezTo>
                    <a:cubicBezTo>
                      <a:pt x="139601" y="33099"/>
                      <a:pt x="139962" y="33113"/>
                      <a:pt x="140320" y="33113"/>
                    </a:cubicBezTo>
                    <a:cubicBezTo>
                      <a:pt x="142950" y="33113"/>
                      <a:pt x="145418" y="32367"/>
                      <a:pt x="148005" y="32140"/>
                    </a:cubicBezTo>
                    <a:cubicBezTo>
                      <a:pt x="148934" y="32037"/>
                      <a:pt x="150894" y="31882"/>
                      <a:pt x="151204" y="30334"/>
                    </a:cubicBezTo>
                    <a:cubicBezTo>
                      <a:pt x="151410" y="29148"/>
                      <a:pt x="150327" y="28477"/>
                      <a:pt x="149656" y="28271"/>
                    </a:cubicBezTo>
                    <a:cubicBezTo>
                      <a:pt x="149203" y="28210"/>
                      <a:pt x="148750" y="28185"/>
                      <a:pt x="148307" y="28185"/>
                    </a:cubicBezTo>
                    <a:cubicBezTo>
                      <a:pt x="147993" y="28185"/>
                      <a:pt x="147685" y="28198"/>
                      <a:pt x="147386" y="28219"/>
                    </a:cubicBezTo>
                    <a:cubicBezTo>
                      <a:pt x="146200" y="28064"/>
                      <a:pt x="145065" y="27652"/>
                      <a:pt x="144085" y="27084"/>
                    </a:cubicBezTo>
                    <a:cubicBezTo>
                      <a:pt x="141299" y="25743"/>
                      <a:pt x="138049" y="25537"/>
                      <a:pt x="135470" y="23679"/>
                    </a:cubicBezTo>
                    <a:cubicBezTo>
                      <a:pt x="134644" y="22957"/>
                      <a:pt x="133767" y="22338"/>
                      <a:pt x="132890" y="21822"/>
                    </a:cubicBezTo>
                    <a:cubicBezTo>
                      <a:pt x="131858" y="21358"/>
                      <a:pt x="131188" y="21564"/>
                      <a:pt x="130156" y="21461"/>
                    </a:cubicBezTo>
                    <a:cubicBezTo>
                      <a:pt x="128557" y="21306"/>
                      <a:pt x="127783" y="20120"/>
                      <a:pt x="126442" y="19295"/>
                    </a:cubicBezTo>
                    <a:cubicBezTo>
                      <a:pt x="125152" y="18624"/>
                      <a:pt x="123862" y="18056"/>
                      <a:pt x="122521" y="17541"/>
                    </a:cubicBezTo>
                    <a:cubicBezTo>
                      <a:pt x="120200" y="16509"/>
                      <a:pt x="117878" y="15890"/>
                      <a:pt x="115557" y="14961"/>
                    </a:cubicBezTo>
                    <a:cubicBezTo>
                      <a:pt x="114900" y="14674"/>
                      <a:pt x="114210" y="14517"/>
                      <a:pt x="113514" y="14517"/>
                    </a:cubicBezTo>
                    <a:cubicBezTo>
                      <a:pt x="113335" y="14517"/>
                      <a:pt x="113156" y="14527"/>
                      <a:pt x="112977" y="14548"/>
                    </a:cubicBezTo>
                    <a:cubicBezTo>
                      <a:pt x="112512" y="14587"/>
                      <a:pt x="112097" y="14692"/>
                      <a:pt x="111712" y="14692"/>
                    </a:cubicBezTo>
                    <a:cubicBezTo>
                      <a:pt x="111072" y="14692"/>
                      <a:pt x="110513" y="14404"/>
                      <a:pt x="109934" y="13052"/>
                    </a:cubicBezTo>
                    <a:cubicBezTo>
                      <a:pt x="109727" y="12485"/>
                      <a:pt x="109676" y="11763"/>
                      <a:pt x="109469" y="11144"/>
                    </a:cubicBezTo>
                    <a:cubicBezTo>
                      <a:pt x="108850" y="9338"/>
                      <a:pt x="107612" y="7842"/>
                      <a:pt x="105961" y="6913"/>
                    </a:cubicBezTo>
                    <a:cubicBezTo>
                      <a:pt x="103949" y="5675"/>
                      <a:pt x="102092" y="4540"/>
                      <a:pt x="99822" y="4334"/>
                    </a:cubicBezTo>
                    <a:cubicBezTo>
                      <a:pt x="97501" y="4128"/>
                      <a:pt x="95231" y="3354"/>
                      <a:pt x="92806" y="3302"/>
                    </a:cubicBezTo>
                    <a:cubicBezTo>
                      <a:pt x="91156" y="3251"/>
                      <a:pt x="90176" y="3199"/>
                      <a:pt x="88937" y="1703"/>
                    </a:cubicBezTo>
                    <a:cubicBezTo>
                      <a:pt x="88422" y="1084"/>
                      <a:pt x="87854" y="104"/>
                      <a:pt x="87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 rot="-184332" flipH="1">
                <a:off x="4818554" y="4868644"/>
                <a:ext cx="2220275" cy="386202"/>
              </a:xfrm>
              <a:custGeom>
                <a:avLst/>
                <a:gdLst/>
                <a:ahLst/>
                <a:cxnLst/>
                <a:rect l="l" t="t" r="r" b="b"/>
                <a:pathLst>
                  <a:path w="124276" h="21617" extrusionOk="0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5" name="Google Shape;635;p16"/>
          <p:cNvSpPr/>
          <p:nvPr/>
        </p:nvSpPr>
        <p:spPr>
          <a:xfrm flipH="1">
            <a:off x="-3226515" y="4138635"/>
            <a:ext cx="6733370" cy="1008813"/>
          </a:xfrm>
          <a:custGeom>
            <a:avLst/>
            <a:gdLst/>
            <a:ahLst/>
            <a:cxnLst/>
            <a:rect l="l" t="t" r="r" b="b"/>
            <a:pathLst>
              <a:path w="222738" h="33374" extrusionOk="0">
                <a:moveTo>
                  <a:pt x="222737" y="1"/>
                </a:moveTo>
                <a:cubicBezTo>
                  <a:pt x="196301" y="1"/>
                  <a:pt x="189614" y="9938"/>
                  <a:pt x="177177" y="17625"/>
                </a:cubicBezTo>
                <a:cubicBezTo>
                  <a:pt x="172731" y="20377"/>
                  <a:pt x="167607" y="21346"/>
                  <a:pt x="162010" y="21346"/>
                </a:cubicBezTo>
                <a:cubicBezTo>
                  <a:pt x="148692" y="21346"/>
                  <a:pt x="132699" y="15858"/>
                  <a:pt x="116800" y="15858"/>
                </a:cubicBezTo>
                <a:cubicBezTo>
                  <a:pt x="115718" y="15858"/>
                  <a:pt x="114637" y="15883"/>
                  <a:pt x="113556" y="15937"/>
                </a:cubicBezTo>
                <a:cubicBezTo>
                  <a:pt x="94809" y="16806"/>
                  <a:pt x="77665" y="30501"/>
                  <a:pt x="64145" y="30501"/>
                </a:cubicBezTo>
                <a:cubicBezTo>
                  <a:pt x="64054" y="30501"/>
                  <a:pt x="63963" y="30500"/>
                  <a:pt x="63872" y="30499"/>
                </a:cubicBezTo>
                <a:cubicBezTo>
                  <a:pt x="50784" y="30318"/>
                  <a:pt x="41130" y="26295"/>
                  <a:pt x="30305" y="26295"/>
                </a:cubicBezTo>
                <a:cubicBezTo>
                  <a:pt x="29913" y="26295"/>
                  <a:pt x="29519" y="26301"/>
                  <a:pt x="29124" y="26312"/>
                </a:cubicBezTo>
                <a:cubicBezTo>
                  <a:pt x="17875" y="26687"/>
                  <a:pt x="9938" y="31874"/>
                  <a:pt x="1" y="33374"/>
                </a:cubicBezTo>
                <a:lnTo>
                  <a:pt x="222737" y="33374"/>
                </a:lnTo>
                <a:lnTo>
                  <a:pt x="22273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6DDB9-38B2-4AC6-821A-EE974681A8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912" y="2350642"/>
            <a:ext cx="4220399" cy="1852400"/>
          </a:xfrm>
        </p:spPr>
        <p:txBody>
          <a:bodyPr>
            <a:normAutofit/>
          </a:bodyPr>
          <a:lstStyle>
            <a:lvl1pPr marL="139700" indent="0">
              <a:buNone/>
              <a:defRPr sz="1300"/>
            </a:lvl1pPr>
          </a:lstStyle>
          <a:p>
            <a:pPr lvl="0"/>
            <a:endParaRPr lang="ru-U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3845E7-3809-4958-934E-9317F8F86AB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0751" y="1062367"/>
            <a:ext cx="3937000" cy="288766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12427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1_Title and tex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6"/>
          <p:cNvSpPr/>
          <p:nvPr/>
        </p:nvSpPr>
        <p:spPr>
          <a:xfrm flipH="1">
            <a:off x="-3226515" y="4138635"/>
            <a:ext cx="6733370" cy="1008813"/>
          </a:xfrm>
          <a:custGeom>
            <a:avLst/>
            <a:gdLst/>
            <a:ahLst/>
            <a:cxnLst/>
            <a:rect l="l" t="t" r="r" b="b"/>
            <a:pathLst>
              <a:path w="222738" h="33374" extrusionOk="0">
                <a:moveTo>
                  <a:pt x="222737" y="1"/>
                </a:moveTo>
                <a:cubicBezTo>
                  <a:pt x="196301" y="1"/>
                  <a:pt x="189614" y="9938"/>
                  <a:pt x="177177" y="17625"/>
                </a:cubicBezTo>
                <a:cubicBezTo>
                  <a:pt x="172731" y="20377"/>
                  <a:pt x="167607" y="21346"/>
                  <a:pt x="162010" y="21346"/>
                </a:cubicBezTo>
                <a:cubicBezTo>
                  <a:pt x="148692" y="21346"/>
                  <a:pt x="132699" y="15858"/>
                  <a:pt x="116800" y="15858"/>
                </a:cubicBezTo>
                <a:cubicBezTo>
                  <a:pt x="115718" y="15858"/>
                  <a:pt x="114637" y="15883"/>
                  <a:pt x="113556" y="15937"/>
                </a:cubicBezTo>
                <a:cubicBezTo>
                  <a:pt x="94809" y="16806"/>
                  <a:pt x="77665" y="30501"/>
                  <a:pt x="64145" y="30501"/>
                </a:cubicBezTo>
                <a:cubicBezTo>
                  <a:pt x="64054" y="30501"/>
                  <a:pt x="63963" y="30500"/>
                  <a:pt x="63872" y="30499"/>
                </a:cubicBezTo>
                <a:cubicBezTo>
                  <a:pt x="50784" y="30318"/>
                  <a:pt x="41130" y="26295"/>
                  <a:pt x="30305" y="26295"/>
                </a:cubicBezTo>
                <a:cubicBezTo>
                  <a:pt x="29913" y="26295"/>
                  <a:pt x="29519" y="26301"/>
                  <a:pt x="29124" y="26312"/>
                </a:cubicBezTo>
                <a:cubicBezTo>
                  <a:pt x="17875" y="26687"/>
                  <a:pt x="9938" y="31874"/>
                  <a:pt x="1" y="33374"/>
                </a:cubicBezTo>
                <a:lnTo>
                  <a:pt x="222737" y="33374"/>
                </a:lnTo>
                <a:lnTo>
                  <a:pt x="22273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16"/>
          <p:cNvGrpSpPr/>
          <p:nvPr/>
        </p:nvGrpSpPr>
        <p:grpSpPr>
          <a:xfrm rot="-10165654" flipH="1">
            <a:off x="-108068" y="-502474"/>
            <a:ext cx="1805035" cy="1868489"/>
            <a:chOff x="-2180709" y="-156380"/>
            <a:chExt cx="1193029" cy="1234969"/>
          </a:xfrm>
        </p:grpSpPr>
        <p:sp>
          <p:nvSpPr>
            <p:cNvPr id="599" name="Google Shape;599;p16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avLst/>
              <a:gdLst/>
              <a:ahLst/>
              <a:cxnLst/>
              <a:rect l="l" t="t" r="r" b="b"/>
              <a:pathLst>
                <a:path w="57934" h="46510" extrusionOk="0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flipH="1">
              <a:off x="-1836955" y="615418"/>
              <a:ext cx="48156" cy="45281"/>
            </a:xfrm>
            <a:custGeom>
              <a:avLst/>
              <a:gdLst/>
              <a:ahLst/>
              <a:cxnLst/>
              <a:rect l="l" t="t" r="r" b="b"/>
              <a:pathLst>
                <a:path w="2580" h="2426" extrusionOk="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flipH="1">
              <a:off x="-1696371" y="830140"/>
              <a:ext cx="23126" cy="53942"/>
            </a:xfrm>
            <a:custGeom>
              <a:avLst/>
              <a:gdLst/>
              <a:ahLst/>
              <a:cxnLst/>
              <a:rect l="l" t="t" r="r" b="b"/>
              <a:pathLst>
                <a:path w="1239" h="2890" extrusionOk="0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flipH="1">
              <a:off x="-1578893" y="809926"/>
              <a:ext cx="28893" cy="37573"/>
            </a:xfrm>
            <a:custGeom>
              <a:avLst/>
              <a:gdLst/>
              <a:ahLst/>
              <a:cxnLst/>
              <a:rect l="l" t="t" r="r" b="b"/>
              <a:pathLst>
                <a:path w="1548" h="2013" extrusionOk="0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avLst/>
              <a:gdLst/>
              <a:ahLst/>
              <a:cxnLst/>
              <a:rect l="l" t="t" r="r" b="b"/>
              <a:pathLst>
                <a:path w="1806" h="3987" extrusionOk="0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flipH="1">
              <a:off x="-1462386" y="928355"/>
              <a:ext cx="43340" cy="46663"/>
            </a:xfrm>
            <a:custGeom>
              <a:avLst/>
              <a:gdLst/>
              <a:ahLst/>
              <a:cxnLst/>
              <a:rect l="l" t="t" r="r" b="b"/>
              <a:pathLst>
                <a:path w="2322" h="2500" extrusionOk="0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flipH="1">
              <a:off x="-1428696" y="609762"/>
              <a:ext cx="27942" cy="85355"/>
            </a:xfrm>
            <a:custGeom>
              <a:avLst/>
              <a:gdLst/>
              <a:ahLst/>
              <a:cxnLst/>
              <a:rect l="l" t="t" r="r" b="b"/>
              <a:pathLst>
                <a:path w="1497" h="4573" extrusionOk="0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flipH="1">
              <a:off x="-1325665" y="636565"/>
              <a:ext cx="81865" cy="63424"/>
            </a:xfrm>
            <a:custGeom>
              <a:avLst/>
              <a:gdLst/>
              <a:ahLst/>
              <a:cxnLst/>
              <a:rect l="l" t="t" r="r" b="b"/>
              <a:pathLst>
                <a:path w="4386" h="3398" extrusionOk="0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flipH="1">
              <a:off x="-1038728" y="882383"/>
              <a:ext cx="43359" cy="55267"/>
            </a:xfrm>
            <a:custGeom>
              <a:avLst/>
              <a:gdLst/>
              <a:ahLst/>
              <a:cxnLst/>
              <a:rect l="l" t="t" r="r" b="b"/>
              <a:pathLst>
                <a:path w="2323" h="2961" extrusionOk="0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flipH="1">
              <a:off x="-1054127" y="687632"/>
              <a:ext cx="66447" cy="26019"/>
            </a:xfrm>
            <a:custGeom>
              <a:avLst/>
              <a:gdLst/>
              <a:ahLst/>
              <a:cxnLst/>
              <a:rect l="l" t="t" r="r" b="b"/>
              <a:pathLst>
                <a:path w="3560" h="1394" extrusionOk="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flipH="1">
              <a:off x="-1057972" y="78584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flipH="1">
              <a:off x="-1070552" y="739558"/>
              <a:ext cx="30891" cy="49201"/>
            </a:xfrm>
            <a:custGeom>
              <a:avLst/>
              <a:gdLst/>
              <a:ahLst/>
              <a:cxnLst/>
              <a:rect l="l" t="t" r="r" b="b"/>
              <a:pathLst>
                <a:path w="1655" h="2636" extrusionOk="0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flipH="1">
              <a:off x="-1057020" y="785848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flipH="1">
              <a:off x="-1370909" y="482541"/>
              <a:ext cx="971" cy="989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flipH="1">
              <a:off x="-1387278" y="463615"/>
              <a:ext cx="58739" cy="31861"/>
            </a:xfrm>
            <a:custGeom>
              <a:avLst/>
              <a:gdLst/>
              <a:ahLst/>
              <a:cxnLst/>
              <a:rect l="l" t="t" r="r" b="b"/>
              <a:pathLst>
                <a:path w="3147" h="1707" extrusionOk="0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rot="10846675" flipH="1">
              <a:off x="-1751506" y="121843"/>
              <a:ext cx="43359" cy="47465"/>
            </a:xfrm>
            <a:custGeom>
              <a:avLst/>
              <a:gdLst/>
              <a:ahLst/>
              <a:cxnLst/>
              <a:rect l="l" t="t" r="r" b="b"/>
              <a:pathLst>
                <a:path w="2323" h="2543" extrusionOk="0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16"/>
            <p:cNvSpPr/>
            <p:nvPr/>
          </p:nvSpPr>
          <p:spPr>
            <a:xfrm flipH="1">
              <a:off x="-1311218" y="153235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flipH="1">
              <a:off x="-1148667" y="675767"/>
              <a:ext cx="31077" cy="75239"/>
            </a:xfrm>
            <a:custGeom>
              <a:avLst/>
              <a:gdLst/>
              <a:ahLst/>
              <a:cxnLst/>
              <a:rect l="l" t="t" r="r" b="b"/>
              <a:pathLst>
                <a:path w="1665" h="4031" extrusionOk="0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16"/>
            <p:cNvSpPr/>
            <p:nvPr/>
          </p:nvSpPr>
          <p:spPr>
            <a:xfrm rot="19043907" flipH="1">
              <a:off x="-1733369" y="624171"/>
              <a:ext cx="48156" cy="51291"/>
            </a:xfrm>
            <a:custGeom>
              <a:avLst/>
              <a:gdLst/>
              <a:ahLst/>
              <a:cxnLst/>
              <a:rect l="l" t="t" r="r" b="b"/>
              <a:pathLst>
                <a:path w="2580" h="2748" extrusionOk="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flipH="1">
              <a:off x="-1682110" y="292550"/>
              <a:ext cx="50265" cy="49798"/>
            </a:xfrm>
            <a:custGeom>
              <a:avLst/>
              <a:gdLst/>
              <a:ahLst/>
              <a:cxnLst/>
              <a:rect l="l" t="t" r="r" b="b"/>
              <a:pathLst>
                <a:path w="2693" h="2668" extrusionOk="0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flipH="1">
              <a:off x="-1671341" y="30537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 flipH="1">
              <a:off x="-1666525" y="3092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 flipH="1">
              <a:off x="-1635709" y="610117"/>
              <a:ext cx="21203" cy="51534"/>
            </a:xfrm>
            <a:custGeom>
              <a:avLst/>
              <a:gdLst/>
              <a:ahLst/>
              <a:cxnLst/>
              <a:rect l="l" t="t" r="r" b="b"/>
              <a:pathLst>
                <a:path w="1136" h="2761" extrusionOk="0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16"/>
          <p:cNvGrpSpPr/>
          <p:nvPr/>
        </p:nvGrpSpPr>
        <p:grpSpPr>
          <a:xfrm>
            <a:off x="4489567" y="655114"/>
            <a:ext cx="4576305" cy="617769"/>
            <a:chOff x="4440383" y="267173"/>
            <a:chExt cx="4576305" cy="617769"/>
          </a:xfrm>
        </p:grpSpPr>
        <p:sp>
          <p:nvSpPr>
            <p:cNvPr id="625" name="Google Shape;625;p16"/>
            <p:cNvSpPr/>
            <p:nvPr/>
          </p:nvSpPr>
          <p:spPr>
            <a:xfrm flipH="1">
              <a:off x="4440383" y="727450"/>
              <a:ext cx="1561878" cy="157492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7454565" y="660643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 rot="10800000">
              <a:off x="5790653" y="267173"/>
              <a:ext cx="1434799" cy="125552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6"/>
          <p:cNvGrpSpPr/>
          <p:nvPr/>
        </p:nvGrpSpPr>
        <p:grpSpPr>
          <a:xfrm>
            <a:off x="4553470" y="3406975"/>
            <a:ext cx="5216782" cy="2047264"/>
            <a:chOff x="4553470" y="3406975"/>
            <a:chExt cx="5216782" cy="2047264"/>
          </a:xfrm>
        </p:grpSpPr>
        <p:grpSp>
          <p:nvGrpSpPr>
            <p:cNvPr id="629" name="Google Shape;629;p16"/>
            <p:cNvGrpSpPr/>
            <p:nvPr/>
          </p:nvGrpSpPr>
          <p:grpSpPr>
            <a:xfrm>
              <a:off x="6777720" y="3406975"/>
              <a:ext cx="2992532" cy="2047264"/>
              <a:chOff x="6777720" y="3406975"/>
              <a:chExt cx="2992532" cy="2047264"/>
            </a:xfrm>
          </p:grpSpPr>
          <p:sp>
            <p:nvSpPr>
              <p:cNvPr id="630" name="Google Shape;630;p16"/>
              <p:cNvSpPr/>
              <p:nvPr/>
            </p:nvSpPr>
            <p:spPr>
              <a:xfrm>
                <a:off x="7046793" y="3406975"/>
                <a:ext cx="2326725" cy="1887673"/>
              </a:xfrm>
              <a:custGeom>
                <a:avLst/>
                <a:gdLst/>
                <a:ahLst/>
                <a:cxnLst/>
                <a:rect l="l" t="t" r="r" b="b"/>
                <a:pathLst>
                  <a:path w="95750" h="77682" extrusionOk="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 flipH="1">
                <a:off x="6777720" y="4485811"/>
                <a:ext cx="2992532" cy="968428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2" name="Google Shape;632;p16"/>
            <p:cNvGrpSpPr/>
            <p:nvPr/>
          </p:nvGrpSpPr>
          <p:grpSpPr>
            <a:xfrm>
              <a:off x="4553470" y="4386886"/>
              <a:ext cx="3577711" cy="1067354"/>
              <a:chOff x="4553470" y="4386886"/>
              <a:chExt cx="3577711" cy="1067354"/>
            </a:xfrm>
          </p:grpSpPr>
          <p:sp>
            <p:nvSpPr>
              <p:cNvPr id="633" name="Google Shape;633;p16"/>
              <p:cNvSpPr/>
              <p:nvPr/>
            </p:nvSpPr>
            <p:spPr>
              <a:xfrm rot="154051">
                <a:off x="4572068" y="4465731"/>
                <a:ext cx="3540515" cy="909664"/>
              </a:xfrm>
              <a:custGeom>
                <a:avLst/>
                <a:gdLst/>
                <a:ahLst/>
                <a:cxnLst/>
                <a:rect l="l" t="t" r="r" b="b"/>
                <a:pathLst>
                  <a:path w="151411" h="38902" extrusionOk="0">
                    <a:moveTo>
                      <a:pt x="87080" y="1"/>
                    </a:moveTo>
                    <a:cubicBezTo>
                      <a:pt x="86616" y="1"/>
                      <a:pt x="86358" y="207"/>
                      <a:pt x="85997" y="465"/>
                    </a:cubicBezTo>
                    <a:cubicBezTo>
                      <a:pt x="85378" y="929"/>
                      <a:pt x="84707" y="1290"/>
                      <a:pt x="84037" y="1600"/>
                    </a:cubicBezTo>
                    <a:cubicBezTo>
                      <a:pt x="83418" y="1806"/>
                      <a:pt x="82798" y="1806"/>
                      <a:pt x="82179" y="2064"/>
                    </a:cubicBezTo>
                    <a:cubicBezTo>
                      <a:pt x="81148" y="2477"/>
                      <a:pt x="80322" y="3148"/>
                      <a:pt x="79187" y="3251"/>
                    </a:cubicBezTo>
                    <a:cubicBezTo>
                      <a:pt x="78001" y="3354"/>
                      <a:pt x="76866" y="3560"/>
                      <a:pt x="75731" y="3870"/>
                    </a:cubicBezTo>
                    <a:cubicBezTo>
                      <a:pt x="74906" y="4231"/>
                      <a:pt x="73977" y="4386"/>
                      <a:pt x="73100" y="4386"/>
                    </a:cubicBezTo>
                    <a:cubicBezTo>
                      <a:pt x="71656" y="4179"/>
                      <a:pt x="71398" y="3405"/>
                      <a:pt x="70263" y="2786"/>
                    </a:cubicBezTo>
                    <a:cubicBezTo>
                      <a:pt x="69899" y="2588"/>
                      <a:pt x="69471" y="2496"/>
                      <a:pt x="69048" y="2496"/>
                    </a:cubicBezTo>
                    <a:cubicBezTo>
                      <a:pt x="68812" y="2496"/>
                      <a:pt x="68576" y="2524"/>
                      <a:pt x="68354" y="2580"/>
                    </a:cubicBezTo>
                    <a:cubicBezTo>
                      <a:pt x="65723" y="3096"/>
                      <a:pt x="63556" y="3715"/>
                      <a:pt x="61286" y="5572"/>
                    </a:cubicBezTo>
                    <a:cubicBezTo>
                      <a:pt x="56231" y="9751"/>
                      <a:pt x="50350" y="11040"/>
                      <a:pt x="44985" y="14239"/>
                    </a:cubicBezTo>
                    <a:cubicBezTo>
                      <a:pt x="39258" y="17644"/>
                      <a:pt x="33274" y="19810"/>
                      <a:pt x="27651" y="23473"/>
                    </a:cubicBezTo>
                    <a:cubicBezTo>
                      <a:pt x="25742" y="24608"/>
                      <a:pt x="23730" y="25485"/>
                      <a:pt x="21615" y="26104"/>
                    </a:cubicBezTo>
                    <a:cubicBezTo>
                      <a:pt x="21461" y="26104"/>
                      <a:pt x="21254" y="26053"/>
                      <a:pt x="21100" y="26053"/>
                    </a:cubicBezTo>
                    <a:cubicBezTo>
                      <a:pt x="20429" y="25846"/>
                      <a:pt x="19913" y="25433"/>
                      <a:pt x="19500" y="24866"/>
                    </a:cubicBezTo>
                    <a:cubicBezTo>
                      <a:pt x="19139" y="24453"/>
                      <a:pt x="18881" y="23628"/>
                      <a:pt x="18365" y="23422"/>
                    </a:cubicBezTo>
                    <a:cubicBezTo>
                      <a:pt x="18257" y="23382"/>
                      <a:pt x="18154" y="23365"/>
                      <a:pt x="18057" y="23365"/>
                    </a:cubicBezTo>
                    <a:cubicBezTo>
                      <a:pt x="17644" y="23365"/>
                      <a:pt x="17326" y="23667"/>
                      <a:pt x="17076" y="23834"/>
                    </a:cubicBezTo>
                    <a:cubicBezTo>
                      <a:pt x="16818" y="23937"/>
                      <a:pt x="16663" y="24092"/>
                      <a:pt x="16457" y="24247"/>
                    </a:cubicBezTo>
                    <a:cubicBezTo>
                      <a:pt x="16405" y="24247"/>
                      <a:pt x="16302" y="24247"/>
                      <a:pt x="16302" y="24299"/>
                    </a:cubicBezTo>
                    <a:cubicBezTo>
                      <a:pt x="16044" y="24505"/>
                      <a:pt x="15786" y="24763"/>
                      <a:pt x="15580" y="25021"/>
                    </a:cubicBezTo>
                    <a:cubicBezTo>
                      <a:pt x="15270" y="25382"/>
                      <a:pt x="15012" y="25846"/>
                      <a:pt x="14806" y="26310"/>
                    </a:cubicBezTo>
                    <a:cubicBezTo>
                      <a:pt x="13310" y="27445"/>
                      <a:pt x="11195" y="27703"/>
                      <a:pt x="9699" y="28116"/>
                    </a:cubicBezTo>
                    <a:cubicBezTo>
                      <a:pt x="8203" y="28529"/>
                      <a:pt x="6913" y="29354"/>
                      <a:pt x="5520" y="29664"/>
                    </a:cubicBezTo>
                    <a:cubicBezTo>
                      <a:pt x="5144" y="29736"/>
                      <a:pt x="4769" y="29761"/>
                      <a:pt x="4393" y="29761"/>
                    </a:cubicBezTo>
                    <a:cubicBezTo>
                      <a:pt x="3634" y="29761"/>
                      <a:pt x="2875" y="29661"/>
                      <a:pt x="2116" y="29661"/>
                    </a:cubicBezTo>
                    <a:cubicBezTo>
                      <a:pt x="1651" y="29661"/>
                      <a:pt x="1187" y="29699"/>
                      <a:pt x="722" y="29818"/>
                    </a:cubicBezTo>
                    <a:cubicBezTo>
                      <a:pt x="206" y="29973"/>
                      <a:pt x="0" y="30850"/>
                      <a:pt x="258" y="31418"/>
                    </a:cubicBezTo>
                    <a:cubicBezTo>
                      <a:pt x="826" y="32914"/>
                      <a:pt x="2167" y="33945"/>
                      <a:pt x="3714" y="34152"/>
                    </a:cubicBezTo>
                    <a:cubicBezTo>
                      <a:pt x="4746" y="34307"/>
                      <a:pt x="5778" y="34255"/>
                      <a:pt x="6758" y="34513"/>
                    </a:cubicBezTo>
                    <a:cubicBezTo>
                      <a:pt x="7996" y="34926"/>
                      <a:pt x="9286" y="35184"/>
                      <a:pt x="10576" y="35287"/>
                    </a:cubicBezTo>
                    <a:cubicBezTo>
                      <a:pt x="16044" y="35287"/>
                      <a:pt x="21512" y="36938"/>
                      <a:pt x="27032" y="36989"/>
                    </a:cubicBezTo>
                    <a:cubicBezTo>
                      <a:pt x="28858" y="36989"/>
                      <a:pt x="30685" y="36933"/>
                      <a:pt x="32511" y="36933"/>
                    </a:cubicBezTo>
                    <a:cubicBezTo>
                      <a:pt x="33728" y="36933"/>
                      <a:pt x="34946" y="36958"/>
                      <a:pt x="36163" y="37041"/>
                    </a:cubicBezTo>
                    <a:cubicBezTo>
                      <a:pt x="39104" y="37247"/>
                      <a:pt x="41889" y="38330"/>
                      <a:pt x="44778" y="38743"/>
                    </a:cubicBezTo>
                    <a:cubicBezTo>
                      <a:pt x="45619" y="38861"/>
                      <a:pt x="46470" y="38902"/>
                      <a:pt x="47325" y="38902"/>
                    </a:cubicBezTo>
                    <a:cubicBezTo>
                      <a:pt x="49095" y="38902"/>
                      <a:pt x="50881" y="38726"/>
                      <a:pt x="52620" y="38692"/>
                    </a:cubicBezTo>
                    <a:cubicBezTo>
                      <a:pt x="52760" y="38689"/>
                      <a:pt x="52901" y="38688"/>
                      <a:pt x="53042" y="38688"/>
                    </a:cubicBezTo>
                    <a:cubicBezTo>
                      <a:pt x="54882" y="38688"/>
                      <a:pt x="56740" y="38887"/>
                      <a:pt x="58576" y="38887"/>
                    </a:cubicBezTo>
                    <a:cubicBezTo>
                      <a:pt x="59487" y="38887"/>
                      <a:pt x="60392" y="38838"/>
                      <a:pt x="61286" y="38692"/>
                    </a:cubicBezTo>
                    <a:cubicBezTo>
                      <a:pt x="63763" y="38279"/>
                      <a:pt x="66136" y="37041"/>
                      <a:pt x="68612" y="36473"/>
                    </a:cubicBezTo>
                    <a:cubicBezTo>
                      <a:pt x="69798" y="36164"/>
                      <a:pt x="70933" y="35751"/>
                      <a:pt x="72068" y="35493"/>
                    </a:cubicBezTo>
                    <a:cubicBezTo>
                      <a:pt x="73667" y="35080"/>
                      <a:pt x="75318" y="35184"/>
                      <a:pt x="76969" y="35029"/>
                    </a:cubicBezTo>
                    <a:cubicBezTo>
                      <a:pt x="82747" y="34513"/>
                      <a:pt x="88576" y="33120"/>
                      <a:pt x="94303" y="31882"/>
                    </a:cubicBezTo>
                    <a:cubicBezTo>
                      <a:pt x="99065" y="30848"/>
                      <a:pt x="103828" y="30468"/>
                      <a:pt x="108590" y="30468"/>
                    </a:cubicBezTo>
                    <a:cubicBezTo>
                      <a:pt x="115951" y="30468"/>
                      <a:pt x="123311" y="31377"/>
                      <a:pt x="130672" y="32191"/>
                    </a:cubicBezTo>
                    <a:cubicBezTo>
                      <a:pt x="133509" y="32501"/>
                      <a:pt x="136398" y="32811"/>
                      <a:pt x="139235" y="33068"/>
                    </a:cubicBezTo>
                    <a:cubicBezTo>
                      <a:pt x="139601" y="33099"/>
                      <a:pt x="139962" y="33113"/>
                      <a:pt x="140320" y="33113"/>
                    </a:cubicBezTo>
                    <a:cubicBezTo>
                      <a:pt x="142950" y="33113"/>
                      <a:pt x="145418" y="32367"/>
                      <a:pt x="148005" y="32140"/>
                    </a:cubicBezTo>
                    <a:cubicBezTo>
                      <a:pt x="148934" y="32037"/>
                      <a:pt x="150894" y="31882"/>
                      <a:pt x="151204" y="30334"/>
                    </a:cubicBezTo>
                    <a:cubicBezTo>
                      <a:pt x="151410" y="29148"/>
                      <a:pt x="150327" y="28477"/>
                      <a:pt x="149656" y="28271"/>
                    </a:cubicBezTo>
                    <a:cubicBezTo>
                      <a:pt x="149203" y="28210"/>
                      <a:pt x="148750" y="28185"/>
                      <a:pt x="148307" y="28185"/>
                    </a:cubicBezTo>
                    <a:cubicBezTo>
                      <a:pt x="147993" y="28185"/>
                      <a:pt x="147685" y="28198"/>
                      <a:pt x="147386" y="28219"/>
                    </a:cubicBezTo>
                    <a:cubicBezTo>
                      <a:pt x="146200" y="28064"/>
                      <a:pt x="145065" y="27652"/>
                      <a:pt x="144085" y="27084"/>
                    </a:cubicBezTo>
                    <a:cubicBezTo>
                      <a:pt x="141299" y="25743"/>
                      <a:pt x="138049" y="25537"/>
                      <a:pt x="135470" y="23679"/>
                    </a:cubicBezTo>
                    <a:cubicBezTo>
                      <a:pt x="134644" y="22957"/>
                      <a:pt x="133767" y="22338"/>
                      <a:pt x="132890" y="21822"/>
                    </a:cubicBezTo>
                    <a:cubicBezTo>
                      <a:pt x="131858" y="21358"/>
                      <a:pt x="131188" y="21564"/>
                      <a:pt x="130156" y="21461"/>
                    </a:cubicBezTo>
                    <a:cubicBezTo>
                      <a:pt x="128557" y="21306"/>
                      <a:pt x="127783" y="20120"/>
                      <a:pt x="126442" y="19295"/>
                    </a:cubicBezTo>
                    <a:cubicBezTo>
                      <a:pt x="125152" y="18624"/>
                      <a:pt x="123862" y="18056"/>
                      <a:pt x="122521" y="17541"/>
                    </a:cubicBezTo>
                    <a:cubicBezTo>
                      <a:pt x="120200" y="16509"/>
                      <a:pt x="117878" y="15890"/>
                      <a:pt x="115557" y="14961"/>
                    </a:cubicBezTo>
                    <a:cubicBezTo>
                      <a:pt x="114900" y="14674"/>
                      <a:pt x="114210" y="14517"/>
                      <a:pt x="113514" y="14517"/>
                    </a:cubicBezTo>
                    <a:cubicBezTo>
                      <a:pt x="113335" y="14517"/>
                      <a:pt x="113156" y="14527"/>
                      <a:pt x="112977" y="14548"/>
                    </a:cubicBezTo>
                    <a:cubicBezTo>
                      <a:pt x="112512" y="14587"/>
                      <a:pt x="112097" y="14692"/>
                      <a:pt x="111712" y="14692"/>
                    </a:cubicBezTo>
                    <a:cubicBezTo>
                      <a:pt x="111072" y="14692"/>
                      <a:pt x="110513" y="14404"/>
                      <a:pt x="109934" y="13052"/>
                    </a:cubicBezTo>
                    <a:cubicBezTo>
                      <a:pt x="109727" y="12485"/>
                      <a:pt x="109676" y="11763"/>
                      <a:pt x="109469" y="11144"/>
                    </a:cubicBezTo>
                    <a:cubicBezTo>
                      <a:pt x="108850" y="9338"/>
                      <a:pt x="107612" y="7842"/>
                      <a:pt x="105961" y="6913"/>
                    </a:cubicBezTo>
                    <a:cubicBezTo>
                      <a:pt x="103949" y="5675"/>
                      <a:pt x="102092" y="4540"/>
                      <a:pt x="99822" y="4334"/>
                    </a:cubicBezTo>
                    <a:cubicBezTo>
                      <a:pt x="97501" y="4128"/>
                      <a:pt x="95231" y="3354"/>
                      <a:pt x="92806" y="3302"/>
                    </a:cubicBezTo>
                    <a:cubicBezTo>
                      <a:pt x="91156" y="3251"/>
                      <a:pt x="90176" y="3199"/>
                      <a:pt x="88937" y="1703"/>
                    </a:cubicBezTo>
                    <a:cubicBezTo>
                      <a:pt x="88422" y="1084"/>
                      <a:pt x="87854" y="104"/>
                      <a:pt x="87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 rot="-184332" flipH="1">
                <a:off x="4818554" y="4868644"/>
                <a:ext cx="2220275" cy="386202"/>
              </a:xfrm>
              <a:custGeom>
                <a:avLst/>
                <a:gdLst/>
                <a:ahLst/>
                <a:cxnLst/>
                <a:rect l="l" t="t" r="r" b="b"/>
                <a:pathLst>
                  <a:path w="124276" h="21617" extrusionOk="0">
                    <a:moveTo>
                      <a:pt x="1600" y="1"/>
                    </a:moveTo>
                    <a:cubicBezTo>
                      <a:pt x="1445" y="1"/>
                      <a:pt x="1291" y="52"/>
                      <a:pt x="1136" y="104"/>
                    </a:cubicBezTo>
                    <a:cubicBezTo>
                      <a:pt x="826" y="155"/>
                      <a:pt x="1" y="207"/>
                      <a:pt x="465" y="723"/>
                    </a:cubicBezTo>
                    <a:cubicBezTo>
                      <a:pt x="543" y="801"/>
                      <a:pt x="643" y="827"/>
                      <a:pt x="751" y="827"/>
                    </a:cubicBezTo>
                    <a:cubicBezTo>
                      <a:pt x="929" y="827"/>
                      <a:pt x="1130" y="755"/>
                      <a:pt x="1291" y="723"/>
                    </a:cubicBezTo>
                    <a:cubicBezTo>
                      <a:pt x="1445" y="671"/>
                      <a:pt x="1548" y="671"/>
                      <a:pt x="1703" y="620"/>
                    </a:cubicBezTo>
                    <a:lnTo>
                      <a:pt x="2941" y="620"/>
                    </a:lnTo>
                    <a:cubicBezTo>
                      <a:pt x="3041" y="613"/>
                      <a:pt x="3142" y="610"/>
                      <a:pt x="3244" y="610"/>
                    </a:cubicBezTo>
                    <a:cubicBezTo>
                      <a:pt x="3928" y="610"/>
                      <a:pt x="4640" y="756"/>
                      <a:pt x="5314" y="981"/>
                    </a:cubicBezTo>
                    <a:cubicBezTo>
                      <a:pt x="5675" y="1187"/>
                      <a:pt x="6088" y="1290"/>
                      <a:pt x="6501" y="1342"/>
                    </a:cubicBezTo>
                    <a:lnTo>
                      <a:pt x="7223" y="1342"/>
                    </a:lnTo>
                    <a:cubicBezTo>
                      <a:pt x="7326" y="1316"/>
                      <a:pt x="7429" y="1303"/>
                      <a:pt x="7526" y="1303"/>
                    </a:cubicBezTo>
                    <a:cubicBezTo>
                      <a:pt x="7623" y="1303"/>
                      <a:pt x="7713" y="1316"/>
                      <a:pt x="7791" y="1342"/>
                    </a:cubicBezTo>
                    <a:lnTo>
                      <a:pt x="7997" y="1342"/>
                    </a:lnTo>
                    <a:cubicBezTo>
                      <a:pt x="8358" y="1445"/>
                      <a:pt x="8771" y="1445"/>
                      <a:pt x="9132" y="1445"/>
                    </a:cubicBezTo>
                    <a:lnTo>
                      <a:pt x="10370" y="1445"/>
                    </a:lnTo>
                    <a:cubicBezTo>
                      <a:pt x="10783" y="1497"/>
                      <a:pt x="11195" y="1600"/>
                      <a:pt x="11608" y="1755"/>
                    </a:cubicBezTo>
                    <a:cubicBezTo>
                      <a:pt x="11969" y="1909"/>
                      <a:pt x="12433" y="2064"/>
                      <a:pt x="12898" y="2167"/>
                    </a:cubicBezTo>
                    <a:cubicBezTo>
                      <a:pt x="13362" y="2322"/>
                      <a:pt x="13826" y="2529"/>
                      <a:pt x="14291" y="2786"/>
                    </a:cubicBezTo>
                    <a:cubicBezTo>
                      <a:pt x="14600" y="2941"/>
                      <a:pt x="14858" y="3096"/>
                      <a:pt x="15168" y="3251"/>
                    </a:cubicBezTo>
                    <a:cubicBezTo>
                      <a:pt x="15322" y="3302"/>
                      <a:pt x="15426" y="3354"/>
                      <a:pt x="15580" y="3406"/>
                    </a:cubicBezTo>
                    <a:cubicBezTo>
                      <a:pt x="15787" y="3560"/>
                      <a:pt x="16045" y="3663"/>
                      <a:pt x="16303" y="3715"/>
                    </a:cubicBezTo>
                    <a:cubicBezTo>
                      <a:pt x="16509" y="3818"/>
                      <a:pt x="16767" y="3818"/>
                      <a:pt x="16973" y="3818"/>
                    </a:cubicBezTo>
                    <a:lnTo>
                      <a:pt x="17644" y="3818"/>
                    </a:lnTo>
                    <a:cubicBezTo>
                      <a:pt x="17850" y="3818"/>
                      <a:pt x="18108" y="3870"/>
                      <a:pt x="18314" y="3870"/>
                    </a:cubicBezTo>
                    <a:cubicBezTo>
                      <a:pt x="18521" y="3870"/>
                      <a:pt x="18727" y="3921"/>
                      <a:pt x="18934" y="3973"/>
                    </a:cubicBezTo>
                    <a:cubicBezTo>
                      <a:pt x="19243" y="3973"/>
                      <a:pt x="19501" y="4025"/>
                      <a:pt x="19759" y="4076"/>
                    </a:cubicBezTo>
                    <a:lnTo>
                      <a:pt x="20172" y="4128"/>
                    </a:lnTo>
                    <a:cubicBezTo>
                      <a:pt x="20344" y="4128"/>
                      <a:pt x="20493" y="4151"/>
                      <a:pt x="20634" y="4151"/>
                    </a:cubicBezTo>
                    <a:cubicBezTo>
                      <a:pt x="20705" y="4151"/>
                      <a:pt x="20773" y="4145"/>
                      <a:pt x="20842" y="4128"/>
                    </a:cubicBezTo>
                    <a:lnTo>
                      <a:pt x="23009" y="4128"/>
                    </a:lnTo>
                    <a:cubicBezTo>
                      <a:pt x="23628" y="4179"/>
                      <a:pt x="24247" y="4283"/>
                      <a:pt x="24815" y="4386"/>
                    </a:cubicBezTo>
                    <a:lnTo>
                      <a:pt x="25588" y="4592"/>
                    </a:lnTo>
                    <a:lnTo>
                      <a:pt x="26517" y="4695"/>
                    </a:lnTo>
                    <a:lnTo>
                      <a:pt x="26981" y="4798"/>
                    </a:lnTo>
                    <a:lnTo>
                      <a:pt x="27342" y="4850"/>
                    </a:lnTo>
                    <a:cubicBezTo>
                      <a:pt x="27652" y="4902"/>
                      <a:pt x="27961" y="4953"/>
                      <a:pt x="28271" y="4953"/>
                    </a:cubicBezTo>
                    <a:lnTo>
                      <a:pt x="28890" y="4953"/>
                    </a:lnTo>
                    <a:cubicBezTo>
                      <a:pt x="29096" y="5005"/>
                      <a:pt x="29303" y="5108"/>
                      <a:pt x="29457" y="5160"/>
                    </a:cubicBezTo>
                    <a:cubicBezTo>
                      <a:pt x="29819" y="5366"/>
                      <a:pt x="30231" y="5469"/>
                      <a:pt x="30644" y="5572"/>
                    </a:cubicBezTo>
                    <a:cubicBezTo>
                      <a:pt x="30953" y="5624"/>
                      <a:pt x="31211" y="5727"/>
                      <a:pt x="31469" y="5779"/>
                    </a:cubicBezTo>
                    <a:cubicBezTo>
                      <a:pt x="32037" y="6036"/>
                      <a:pt x="32604" y="6140"/>
                      <a:pt x="33172" y="6140"/>
                    </a:cubicBezTo>
                    <a:lnTo>
                      <a:pt x="33894" y="6140"/>
                    </a:lnTo>
                    <a:cubicBezTo>
                      <a:pt x="33997" y="6191"/>
                      <a:pt x="34100" y="6191"/>
                      <a:pt x="34204" y="6243"/>
                    </a:cubicBezTo>
                    <a:cubicBezTo>
                      <a:pt x="34307" y="6243"/>
                      <a:pt x="34410" y="6243"/>
                      <a:pt x="34461" y="6294"/>
                    </a:cubicBezTo>
                    <a:lnTo>
                      <a:pt x="35029" y="6294"/>
                    </a:lnTo>
                    <a:cubicBezTo>
                      <a:pt x="35235" y="6346"/>
                      <a:pt x="35390" y="6449"/>
                      <a:pt x="35545" y="6604"/>
                    </a:cubicBezTo>
                    <a:cubicBezTo>
                      <a:pt x="35803" y="6810"/>
                      <a:pt x="36061" y="7017"/>
                      <a:pt x="36370" y="7223"/>
                    </a:cubicBezTo>
                    <a:cubicBezTo>
                      <a:pt x="36680" y="7378"/>
                      <a:pt x="36989" y="7533"/>
                      <a:pt x="37299" y="7687"/>
                    </a:cubicBezTo>
                    <a:lnTo>
                      <a:pt x="37557" y="7790"/>
                    </a:lnTo>
                    <a:cubicBezTo>
                      <a:pt x="37969" y="7997"/>
                      <a:pt x="38382" y="8152"/>
                      <a:pt x="38846" y="8306"/>
                    </a:cubicBezTo>
                    <a:cubicBezTo>
                      <a:pt x="39208" y="8410"/>
                      <a:pt x="39569" y="8564"/>
                      <a:pt x="39981" y="8719"/>
                    </a:cubicBezTo>
                    <a:cubicBezTo>
                      <a:pt x="40291" y="8874"/>
                      <a:pt x="40652" y="8977"/>
                      <a:pt x="41013" y="9029"/>
                    </a:cubicBezTo>
                    <a:lnTo>
                      <a:pt x="41271" y="9029"/>
                    </a:lnTo>
                    <a:cubicBezTo>
                      <a:pt x="41477" y="9029"/>
                      <a:pt x="41684" y="9029"/>
                      <a:pt x="41942" y="8977"/>
                    </a:cubicBezTo>
                    <a:lnTo>
                      <a:pt x="42458" y="8977"/>
                    </a:lnTo>
                    <a:cubicBezTo>
                      <a:pt x="43128" y="9029"/>
                      <a:pt x="43850" y="9183"/>
                      <a:pt x="44521" y="9441"/>
                    </a:cubicBezTo>
                    <a:cubicBezTo>
                      <a:pt x="44727" y="9493"/>
                      <a:pt x="44934" y="9596"/>
                      <a:pt x="45140" y="9751"/>
                    </a:cubicBezTo>
                    <a:cubicBezTo>
                      <a:pt x="45346" y="9802"/>
                      <a:pt x="45501" y="9906"/>
                      <a:pt x="45656" y="10009"/>
                    </a:cubicBezTo>
                    <a:lnTo>
                      <a:pt x="45914" y="10112"/>
                    </a:lnTo>
                    <a:lnTo>
                      <a:pt x="46223" y="10215"/>
                    </a:lnTo>
                    <a:cubicBezTo>
                      <a:pt x="46327" y="10267"/>
                      <a:pt x="46378" y="10318"/>
                      <a:pt x="46430" y="10370"/>
                    </a:cubicBezTo>
                    <a:lnTo>
                      <a:pt x="46791" y="10525"/>
                    </a:lnTo>
                    <a:cubicBezTo>
                      <a:pt x="47049" y="10628"/>
                      <a:pt x="47358" y="10731"/>
                      <a:pt x="47668" y="10731"/>
                    </a:cubicBezTo>
                    <a:lnTo>
                      <a:pt x="48029" y="10783"/>
                    </a:lnTo>
                    <a:lnTo>
                      <a:pt x="48235" y="10834"/>
                    </a:lnTo>
                    <a:cubicBezTo>
                      <a:pt x="48596" y="10937"/>
                      <a:pt x="48958" y="10989"/>
                      <a:pt x="49319" y="11041"/>
                    </a:cubicBezTo>
                    <a:cubicBezTo>
                      <a:pt x="49577" y="11092"/>
                      <a:pt x="49835" y="11092"/>
                      <a:pt x="50093" y="11144"/>
                    </a:cubicBezTo>
                    <a:cubicBezTo>
                      <a:pt x="50247" y="11195"/>
                      <a:pt x="50454" y="11195"/>
                      <a:pt x="50660" y="11195"/>
                    </a:cubicBezTo>
                    <a:cubicBezTo>
                      <a:pt x="51073" y="11144"/>
                      <a:pt x="51021" y="10576"/>
                      <a:pt x="50660" y="10473"/>
                    </a:cubicBezTo>
                    <a:cubicBezTo>
                      <a:pt x="50299" y="10370"/>
                      <a:pt x="49989" y="10421"/>
                      <a:pt x="49680" y="10370"/>
                    </a:cubicBezTo>
                    <a:cubicBezTo>
                      <a:pt x="49319" y="10318"/>
                      <a:pt x="49009" y="10267"/>
                      <a:pt x="48648" y="10164"/>
                    </a:cubicBezTo>
                    <a:lnTo>
                      <a:pt x="47926" y="10060"/>
                    </a:lnTo>
                    <a:lnTo>
                      <a:pt x="47771" y="10060"/>
                    </a:lnTo>
                    <a:cubicBezTo>
                      <a:pt x="47462" y="10009"/>
                      <a:pt x="47152" y="9906"/>
                      <a:pt x="46843" y="9751"/>
                    </a:cubicBezTo>
                    <a:cubicBezTo>
                      <a:pt x="46636" y="9648"/>
                      <a:pt x="46430" y="9544"/>
                      <a:pt x="46223" y="9441"/>
                    </a:cubicBezTo>
                    <a:cubicBezTo>
                      <a:pt x="46017" y="9390"/>
                      <a:pt x="45862" y="9287"/>
                      <a:pt x="45708" y="9183"/>
                    </a:cubicBezTo>
                    <a:cubicBezTo>
                      <a:pt x="44985" y="8822"/>
                      <a:pt x="44212" y="8513"/>
                      <a:pt x="43438" y="8410"/>
                    </a:cubicBezTo>
                    <a:cubicBezTo>
                      <a:pt x="43077" y="8306"/>
                      <a:pt x="42767" y="8255"/>
                      <a:pt x="42406" y="8255"/>
                    </a:cubicBezTo>
                    <a:lnTo>
                      <a:pt x="41065" y="8255"/>
                    </a:lnTo>
                    <a:cubicBezTo>
                      <a:pt x="40807" y="8255"/>
                      <a:pt x="40497" y="8152"/>
                      <a:pt x="40239" y="7997"/>
                    </a:cubicBezTo>
                    <a:lnTo>
                      <a:pt x="39981" y="7945"/>
                    </a:lnTo>
                    <a:cubicBezTo>
                      <a:pt x="39723" y="7790"/>
                      <a:pt x="39414" y="7687"/>
                      <a:pt x="39104" y="7636"/>
                    </a:cubicBezTo>
                    <a:lnTo>
                      <a:pt x="38743" y="7481"/>
                    </a:lnTo>
                    <a:cubicBezTo>
                      <a:pt x="38331" y="7326"/>
                      <a:pt x="37918" y="7171"/>
                      <a:pt x="37557" y="6965"/>
                    </a:cubicBezTo>
                    <a:lnTo>
                      <a:pt x="37247" y="6810"/>
                    </a:lnTo>
                    <a:cubicBezTo>
                      <a:pt x="36989" y="6707"/>
                      <a:pt x="36680" y="6552"/>
                      <a:pt x="36473" y="6398"/>
                    </a:cubicBezTo>
                    <a:cubicBezTo>
                      <a:pt x="36319" y="6294"/>
                      <a:pt x="36215" y="6243"/>
                      <a:pt x="36112" y="6140"/>
                    </a:cubicBezTo>
                    <a:cubicBezTo>
                      <a:pt x="35957" y="5985"/>
                      <a:pt x="35803" y="5830"/>
                      <a:pt x="35596" y="5727"/>
                    </a:cubicBezTo>
                    <a:cubicBezTo>
                      <a:pt x="35390" y="5624"/>
                      <a:pt x="35132" y="5572"/>
                      <a:pt x="34874" y="5572"/>
                    </a:cubicBezTo>
                    <a:cubicBezTo>
                      <a:pt x="34719" y="5572"/>
                      <a:pt x="34616" y="5572"/>
                      <a:pt x="34513" y="5521"/>
                    </a:cubicBezTo>
                    <a:cubicBezTo>
                      <a:pt x="34204" y="5469"/>
                      <a:pt x="33946" y="5417"/>
                      <a:pt x="33688" y="5417"/>
                    </a:cubicBezTo>
                    <a:lnTo>
                      <a:pt x="33172" y="5417"/>
                    </a:lnTo>
                    <a:cubicBezTo>
                      <a:pt x="32707" y="5417"/>
                      <a:pt x="32295" y="5366"/>
                      <a:pt x="31934" y="5211"/>
                    </a:cubicBezTo>
                    <a:lnTo>
                      <a:pt x="31779" y="5160"/>
                    </a:lnTo>
                    <a:cubicBezTo>
                      <a:pt x="31418" y="5005"/>
                      <a:pt x="31005" y="4902"/>
                      <a:pt x="30592" y="4798"/>
                    </a:cubicBezTo>
                    <a:cubicBezTo>
                      <a:pt x="30283" y="4695"/>
                      <a:pt x="29973" y="4644"/>
                      <a:pt x="29715" y="4489"/>
                    </a:cubicBezTo>
                    <a:lnTo>
                      <a:pt x="29509" y="4386"/>
                    </a:lnTo>
                    <a:cubicBezTo>
                      <a:pt x="29199" y="4283"/>
                      <a:pt x="28838" y="4231"/>
                      <a:pt x="28529" y="4231"/>
                    </a:cubicBezTo>
                    <a:lnTo>
                      <a:pt x="28271" y="4231"/>
                    </a:lnTo>
                    <a:cubicBezTo>
                      <a:pt x="27961" y="4231"/>
                      <a:pt x="27652" y="4179"/>
                      <a:pt x="27342" y="4128"/>
                    </a:cubicBezTo>
                    <a:lnTo>
                      <a:pt x="26878" y="4025"/>
                    </a:lnTo>
                    <a:cubicBezTo>
                      <a:pt x="26207" y="3921"/>
                      <a:pt x="25588" y="3818"/>
                      <a:pt x="24918" y="3663"/>
                    </a:cubicBezTo>
                    <a:lnTo>
                      <a:pt x="24299" y="3560"/>
                    </a:lnTo>
                    <a:cubicBezTo>
                      <a:pt x="23680" y="3457"/>
                      <a:pt x="23061" y="3406"/>
                      <a:pt x="22441" y="3406"/>
                    </a:cubicBezTo>
                    <a:lnTo>
                      <a:pt x="20842" y="3406"/>
                    </a:lnTo>
                    <a:cubicBezTo>
                      <a:pt x="20584" y="3406"/>
                      <a:pt x="20378" y="3406"/>
                      <a:pt x="20172" y="3354"/>
                    </a:cubicBezTo>
                    <a:lnTo>
                      <a:pt x="20068" y="3354"/>
                    </a:lnTo>
                    <a:cubicBezTo>
                      <a:pt x="19707" y="3302"/>
                      <a:pt x="19346" y="3251"/>
                      <a:pt x="18934" y="3251"/>
                    </a:cubicBezTo>
                    <a:cubicBezTo>
                      <a:pt x="18779" y="3251"/>
                      <a:pt x="18572" y="3199"/>
                      <a:pt x="18418" y="3148"/>
                    </a:cubicBezTo>
                    <a:cubicBezTo>
                      <a:pt x="18108" y="3096"/>
                      <a:pt x="17850" y="3096"/>
                      <a:pt x="17592" y="3096"/>
                    </a:cubicBezTo>
                    <a:lnTo>
                      <a:pt x="17025" y="3096"/>
                    </a:lnTo>
                    <a:cubicBezTo>
                      <a:pt x="16767" y="3096"/>
                      <a:pt x="16560" y="3044"/>
                      <a:pt x="16303" y="2993"/>
                    </a:cubicBezTo>
                    <a:cubicBezTo>
                      <a:pt x="15529" y="2632"/>
                      <a:pt x="14755" y="2219"/>
                      <a:pt x="14084" y="1858"/>
                    </a:cubicBezTo>
                    <a:cubicBezTo>
                      <a:pt x="13672" y="1703"/>
                      <a:pt x="13310" y="1548"/>
                      <a:pt x="12898" y="1497"/>
                    </a:cubicBezTo>
                    <a:cubicBezTo>
                      <a:pt x="12588" y="1394"/>
                      <a:pt x="12279" y="1290"/>
                      <a:pt x="11918" y="1136"/>
                    </a:cubicBezTo>
                    <a:lnTo>
                      <a:pt x="11660" y="1084"/>
                    </a:lnTo>
                    <a:cubicBezTo>
                      <a:pt x="11247" y="929"/>
                      <a:pt x="10834" y="826"/>
                      <a:pt x="10422" y="826"/>
                    </a:cubicBezTo>
                    <a:lnTo>
                      <a:pt x="9029" y="826"/>
                    </a:lnTo>
                    <a:cubicBezTo>
                      <a:pt x="8719" y="826"/>
                      <a:pt x="8410" y="775"/>
                      <a:pt x="8100" y="723"/>
                    </a:cubicBezTo>
                    <a:lnTo>
                      <a:pt x="7791" y="671"/>
                    </a:lnTo>
                    <a:lnTo>
                      <a:pt x="6501" y="671"/>
                    </a:lnTo>
                    <a:cubicBezTo>
                      <a:pt x="6295" y="671"/>
                      <a:pt x="6037" y="620"/>
                      <a:pt x="5882" y="568"/>
                    </a:cubicBezTo>
                    <a:lnTo>
                      <a:pt x="5675" y="465"/>
                    </a:lnTo>
                    <a:cubicBezTo>
                      <a:pt x="5572" y="413"/>
                      <a:pt x="5469" y="362"/>
                      <a:pt x="5366" y="310"/>
                    </a:cubicBezTo>
                    <a:cubicBezTo>
                      <a:pt x="4953" y="155"/>
                      <a:pt x="4489" y="52"/>
                      <a:pt x="4076" y="52"/>
                    </a:cubicBezTo>
                    <a:cubicBezTo>
                      <a:pt x="3818" y="52"/>
                      <a:pt x="3560" y="1"/>
                      <a:pt x="3251" y="1"/>
                    </a:cubicBezTo>
                    <a:close/>
                    <a:moveTo>
                      <a:pt x="121075" y="11209"/>
                    </a:moveTo>
                    <a:cubicBezTo>
                      <a:pt x="120630" y="11209"/>
                      <a:pt x="120069" y="11471"/>
                      <a:pt x="119684" y="11556"/>
                    </a:cubicBezTo>
                    <a:cubicBezTo>
                      <a:pt x="119169" y="11763"/>
                      <a:pt x="118549" y="11866"/>
                      <a:pt x="117982" y="11918"/>
                    </a:cubicBezTo>
                    <a:lnTo>
                      <a:pt x="117105" y="11918"/>
                    </a:lnTo>
                    <a:cubicBezTo>
                      <a:pt x="116796" y="11918"/>
                      <a:pt x="116486" y="11918"/>
                      <a:pt x="116176" y="11969"/>
                    </a:cubicBezTo>
                    <a:cubicBezTo>
                      <a:pt x="116022" y="11969"/>
                      <a:pt x="115815" y="12021"/>
                      <a:pt x="115609" y="12021"/>
                    </a:cubicBezTo>
                    <a:cubicBezTo>
                      <a:pt x="115196" y="12072"/>
                      <a:pt x="114784" y="12124"/>
                      <a:pt x="114422" y="12279"/>
                    </a:cubicBezTo>
                    <a:cubicBezTo>
                      <a:pt x="114216" y="12330"/>
                      <a:pt x="114061" y="12382"/>
                      <a:pt x="113855" y="12382"/>
                    </a:cubicBezTo>
                    <a:lnTo>
                      <a:pt x="113700" y="12382"/>
                    </a:lnTo>
                    <a:cubicBezTo>
                      <a:pt x="113597" y="12382"/>
                      <a:pt x="113494" y="12382"/>
                      <a:pt x="113391" y="12330"/>
                    </a:cubicBezTo>
                    <a:cubicBezTo>
                      <a:pt x="113184" y="12279"/>
                      <a:pt x="113030" y="12279"/>
                      <a:pt x="112875" y="12227"/>
                    </a:cubicBezTo>
                    <a:cubicBezTo>
                      <a:pt x="112514" y="12227"/>
                      <a:pt x="112204" y="12175"/>
                      <a:pt x="111895" y="12124"/>
                    </a:cubicBezTo>
                    <a:cubicBezTo>
                      <a:pt x="111637" y="12021"/>
                      <a:pt x="111327" y="11969"/>
                      <a:pt x="111069" y="11969"/>
                    </a:cubicBezTo>
                    <a:cubicBezTo>
                      <a:pt x="110760" y="11918"/>
                      <a:pt x="110605" y="11918"/>
                      <a:pt x="110399" y="11918"/>
                    </a:cubicBezTo>
                    <a:lnTo>
                      <a:pt x="109883" y="11918"/>
                    </a:lnTo>
                    <a:cubicBezTo>
                      <a:pt x="109625" y="11918"/>
                      <a:pt x="109418" y="11969"/>
                      <a:pt x="109212" y="12021"/>
                    </a:cubicBezTo>
                    <a:cubicBezTo>
                      <a:pt x="109109" y="12072"/>
                      <a:pt x="109057" y="12072"/>
                      <a:pt x="108954" y="12124"/>
                    </a:cubicBezTo>
                    <a:cubicBezTo>
                      <a:pt x="108851" y="12175"/>
                      <a:pt x="108748" y="12227"/>
                      <a:pt x="108696" y="12279"/>
                    </a:cubicBezTo>
                    <a:cubicBezTo>
                      <a:pt x="108438" y="12330"/>
                      <a:pt x="108180" y="12330"/>
                      <a:pt x="107922" y="12330"/>
                    </a:cubicBezTo>
                    <a:lnTo>
                      <a:pt x="105291" y="12330"/>
                    </a:lnTo>
                    <a:cubicBezTo>
                      <a:pt x="104879" y="12330"/>
                      <a:pt x="104466" y="12330"/>
                      <a:pt x="104105" y="12382"/>
                    </a:cubicBezTo>
                    <a:cubicBezTo>
                      <a:pt x="103537" y="12433"/>
                      <a:pt x="102970" y="12537"/>
                      <a:pt x="102403" y="12691"/>
                    </a:cubicBezTo>
                    <a:cubicBezTo>
                      <a:pt x="102093" y="12743"/>
                      <a:pt x="101835" y="12795"/>
                      <a:pt x="101526" y="12846"/>
                    </a:cubicBezTo>
                    <a:lnTo>
                      <a:pt x="101216" y="12898"/>
                    </a:lnTo>
                    <a:cubicBezTo>
                      <a:pt x="101010" y="12949"/>
                      <a:pt x="100803" y="12949"/>
                      <a:pt x="100597" y="12949"/>
                    </a:cubicBezTo>
                    <a:lnTo>
                      <a:pt x="100494" y="12949"/>
                    </a:lnTo>
                    <a:cubicBezTo>
                      <a:pt x="100287" y="12949"/>
                      <a:pt x="100029" y="13001"/>
                      <a:pt x="99772" y="13052"/>
                    </a:cubicBezTo>
                    <a:lnTo>
                      <a:pt x="99617" y="13104"/>
                    </a:lnTo>
                    <a:lnTo>
                      <a:pt x="99359" y="13156"/>
                    </a:lnTo>
                    <a:lnTo>
                      <a:pt x="98482" y="13156"/>
                    </a:lnTo>
                    <a:cubicBezTo>
                      <a:pt x="98327" y="13156"/>
                      <a:pt x="98172" y="13156"/>
                      <a:pt x="98018" y="13207"/>
                    </a:cubicBezTo>
                    <a:cubicBezTo>
                      <a:pt x="97863" y="13207"/>
                      <a:pt x="97708" y="13310"/>
                      <a:pt x="97553" y="13362"/>
                    </a:cubicBezTo>
                    <a:cubicBezTo>
                      <a:pt x="97450" y="13414"/>
                      <a:pt x="97295" y="13465"/>
                      <a:pt x="97192" y="13465"/>
                    </a:cubicBezTo>
                    <a:cubicBezTo>
                      <a:pt x="96625" y="13620"/>
                      <a:pt x="96057" y="13672"/>
                      <a:pt x="95438" y="13672"/>
                    </a:cubicBezTo>
                    <a:cubicBezTo>
                      <a:pt x="95129" y="13672"/>
                      <a:pt x="94871" y="13723"/>
                      <a:pt x="94561" y="13775"/>
                    </a:cubicBezTo>
                    <a:lnTo>
                      <a:pt x="94045" y="13826"/>
                    </a:lnTo>
                    <a:lnTo>
                      <a:pt x="93581" y="13878"/>
                    </a:lnTo>
                    <a:cubicBezTo>
                      <a:pt x="93323" y="13878"/>
                      <a:pt x="93065" y="13929"/>
                      <a:pt x="92807" y="14033"/>
                    </a:cubicBezTo>
                    <a:cubicBezTo>
                      <a:pt x="92394" y="14084"/>
                      <a:pt x="92033" y="14187"/>
                      <a:pt x="91621" y="14187"/>
                    </a:cubicBezTo>
                    <a:lnTo>
                      <a:pt x="91414" y="14187"/>
                    </a:lnTo>
                    <a:cubicBezTo>
                      <a:pt x="90847" y="14187"/>
                      <a:pt x="90228" y="14084"/>
                      <a:pt x="89609" y="13929"/>
                    </a:cubicBezTo>
                    <a:lnTo>
                      <a:pt x="89248" y="13826"/>
                    </a:lnTo>
                    <a:cubicBezTo>
                      <a:pt x="88732" y="13672"/>
                      <a:pt x="88216" y="13568"/>
                      <a:pt x="87648" y="13517"/>
                    </a:cubicBezTo>
                    <a:lnTo>
                      <a:pt x="87029" y="13517"/>
                    </a:lnTo>
                    <a:cubicBezTo>
                      <a:pt x="86814" y="13517"/>
                      <a:pt x="86160" y="13260"/>
                      <a:pt x="85775" y="13260"/>
                    </a:cubicBezTo>
                    <a:cubicBezTo>
                      <a:pt x="85513" y="13260"/>
                      <a:pt x="85376" y="13378"/>
                      <a:pt x="85585" y="13775"/>
                    </a:cubicBezTo>
                    <a:cubicBezTo>
                      <a:pt x="85791" y="14084"/>
                      <a:pt x="86617" y="14136"/>
                      <a:pt x="86978" y="14136"/>
                    </a:cubicBezTo>
                    <a:lnTo>
                      <a:pt x="87081" y="14136"/>
                    </a:lnTo>
                    <a:cubicBezTo>
                      <a:pt x="87648" y="14136"/>
                      <a:pt x="88216" y="14239"/>
                      <a:pt x="88783" y="14394"/>
                    </a:cubicBezTo>
                    <a:cubicBezTo>
                      <a:pt x="89660" y="14652"/>
                      <a:pt x="90537" y="14806"/>
                      <a:pt x="91466" y="14858"/>
                    </a:cubicBezTo>
                    <a:cubicBezTo>
                      <a:pt x="91775" y="14858"/>
                      <a:pt x="92085" y="14806"/>
                      <a:pt x="92446" y="14755"/>
                    </a:cubicBezTo>
                    <a:lnTo>
                      <a:pt x="92807" y="14652"/>
                    </a:lnTo>
                    <a:cubicBezTo>
                      <a:pt x="93014" y="14652"/>
                      <a:pt x="93168" y="14600"/>
                      <a:pt x="93323" y="14600"/>
                    </a:cubicBezTo>
                    <a:cubicBezTo>
                      <a:pt x="93478" y="14548"/>
                      <a:pt x="93736" y="14497"/>
                      <a:pt x="93994" y="14497"/>
                    </a:cubicBezTo>
                    <a:lnTo>
                      <a:pt x="94252" y="14445"/>
                    </a:lnTo>
                    <a:lnTo>
                      <a:pt x="94664" y="14394"/>
                    </a:lnTo>
                    <a:cubicBezTo>
                      <a:pt x="94819" y="14394"/>
                      <a:pt x="94974" y="14342"/>
                      <a:pt x="95180" y="14342"/>
                    </a:cubicBezTo>
                    <a:lnTo>
                      <a:pt x="96109" y="14342"/>
                    </a:lnTo>
                    <a:cubicBezTo>
                      <a:pt x="96728" y="14291"/>
                      <a:pt x="97295" y="14187"/>
                      <a:pt x="97863" y="13981"/>
                    </a:cubicBezTo>
                    <a:cubicBezTo>
                      <a:pt x="98069" y="13878"/>
                      <a:pt x="98275" y="13826"/>
                      <a:pt x="98482" y="13826"/>
                    </a:cubicBezTo>
                    <a:lnTo>
                      <a:pt x="99101" y="13826"/>
                    </a:lnTo>
                    <a:cubicBezTo>
                      <a:pt x="99256" y="13826"/>
                      <a:pt x="99410" y="13826"/>
                      <a:pt x="99565" y="13775"/>
                    </a:cubicBezTo>
                    <a:lnTo>
                      <a:pt x="99772" y="13723"/>
                    </a:lnTo>
                    <a:cubicBezTo>
                      <a:pt x="99978" y="13672"/>
                      <a:pt x="100184" y="13620"/>
                      <a:pt x="100442" y="13620"/>
                    </a:cubicBezTo>
                    <a:cubicBezTo>
                      <a:pt x="100700" y="13620"/>
                      <a:pt x="100958" y="13620"/>
                      <a:pt x="101164" y="13568"/>
                    </a:cubicBezTo>
                    <a:lnTo>
                      <a:pt x="101526" y="13517"/>
                    </a:lnTo>
                    <a:cubicBezTo>
                      <a:pt x="101732" y="13517"/>
                      <a:pt x="101938" y="13465"/>
                      <a:pt x="102196" y="13414"/>
                    </a:cubicBezTo>
                    <a:cubicBezTo>
                      <a:pt x="102403" y="13362"/>
                      <a:pt x="102506" y="13362"/>
                      <a:pt x="102660" y="13310"/>
                    </a:cubicBezTo>
                    <a:lnTo>
                      <a:pt x="103125" y="13207"/>
                    </a:lnTo>
                    <a:cubicBezTo>
                      <a:pt x="103847" y="13052"/>
                      <a:pt x="104621" y="13001"/>
                      <a:pt x="105395" y="13001"/>
                    </a:cubicBezTo>
                    <a:cubicBezTo>
                      <a:pt x="105807" y="13001"/>
                      <a:pt x="106220" y="13001"/>
                      <a:pt x="106736" y="13052"/>
                    </a:cubicBezTo>
                    <a:lnTo>
                      <a:pt x="107716" y="13052"/>
                    </a:lnTo>
                    <a:cubicBezTo>
                      <a:pt x="108026" y="13052"/>
                      <a:pt x="108284" y="13052"/>
                      <a:pt x="108593" y="13001"/>
                    </a:cubicBezTo>
                    <a:cubicBezTo>
                      <a:pt x="108799" y="13001"/>
                      <a:pt x="109057" y="12898"/>
                      <a:pt x="109264" y="12795"/>
                    </a:cubicBezTo>
                    <a:cubicBezTo>
                      <a:pt x="109470" y="12691"/>
                      <a:pt x="109676" y="12640"/>
                      <a:pt x="109883" y="12640"/>
                    </a:cubicBezTo>
                    <a:lnTo>
                      <a:pt x="110295" y="12640"/>
                    </a:lnTo>
                    <a:cubicBezTo>
                      <a:pt x="110502" y="12640"/>
                      <a:pt x="110657" y="12640"/>
                      <a:pt x="110914" y="12691"/>
                    </a:cubicBezTo>
                    <a:cubicBezTo>
                      <a:pt x="111172" y="12743"/>
                      <a:pt x="111534" y="12795"/>
                      <a:pt x="111791" y="12846"/>
                    </a:cubicBezTo>
                    <a:lnTo>
                      <a:pt x="111895" y="12846"/>
                    </a:lnTo>
                    <a:cubicBezTo>
                      <a:pt x="112101" y="12898"/>
                      <a:pt x="112359" y="12949"/>
                      <a:pt x="112617" y="12949"/>
                    </a:cubicBezTo>
                    <a:lnTo>
                      <a:pt x="112772" y="12949"/>
                    </a:lnTo>
                    <a:cubicBezTo>
                      <a:pt x="112926" y="12949"/>
                      <a:pt x="113081" y="13001"/>
                      <a:pt x="113184" y="13052"/>
                    </a:cubicBezTo>
                    <a:cubicBezTo>
                      <a:pt x="113339" y="13104"/>
                      <a:pt x="113494" y="13104"/>
                      <a:pt x="113700" y="13156"/>
                    </a:cubicBezTo>
                    <a:lnTo>
                      <a:pt x="113855" y="13156"/>
                    </a:lnTo>
                    <a:cubicBezTo>
                      <a:pt x="114113" y="13104"/>
                      <a:pt x="114371" y="13052"/>
                      <a:pt x="114629" y="12949"/>
                    </a:cubicBezTo>
                    <a:cubicBezTo>
                      <a:pt x="114938" y="12846"/>
                      <a:pt x="115248" y="12795"/>
                      <a:pt x="115609" y="12743"/>
                    </a:cubicBezTo>
                    <a:lnTo>
                      <a:pt x="116176" y="12691"/>
                    </a:lnTo>
                    <a:cubicBezTo>
                      <a:pt x="116331" y="12640"/>
                      <a:pt x="116486" y="12640"/>
                      <a:pt x="116641" y="12640"/>
                    </a:cubicBezTo>
                    <a:lnTo>
                      <a:pt x="117879" y="12640"/>
                    </a:lnTo>
                    <a:cubicBezTo>
                      <a:pt x="118137" y="12640"/>
                      <a:pt x="118395" y="12640"/>
                      <a:pt x="118653" y="12588"/>
                    </a:cubicBezTo>
                    <a:cubicBezTo>
                      <a:pt x="119014" y="12537"/>
                      <a:pt x="119375" y="12433"/>
                      <a:pt x="119684" y="12330"/>
                    </a:cubicBezTo>
                    <a:cubicBezTo>
                      <a:pt x="120046" y="12227"/>
                      <a:pt x="120355" y="12175"/>
                      <a:pt x="120716" y="12124"/>
                    </a:cubicBezTo>
                    <a:cubicBezTo>
                      <a:pt x="121335" y="12021"/>
                      <a:pt x="122573" y="11556"/>
                      <a:pt x="121335" y="11247"/>
                    </a:cubicBezTo>
                    <a:cubicBezTo>
                      <a:pt x="121255" y="11220"/>
                      <a:pt x="121168" y="11209"/>
                      <a:pt x="121075" y="11209"/>
                    </a:cubicBezTo>
                    <a:close/>
                    <a:moveTo>
                      <a:pt x="5675" y="2219"/>
                    </a:moveTo>
                    <a:cubicBezTo>
                      <a:pt x="5108" y="2219"/>
                      <a:pt x="4541" y="2219"/>
                      <a:pt x="4025" y="2322"/>
                    </a:cubicBezTo>
                    <a:lnTo>
                      <a:pt x="3457" y="2374"/>
                    </a:lnTo>
                    <a:cubicBezTo>
                      <a:pt x="3199" y="2374"/>
                      <a:pt x="2890" y="2425"/>
                      <a:pt x="2632" y="2477"/>
                    </a:cubicBezTo>
                    <a:cubicBezTo>
                      <a:pt x="2374" y="2529"/>
                      <a:pt x="2064" y="2632"/>
                      <a:pt x="1858" y="2735"/>
                    </a:cubicBezTo>
                    <a:cubicBezTo>
                      <a:pt x="1548" y="2890"/>
                      <a:pt x="1084" y="2890"/>
                      <a:pt x="1033" y="3251"/>
                    </a:cubicBezTo>
                    <a:cubicBezTo>
                      <a:pt x="985" y="3486"/>
                      <a:pt x="1110" y="3722"/>
                      <a:pt x="1368" y="3722"/>
                    </a:cubicBezTo>
                    <a:cubicBezTo>
                      <a:pt x="1393" y="3722"/>
                      <a:pt x="1418" y="3720"/>
                      <a:pt x="1445" y="3715"/>
                    </a:cubicBezTo>
                    <a:cubicBezTo>
                      <a:pt x="1703" y="3612"/>
                      <a:pt x="1910" y="3560"/>
                      <a:pt x="2116" y="3457"/>
                    </a:cubicBezTo>
                    <a:cubicBezTo>
                      <a:pt x="2374" y="3302"/>
                      <a:pt x="2632" y="3251"/>
                      <a:pt x="2890" y="3199"/>
                    </a:cubicBezTo>
                    <a:lnTo>
                      <a:pt x="3509" y="3148"/>
                    </a:lnTo>
                    <a:cubicBezTo>
                      <a:pt x="3767" y="3096"/>
                      <a:pt x="4076" y="3044"/>
                      <a:pt x="4334" y="3044"/>
                    </a:cubicBezTo>
                    <a:lnTo>
                      <a:pt x="4747" y="3044"/>
                    </a:lnTo>
                    <a:cubicBezTo>
                      <a:pt x="5108" y="3044"/>
                      <a:pt x="5521" y="2993"/>
                      <a:pt x="5933" y="2993"/>
                    </a:cubicBezTo>
                    <a:cubicBezTo>
                      <a:pt x="6449" y="2993"/>
                      <a:pt x="6965" y="3044"/>
                      <a:pt x="7481" y="3199"/>
                    </a:cubicBezTo>
                    <a:cubicBezTo>
                      <a:pt x="7894" y="3354"/>
                      <a:pt x="8358" y="3406"/>
                      <a:pt x="8771" y="3406"/>
                    </a:cubicBezTo>
                    <a:cubicBezTo>
                      <a:pt x="9338" y="3457"/>
                      <a:pt x="9906" y="3560"/>
                      <a:pt x="10422" y="3767"/>
                    </a:cubicBezTo>
                    <a:cubicBezTo>
                      <a:pt x="10834" y="3921"/>
                      <a:pt x="11299" y="4128"/>
                      <a:pt x="11711" y="4334"/>
                    </a:cubicBezTo>
                    <a:cubicBezTo>
                      <a:pt x="12176" y="4592"/>
                      <a:pt x="12691" y="4798"/>
                      <a:pt x="13259" y="5005"/>
                    </a:cubicBezTo>
                    <a:cubicBezTo>
                      <a:pt x="13775" y="5160"/>
                      <a:pt x="14342" y="5263"/>
                      <a:pt x="14910" y="5366"/>
                    </a:cubicBezTo>
                    <a:cubicBezTo>
                      <a:pt x="15322" y="5469"/>
                      <a:pt x="15735" y="5572"/>
                      <a:pt x="16148" y="5675"/>
                    </a:cubicBezTo>
                    <a:cubicBezTo>
                      <a:pt x="16560" y="5779"/>
                      <a:pt x="17025" y="5933"/>
                      <a:pt x="17437" y="6140"/>
                    </a:cubicBezTo>
                    <a:cubicBezTo>
                      <a:pt x="17850" y="6346"/>
                      <a:pt x="18314" y="6501"/>
                      <a:pt x="18779" y="6656"/>
                    </a:cubicBezTo>
                    <a:cubicBezTo>
                      <a:pt x="19373" y="6783"/>
                      <a:pt x="19967" y="6875"/>
                      <a:pt x="20590" y="6875"/>
                    </a:cubicBezTo>
                    <a:cubicBezTo>
                      <a:pt x="20725" y="6875"/>
                      <a:pt x="20860" y="6871"/>
                      <a:pt x="20997" y="6862"/>
                    </a:cubicBezTo>
                    <a:lnTo>
                      <a:pt x="21926" y="6862"/>
                    </a:lnTo>
                    <a:cubicBezTo>
                      <a:pt x="22957" y="6862"/>
                      <a:pt x="23989" y="6862"/>
                      <a:pt x="25072" y="6810"/>
                    </a:cubicBezTo>
                    <a:lnTo>
                      <a:pt x="25537" y="6810"/>
                    </a:lnTo>
                    <a:cubicBezTo>
                      <a:pt x="25898" y="6810"/>
                      <a:pt x="26259" y="6862"/>
                      <a:pt x="26620" y="6913"/>
                    </a:cubicBezTo>
                    <a:lnTo>
                      <a:pt x="26878" y="7017"/>
                    </a:lnTo>
                    <a:cubicBezTo>
                      <a:pt x="27188" y="7120"/>
                      <a:pt x="27549" y="7171"/>
                      <a:pt x="27961" y="7223"/>
                    </a:cubicBezTo>
                    <a:cubicBezTo>
                      <a:pt x="28632" y="7326"/>
                      <a:pt x="29303" y="7584"/>
                      <a:pt x="29870" y="7997"/>
                    </a:cubicBezTo>
                    <a:cubicBezTo>
                      <a:pt x="30180" y="8152"/>
                      <a:pt x="30438" y="8306"/>
                      <a:pt x="30747" y="8461"/>
                    </a:cubicBezTo>
                    <a:cubicBezTo>
                      <a:pt x="31263" y="8667"/>
                      <a:pt x="31727" y="8822"/>
                      <a:pt x="32295" y="8925"/>
                    </a:cubicBezTo>
                    <a:cubicBezTo>
                      <a:pt x="32604" y="8977"/>
                      <a:pt x="32914" y="9080"/>
                      <a:pt x="33223" y="9183"/>
                    </a:cubicBezTo>
                    <a:lnTo>
                      <a:pt x="33533" y="9287"/>
                    </a:lnTo>
                    <a:cubicBezTo>
                      <a:pt x="33842" y="9390"/>
                      <a:pt x="34152" y="9493"/>
                      <a:pt x="34513" y="9544"/>
                    </a:cubicBezTo>
                    <a:lnTo>
                      <a:pt x="34616" y="9544"/>
                    </a:lnTo>
                    <a:cubicBezTo>
                      <a:pt x="34977" y="9648"/>
                      <a:pt x="35390" y="9699"/>
                      <a:pt x="35751" y="9854"/>
                    </a:cubicBezTo>
                    <a:cubicBezTo>
                      <a:pt x="36164" y="10009"/>
                      <a:pt x="36577" y="10267"/>
                      <a:pt x="36886" y="10576"/>
                    </a:cubicBezTo>
                    <a:cubicBezTo>
                      <a:pt x="37144" y="10834"/>
                      <a:pt x="37454" y="11041"/>
                      <a:pt x="37763" y="11144"/>
                    </a:cubicBezTo>
                    <a:cubicBezTo>
                      <a:pt x="38434" y="11350"/>
                      <a:pt x="39053" y="11453"/>
                      <a:pt x="39723" y="11556"/>
                    </a:cubicBezTo>
                    <a:lnTo>
                      <a:pt x="40342" y="11711"/>
                    </a:lnTo>
                    <a:cubicBezTo>
                      <a:pt x="40600" y="11763"/>
                      <a:pt x="40858" y="11814"/>
                      <a:pt x="41116" y="11918"/>
                    </a:cubicBezTo>
                    <a:cubicBezTo>
                      <a:pt x="41323" y="11969"/>
                      <a:pt x="41477" y="12021"/>
                      <a:pt x="41684" y="12072"/>
                    </a:cubicBezTo>
                    <a:cubicBezTo>
                      <a:pt x="41942" y="12175"/>
                      <a:pt x="42200" y="12227"/>
                      <a:pt x="42458" y="12227"/>
                    </a:cubicBezTo>
                    <a:cubicBezTo>
                      <a:pt x="42664" y="12227"/>
                      <a:pt x="42870" y="12279"/>
                      <a:pt x="43077" y="12279"/>
                    </a:cubicBezTo>
                    <a:cubicBezTo>
                      <a:pt x="43489" y="12382"/>
                      <a:pt x="43902" y="12485"/>
                      <a:pt x="44315" y="12537"/>
                    </a:cubicBezTo>
                    <a:cubicBezTo>
                      <a:pt x="44934" y="12640"/>
                      <a:pt x="45553" y="12743"/>
                      <a:pt x="46172" y="12949"/>
                    </a:cubicBezTo>
                    <a:cubicBezTo>
                      <a:pt x="47719" y="13414"/>
                      <a:pt x="49319" y="13672"/>
                      <a:pt x="50970" y="13723"/>
                    </a:cubicBezTo>
                    <a:cubicBezTo>
                      <a:pt x="51434" y="13723"/>
                      <a:pt x="51847" y="13672"/>
                      <a:pt x="52259" y="13620"/>
                    </a:cubicBezTo>
                    <a:cubicBezTo>
                      <a:pt x="52517" y="13620"/>
                      <a:pt x="52724" y="13568"/>
                      <a:pt x="52981" y="13465"/>
                    </a:cubicBezTo>
                    <a:cubicBezTo>
                      <a:pt x="53188" y="13414"/>
                      <a:pt x="53446" y="13362"/>
                      <a:pt x="53704" y="13362"/>
                    </a:cubicBezTo>
                    <a:lnTo>
                      <a:pt x="55354" y="13362"/>
                    </a:lnTo>
                    <a:cubicBezTo>
                      <a:pt x="56386" y="13362"/>
                      <a:pt x="57418" y="13517"/>
                      <a:pt x="58398" y="13929"/>
                    </a:cubicBezTo>
                    <a:cubicBezTo>
                      <a:pt x="58708" y="14033"/>
                      <a:pt x="59017" y="14187"/>
                      <a:pt x="59378" y="14342"/>
                    </a:cubicBezTo>
                    <a:cubicBezTo>
                      <a:pt x="59894" y="14652"/>
                      <a:pt x="60513" y="14858"/>
                      <a:pt x="61081" y="15064"/>
                    </a:cubicBezTo>
                    <a:cubicBezTo>
                      <a:pt x="61958" y="15374"/>
                      <a:pt x="62886" y="15529"/>
                      <a:pt x="63815" y="15529"/>
                    </a:cubicBezTo>
                    <a:lnTo>
                      <a:pt x="63866" y="15529"/>
                    </a:lnTo>
                    <a:cubicBezTo>
                      <a:pt x="66085" y="15529"/>
                      <a:pt x="68303" y="15425"/>
                      <a:pt x="70470" y="15271"/>
                    </a:cubicBezTo>
                    <a:cubicBezTo>
                      <a:pt x="70934" y="15219"/>
                      <a:pt x="71398" y="15219"/>
                      <a:pt x="71914" y="15219"/>
                    </a:cubicBezTo>
                    <a:cubicBezTo>
                      <a:pt x="72378" y="15219"/>
                      <a:pt x="72997" y="15219"/>
                      <a:pt x="73565" y="15271"/>
                    </a:cubicBezTo>
                    <a:lnTo>
                      <a:pt x="74132" y="15322"/>
                    </a:lnTo>
                    <a:cubicBezTo>
                      <a:pt x="74751" y="15322"/>
                      <a:pt x="75371" y="15425"/>
                      <a:pt x="75990" y="15580"/>
                    </a:cubicBezTo>
                    <a:cubicBezTo>
                      <a:pt x="76248" y="15683"/>
                      <a:pt x="76557" y="15735"/>
                      <a:pt x="76815" y="15787"/>
                    </a:cubicBezTo>
                    <a:cubicBezTo>
                      <a:pt x="77664" y="15914"/>
                      <a:pt x="78513" y="16006"/>
                      <a:pt x="79333" y="16006"/>
                    </a:cubicBezTo>
                    <a:cubicBezTo>
                      <a:pt x="79510" y="16006"/>
                      <a:pt x="79685" y="16002"/>
                      <a:pt x="79859" y="15993"/>
                    </a:cubicBezTo>
                    <a:cubicBezTo>
                      <a:pt x="80994" y="16045"/>
                      <a:pt x="82129" y="16251"/>
                      <a:pt x="83263" y="16560"/>
                    </a:cubicBezTo>
                    <a:lnTo>
                      <a:pt x="83676" y="16715"/>
                    </a:lnTo>
                    <a:cubicBezTo>
                      <a:pt x="83986" y="16818"/>
                      <a:pt x="84347" y="16922"/>
                      <a:pt x="84708" y="16973"/>
                    </a:cubicBezTo>
                    <a:cubicBezTo>
                      <a:pt x="85017" y="17025"/>
                      <a:pt x="85327" y="17025"/>
                      <a:pt x="85636" y="17025"/>
                    </a:cubicBezTo>
                    <a:cubicBezTo>
                      <a:pt x="85894" y="17076"/>
                      <a:pt x="86152" y="17076"/>
                      <a:pt x="86359" y="17076"/>
                    </a:cubicBezTo>
                    <a:cubicBezTo>
                      <a:pt x="86978" y="17179"/>
                      <a:pt x="87597" y="17231"/>
                      <a:pt x="88164" y="17231"/>
                    </a:cubicBezTo>
                    <a:cubicBezTo>
                      <a:pt x="88629" y="17231"/>
                      <a:pt x="89093" y="17231"/>
                      <a:pt x="89557" y="17179"/>
                    </a:cubicBezTo>
                    <a:cubicBezTo>
                      <a:pt x="89764" y="17179"/>
                      <a:pt x="89970" y="17128"/>
                      <a:pt x="90228" y="17076"/>
                    </a:cubicBezTo>
                    <a:cubicBezTo>
                      <a:pt x="90486" y="17025"/>
                      <a:pt x="90744" y="17025"/>
                      <a:pt x="91053" y="17025"/>
                    </a:cubicBezTo>
                    <a:lnTo>
                      <a:pt x="91156" y="17025"/>
                    </a:lnTo>
                    <a:cubicBezTo>
                      <a:pt x="91518" y="17025"/>
                      <a:pt x="91930" y="17025"/>
                      <a:pt x="92343" y="17076"/>
                    </a:cubicBezTo>
                    <a:lnTo>
                      <a:pt x="92704" y="17128"/>
                    </a:lnTo>
                    <a:cubicBezTo>
                      <a:pt x="93014" y="17179"/>
                      <a:pt x="93375" y="17179"/>
                      <a:pt x="93684" y="17179"/>
                    </a:cubicBezTo>
                    <a:cubicBezTo>
                      <a:pt x="93787" y="17205"/>
                      <a:pt x="93878" y="17218"/>
                      <a:pt x="93968" y="17218"/>
                    </a:cubicBezTo>
                    <a:cubicBezTo>
                      <a:pt x="94058" y="17218"/>
                      <a:pt x="94148" y="17205"/>
                      <a:pt x="94252" y="17179"/>
                    </a:cubicBezTo>
                    <a:cubicBezTo>
                      <a:pt x="94561" y="17128"/>
                      <a:pt x="94871" y="17076"/>
                      <a:pt x="95232" y="16922"/>
                    </a:cubicBezTo>
                    <a:cubicBezTo>
                      <a:pt x="95387" y="16870"/>
                      <a:pt x="95541" y="16818"/>
                      <a:pt x="95696" y="16767"/>
                    </a:cubicBezTo>
                    <a:cubicBezTo>
                      <a:pt x="96779" y="16509"/>
                      <a:pt x="97914" y="16354"/>
                      <a:pt x="98998" y="16251"/>
                    </a:cubicBezTo>
                    <a:lnTo>
                      <a:pt x="99720" y="16251"/>
                    </a:lnTo>
                    <a:cubicBezTo>
                      <a:pt x="100029" y="16251"/>
                      <a:pt x="100287" y="16251"/>
                      <a:pt x="100597" y="16199"/>
                    </a:cubicBezTo>
                    <a:cubicBezTo>
                      <a:pt x="100855" y="16199"/>
                      <a:pt x="100958" y="16199"/>
                      <a:pt x="101164" y="16148"/>
                    </a:cubicBezTo>
                    <a:cubicBezTo>
                      <a:pt x="101422" y="16096"/>
                      <a:pt x="101629" y="16045"/>
                      <a:pt x="101887" y="16045"/>
                    </a:cubicBezTo>
                    <a:lnTo>
                      <a:pt x="102557" y="16045"/>
                    </a:lnTo>
                    <a:cubicBezTo>
                      <a:pt x="102764" y="16045"/>
                      <a:pt x="102970" y="16045"/>
                      <a:pt x="103176" y="15941"/>
                    </a:cubicBezTo>
                    <a:lnTo>
                      <a:pt x="103537" y="15735"/>
                    </a:lnTo>
                    <a:cubicBezTo>
                      <a:pt x="103899" y="15529"/>
                      <a:pt x="104311" y="15374"/>
                      <a:pt x="104724" y="15219"/>
                    </a:cubicBezTo>
                    <a:cubicBezTo>
                      <a:pt x="105756" y="14858"/>
                      <a:pt x="106839" y="14600"/>
                      <a:pt x="107922" y="14548"/>
                    </a:cubicBezTo>
                    <a:lnTo>
                      <a:pt x="108645" y="14548"/>
                    </a:lnTo>
                    <a:cubicBezTo>
                      <a:pt x="109522" y="14548"/>
                      <a:pt x="110450" y="14548"/>
                      <a:pt x="111327" y="14445"/>
                    </a:cubicBezTo>
                    <a:lnTo>
                      <a:pt x="112617" y="14394"/>
                    </a:lnTo>
                    <a:cubicBezTo>
                      <a:pt x="113339" y="14342"/>
                      <a:pt x="114061" y="14291"/>
                      <a:pt x="114784" y="14187"/>
                    </a:cubicBezTo>
                    <a:cubicBezTo>
                      <a:pt x="115454" y="14136"/>
                      <a:pt x="116125" y="14033"/>
                      <a:pt x="116796" y="13929"/>
                    </a:cubicBezTo>
                    <a:cubicBezTo>
                      <a:pt x="117157" y="13878"/>
                      <a:pt x="117518" y="13775"/>
                      <a:pt x="117930" y="13723"/>
                    </a:cubicBezTo>
                    <a:lnTo>
                      <a:pt x="118601" y="13672"/>
                    </a:lnTo>
                    <a:cubicBezTo>
                      <a:pt x="119426" y="13568"/>
                      <a:pt x="120252" y="13414"/>
                      <a:pt x="121077" y="13207"/>
                    </a:cubicBezTo>
                    <a:cubicBezTo>
                      <a:pt x="122057" y="12949"/>
                      <a:pt x="123038" y="12588"/>
                      <a:pt x="123966" y="12124"/>
                    </a:cubicBezTo>
                    <a:cubicBezTo>
                      <a:pt x="124173" y="12072"/>
                      <a:pt x="124276" y="11918"/>
                      <a:pt x="124224" y="11711"/>
                    </a:cubicBezTo>
                    <a:lnTo>
                      <a:pt x="124173" y="11453"/>
                    </a:lnTo>
                    <a:lnTo>
                      <a:pt x="123760" y="11453"/>
                    </a:lnTo>
                    <a:cubicBezTo>
                      <a:pt x="122780" y="11866"/>
                      <a:pt x="121748" y="12175"/>
                      <a:pt x="120716" y="12485"/>
                    </a:cubicBezTo>
                    <a:cubicBezTo>
                      <a:pt x="119994" y="12640"/>
                      <a:pt x="119220" y="12743"/>
                      <a:pt x="118446" y="12846"/>
                    </a:cubicBezTo>
                    <a:lnTo>
                      <a:pt x="117518" y="12949"/>
                    </a:lnTo>
                    <a:lnTo>
                      <a:pt x="116589" y="13104"/>
                    </a:lnTo>
                    <a:cubicBezTo>
                      <a:pt x="115764" y="13207"/>
                      <a:pt x="114887" y="13362"/>
                      <a:pt x="114010" y="13414"/>
                    </a:cubicBezTo>
                    <a:lnTo>
                      <a:pt x="112565" y="13517"/>
                    </a:lnTo>
                    <a:cubicBezTo>
                      <a:pt x="111895" y="13568"/>
                      <a:pt x="111276" y="13620"/>
                      <a:pt x="110605" y="13672"/>
                    </a:cubicBezTo>
                    <a:cubicBezTo>
                      <a:pt x="110295" y="13672"/>
                      <a:pt x="109986" y="13723"/>
                      <a:pt x="109573" y="13723"/>
                    </a:cubicBezTo>
                    <a:lnTo>
                      <a:pt x="108335" y="13723"/>
                    </a:lnTo>
                    <a:cubicBezTo>
                      <a:pt x="107922" y="13723"/>
                      <a:pt x="107561" y="13723"/>
                      <a:pt x="107252" y="13775"/>
                    </a:cubicBezTo>
                    <a:cubicBezTo>
                      <a:pt x="106220" y="13878"/>
                      <a:pt x="105188" y="14136"/>
                      <a:pt x="104260" y="14497"/>
                    </a:cubicBezTo>
                    <a:cubicBezTo>
                      <a:pt x="103795" y="14652"/>
                      <a:pt x="103383" y="14858"/>
                      <a:pt x="103022" y="15064"/>
                    </a:cubicBezTo>
                    <a:cubicBezTo>
                      <a:pt x="102815" y="15168"/>
                      <a:pt x="102609" y="15219"/>
                      <a:pt x="102351" y="15219"/>
                    </a:cubicBezTo>
                    <a:lnTo>
                      <a:pt x="101526" y="15219"/>
                    </a:lnTo>
                    <a:cubicBezTo>
                      <a:pt x="101319" y="15219"/>
                      <a:pt x="101113" y="15219"/>
                      <a:pt x="100958" y="15271"/>
                    </a:cubicBezTo>
                    <a:cubicBezTo>
                      <a:pt x="100597" y="15322"/>
                      <a:pt x="100287" y="15374"/>
                      <a:pt x="99978" y="15374"/>
                    </a:cubicBezTo>
                    <a:cubicBezTo>
                      <a:pt x="99410" y="15374"/>
                      <a:pt x="98843" y="15425"/>
                      <a:pt x="98275" y="15477"/>
                    </a:cubicBezTo>
                    <a:cubicBezTo>
                      <a:pt x="97244" y="15580"/>
                      <a:pt x="96264" y="15787"/>
                      <a:pt x="95283" y="16045"/>
                    </a:cubicBezTo>
                    <a:lnTo>
                      <a:pt x="95077" y="16096"/>
                    </a:lnTo>
                    <a:cubicBezTo>
                      <a:pt x="94613" y="16251"/>
                      <a:pt x="94148" y="16354"/>
                      <a:pt x="93684" y="16406"/>
                    </a:cubicBezTo>
                    <a:lnTo>
                      <a:pt x="93581" y="16406"/>
                    </a:lnTo>
                    <a:cubicBezTo>
                      <a:pt x="93220" y="16406"/>
                      <a:pt x="92859" y="16354"/>
                      <a:pt x="92498" y="16302"/>
                    </a:cubicBezTo>
                    <a:lnTo>
                      <a:pt x="92033" y="16251"/>
                    </a:lnTo>
                    <a:lnTo>
                      <a:pt x="91414" y="16251"/>
                    </a:lnTo>
                    <a:cubicBezTo>
                      <a:pt x="90950" y="16251"/>
                      <a:pt x="90537" y="16251"/>
                      <a:pt x="90125" y="16302"/>
                    </a:cubicBezTo>
                    <a:cubicBezTo>
                      <a:pt x="89712" y="16354"/>
                      <a:pt x="89299" y="16354"/>
                      <a:pt x="88887" y="16354"/>
                    </a:cubicBezTo>
                    <a:lnTo>
                      <a:pt x="87184" y="16354"/>
                    </a:lnTo>
                    <a:cubicBezTo>
                      <a:pt x="86926" y="16354"/>
                      <a:pt x="86720" y="16354"/>
                      <a:pt x="86462" y="16302"/>
                    </a:cubicBezTo>
                    <a:cubicBezTo>
                      <a:pt x="86204" y="16251"/>
                      <a:pt x="85946" y="16251"/>
                      <a:pt x="85636" y="16199"/>
                    </a:cubicBezTo>
                    <a:cubicBezTo>
                      <a:pt x="84863" y="16199"/>
                      <a:pt x="84037" y="16045"/>
                      <a:pt x="83263" y="15787"/>
                    </a:cubicBezTo>
                    <a:lnTo>
                      <a:pt x="82335" y="15529"/>
                    </a:lnTo>
                    <a:cubicBezTo>
                      <a:pt x="81303" y="15322"/>
                      <a:pt x="80220" y="15219"/>
                      <a:pt x="79188" y="15219"/>
                    </a:cubicBezTo>
                    <a:cubicBezTo>
                      <a:pt x="78156" y="15219"/>
                      <a:pt x="77073" y="15064"/>
                      <a:pt x="76041" y="14806"/>
                    </a:cubicBezTo>
                    <a:cubicBezTo>
                      <a:pt x="75267" y="14600"/>
                      <a:pt x="74442" y="14497"/>
                      <a:pt x="73617" y="14497"/>
                    </a:cubicBezTo>
                    <a:lnTo>
                      <a:pt x="72997" y="14445"/>
                    </a:lnTo>
                    <a:lnTo>
                      <a:pt x="72121" y="14445"/>
                    </a:lnTo>
                    <a:cubicBezTo>
                      <a:pt x="71450" y="14445"/>
                      <a:pt x="70779" y="14497"/>
                      <a:pt x="70160" y="14548"/>
                    </a:cubicBezTo>
                    <a:lnTo>
                      <a:pt x="69696" y="14548"/>
                    </a:lnTo>
                    <a:cubicBezTo>
                      <a:pt x="69180" y="14548"/>
                      <a:pt x="68613" y="14600"/>
                      <a:pt x="68097" y="14600"/>
                    </a:cubicBezTo>
                    <a:cubicBezTo>
                      <a:pt x="67529" y="14652"/>
                      <a:pt x="67013" y="14652"/>
                      <a:pt x="66497" y="14703"/>
                    </a:cubicBezTo>
                    <a:cubicBezTo>
                      <a:pt x="65517" y="14755"/>
                      <a:pt x="64795" y="14755"/>
                      <a:pt x="64124" y="14755"/>
                    </a:cubicBezTo>
                    <a:lnTo>
                      <a:pt x="63351" y="14755"/>
                    </a:lnTo>
                    <a:cubicBezTo>
                      <a:pt x="62319" y="14703"/>
                      <a:pt x="61287" y="14445"/>
                      <a:pt x="60358" y="14033"/>
                    </a:cubicBezTo>
                    <a:cubicBezTo>
                      <a:pt x="60049" y="13878"/>
                      <a:pt x="59791" y="13723"/>
                      <a:pt x="59482" y="13620"/>
                    </a:cubicBezTo>
                    <a:cubicBezTo>
                      <a:pt x="58914" y="13310"/>
                      <a:pt x="58295" y="13052"/>
                      <a:pt x="57624" y="12898"/>
                    </a:cubicBezTo>
                    <a:cubicBezTo>
                      <a:pt x="56696" y="12691"/>
                      <a:pt x="55767" y="12588"/>
                      <a:pt x="54839" y="12588"/>
                    </a:cubicBezTo>
                    <a:lnTo>
                      <a:pt x="53962" y="12588"/>
                    </a:lnTo>
                    <a:cubicBezTo>
                      <a:pt x="53755" y="12588"/>
                      <a:pt x="53549" y="12588"/>
                      <a:pt x="53291" y="12640"/>
                    </a:cubicBezTo>
                    <a:cubicBezTo>
                      <a:pt x="53085" y="12691"/>
                      <a:pt x="52878" y="12743"/>
                      <a:pt x="52620" y="12795"/>
                    </a:cubicBezTo>
                    <a:cubicBezTo>
                      <a:pt x="52362" y="12846"/>
                      <a:pt x="52053" y="12898"/>
                      <a:pt x="51743" y="12949"/>
                    </a:cubicBezTo>
                    <a:lnTo>
                      <a:pt x="50144" y="12949"/>
                    </a:lnTo>
                    <a:cubicBezTo>
                      <a:pt x="49783" y="12898"/>
                      <a:pt x="49370" y="12846"/>
                      <a:pt x="48958" y="12743"/>
                    </a:cubicBezTo>
                    <a:cubicBezTo>
                      <a:pt x="48803" y="12743"/>
                      <a:pt x="48596" y="12691"/>
                      <a:pt x="48442" y="12640"/>
                    </a:cubicBezTo>
                    <a:lnTo>
                      <a:pt x="47926" y="12588"/>
                    </a:lnTo>
                    <a:cubicBezTo>
                      <a:pt x="47565" y="12537"/>
                      <a:pt x="47255" y="12485"/>
                      <a:pt x="46946" y="12382"/>
                    </a:cubicBezTo>
                    <a:lnTo>
                      <a:pt x="46843" y="12382"/>
                    </a:lnTo>
                    <a:cubicBezTo>
                      <a:pt x="46327" y="12227"/>
                      <a:pt x="45811" y="12072"/>
                      <a:pt x="45295" y="11969"/>
                    </a:cubicBezTo>
                    <a:cubicBezTo>
                      <a:pt x="44934" y="11918"/>
                      <a:pt x="44573" y="11866"/>
                      <a:pt x="44212" y="11763"/>
                    </a:cubicBezTo>
                    <a:cubicBezTo>
                      <a:pt x="43696" y="11660"/>
                      <a:pt x="43128" y="11556"/>
                      <a:pt x="42561" y="11453"/>
                    </a:cubicBezTo>
                    <a:cubicBezTo>
                      <a:pt x="42045" y="11402"/>
                      <a:pt x="41581" y="11298"/>
                      <a:pt x="41116" y="11144"/>
                    </a:cubicBezTo>
                    <a:cubicBezTo>
                      <a:pt x="40704" y="10989"/>
                      <a:pt x="40291" y="10886"/>
                      <a:pt x="39827" y="10834"/>
                    </a:cubicBezTo>
                    <a:lnTo>
                      <a:pt x="39362" y="10783"/>
                    </a:lnTo>
                    <a:cubicBezTo>
                      <a:pt x="38588" y="10731"/>
                      <a:pt x="37866" y="10421"/>
                      <a:pt x="37247" y="9906"/>
                    </a:cubicBezTo>
                    <a:cubicBezTo>
                      <a:pt x="36680" y="9390"/>
                      <a:pt x="35957" y="9029"/>
                      <a:pt x="35132" y="8925"/>
                    </a:cubicBezTo>
                    <a:cubicBezTo>
                      <a:pt x="34410" y="8771"/>
                      <a:pt x="33739" y="8564"/>
                      <a:pt x="33069" y="8358"/>
                    </a:cubicBezTo>
                    <a:lnTo>
                      <a:pt x="32553" y="8203"/>
                    </a:lnTo>
                    <a:lnTo>
                      <a:pt x="32037" y="8048"/>
                    </a:lnTo>
                    <a:cubicBezTo>
                      <a:pt x="31779" y="7997"/>
                      <a:pt x="31573" y="7894"/>
                      <a:pt x="31315" y="7842"/>
                    </a:cubicBezTo>
                    <a:cubicBezTo>
                      <a:pt x="31057" y="7739"/>
                      <a:pt x="30747" y="7584"/>
                      <a:pt x="30489" y="7429"/>
                    </a:cubicBezTo>
                    <a:cubicBezTo>
                      <a:pt x="30334" y="7326"/>
                      <a:pt x="30128" y="7223"/>
                      <a:pt x="29973" y="7120"/>
                    </a:cubicBezTo>
                    <a:cubicBezTo>
                      <a:pt x="29715" y="7017"/>
                      <a:pt x="29406" y="6862"/>
                      <a:pt x="29096" y="6759"/>
                    </a:cubicBezTo>
                    <a:cubicBezTo>
                      <a:pt x="28942" y="6707"/>
                      <a:pt x="28838" y="6656"/>
                      <a:pt x="28684" y="6604"/>
                    </a:cubicBezTo>
                    <a:cubicBezTo>
                      <a:pt x="28426" y="6501"/>
                      <a:pt x="28116" y="6449"/>
                      <a:pt x="27858" y="6449"/>
                    </a:cubicBezTo>
                    <a:cubicBezTo>
                      <a:pt x="27703" y="6398"/>
                      <a:pt x="27497" y="6398"/>
                      <a:pt x="27342" y="6346"/>
                    </a:cubicBezTo>
                    <a:lnTo>
                      <a:pt x="27033" y="6243"/>
                    </a:lnTo>
                    <a:cubicBezTo>
                      <a:pt x="26723" y="6191"/>
                      <a:pt x="26414" y="6088"/>
                      <a:pt x="26104" y="6088"/>
                    </a:cubicBezTo>
                    <a:lnTo>
                      <a:pt x="21358" y="6088"/>
                    </a:lnTo>
                    <a:cubicBezTo>
                      <a:pt x="21229" y="6095"/>
                      <a:pt x="21100" y="6098"/>
                      <a:pt x="20971" y="6098"/>
                    </a:cubicBezTo>
                    <a:cubicBezTo>
                      <a:pt x="20069" y="6098"/>
                      <a:pt x="19172" y="5940"/>
                      <a:pt x="18314" y="5624"/>
                    </a:cubicBezTo>
                    <a:cubicBezTo>
                      <a:pt x="18108" y="5572"/>
                      <a:pt x="17953" y="5469"/>
                      <a:pt x="17747" y="5417"/>
                    </a:cubicBezTo>
                    <a:cubicBezTo>
                      <a:pt x="17489" y="5263"/>
                      <a:pt x="17231" y="5160"/>
                      <a:pt x="16973" y="5056"/>
                    </a:cubicBezTo>
                    <a:cubicBezTo>
                      <a:pt x="16612" y="4953"/>
                      <a:pt x="16251" y="4850"/>
                      <a:pt x="15890" y="4798"/>
                    </a:cubicBezTo>
                    <a:lnTo>
                      <a:pt x="15529" y="4695"/>
                    </a:lnTo>
                    <a:lnTo>
                      <a:pt x="14858" y="4540"/>
                    </a:lnTo>
                    <a:cubicBezTo>
                      <a:pt x="14084" y="4437"/>
                      <a:pt x="13362" y="4179"/>
                      <a:pt x="12640" y="3870"/>
                    </a:cubicBezTo>
                    <a:cubicBezTo>
                      <a:pt x="11763" y="3406"/>
                      <a:pt x="10834" y="2993"/>
                      <a:pt x="9854" y="2786"/>
                    </a:cubicBezTo>
                    <a:cubicBezTo>
                      <a:pt x="9545" y="2683"/>
                      <a:pt x="9183" y="2632"/>
                      <a:pt x="8822" y="2632"/>
                    </a:cubicBezTo>
                    <a:lnTo>
                      <a:pt x="8513" y="2632"/>
                    </a:lnTo>
                    <a:cubicBezTo>
                      <a:pt x="8255" y="2632"/>
                      <a:pt x="7997" y="2580"/>
                      <a:pt x="7791" y="2477"/>
                    </a:cubicBezTo>
                    <a:cubicBezTo>
                      <a:pt x="7533" y="2374"/>
                      <a:pt x="7223" y="2322"/>
                      <a:pt x="6965" y="2271"/>
                    </a:cubicBezTo>
                    <a:cubicBezTo>
                      <a:pt x="6604" y="2219"/>
                      <a:pt x="6140" y="2219"/>
                      <a:pt x="5675" y="2219"/>
                    </a:cubicBezTo>
                    <a:close/>
                    <a:moveTo>
                      <a:pt x="1363" y="13064"/>
                    </a:moveTo>
                    <a:cubicBezTo>
                      <a:pt x="1096" y="13064"/>
                      <a:pt x="861" y="13087"/>
                      <a:pt x="723" y="13156"/>
                    </a:cubicBezTo>
                    <a:cubicBezTo>
                      <a:pt x="310" y="13414"/>
                      <a:pt x="568" y="13775"/>
                      <a:pt x="1084" y="13878"/>
                    </a:cubicBezTo>
                    <a:cubicBezTo>
                      <a:pt x="1445" y="13904"/>
                      <a:pt x="1806" y="13917"/>
                      <a:pt x="2161" y="13917"/>
                    </a:cubicBezTo>
                    <a:cubicBezTo>
                      <a:pt x="2516" y="13917"/>
                      <a:pt x="2864" y="13904"/>
                      <a:pt x="3199" y="13878"/>
                    </a:cubicBezTo>
                    <a:cubicBezTo>
                      <a:pt x="4592" y="13929"/>
                      <a:pt x="5933" y="14084"/>
                      <a:pt x="7223" y="14342"/>
                    </a:cubicBezTo>
                    <a:cubicBezTo>
                      <a:pt x="8410" y="14600"/>
                      <a:pt x="9648" y="14755"/>
                      <a:pt x="10886" y="14755"/>
                    </a:cubicBezTo>
                    <a:cubicBezTo>
                      <a:pt x="11608" y="14755"/>
                      <a:pt x="12330" y="14703"/>
                      <a:pt x="13053" y="14600"/>
                    </a:cubicBezTo>
                    <a:cubicBezTo>
                      <a:pt x="13490" y="14564"/>
                      <a:pt x="13902" y="14527"/>
                      <a:pt x="14325" y="14527"/>
                    </a:cubicBezTo>
                    <a:cubicBezTo>
                      <a:pt x="14500" y="14527"/>
                      <a:pt x="14677" y="14533"/>
                      <a:pt x="14858" y="14548"/>
                    </a:cubicBezTo>
                    <a:lnTo>
                      <a:pt x="17592" y="14548"/>
                    </a:lnTo>
                    <a:cubicBezTo>
                      <a:pt x="18005" y="14600"/>
                      <a:pt x="18366" y="14652"/>
                      <a:pt x="18727" y="14806"/>
                    </a:cubicBezTo>
                    <a:lnTo>
                      <a:pt x="19243" y="15013"/>
                    </a:lnTo>
                    <a:cubicBezTo>
                      <a:pt x="20378" y="15374"/>
                      <a:pt x="21410" y="15632"/>
                      <a:pt x="22390" y="15890"/>
                    </a:cubicBezTo>
                    <a:cubicBezTo>
                      <a:pt x="22957" y="16045"/>
                      <a:pt x="23525" y="16148"/>
                      <a:pt x="24092" y="16251"/>
                    </a:cubicBezTo>
                    <a:cubicBezTo>
                      <a:pt x="24608" y="16354"/>
                      <a:pt x="25021" y="16457"/>
                      <a:pt x="25485" y="16560"/>
                    </a:cubicBezTo>
                    <a:cubicBezTo>
                      <a:pt x="25949" y="16715"/>
                      <a:pt x="26362" y="16870"/>
                      <a:pt x="26826" y="17025"/>
                    </a:cubicBezTo>
                    <a:cubicBezTo>
                      <a:pt x="27291" y="17231"/>
                      <a:pt x="27755" y="17386"/>
                      <a:pt x="28219" y="17541"/>
                    </a:cubicBezTo>
                    <a:lnTo>
                      <a:pt x="28529" y="17592"/>
                    </a:lnTo>
                    <a:cubicBezTo>
                      <a:pt x="29354" y="17850"/>
                      <a:pt x="30180" y="18005"/>
                      <a:pt x="31005" y="18108"/>
                    </a:cubicBezTo>
                    <a:lnTo>
                      <a:pt x="32037" y="18263"/>
                    </a:lnTo>
                    <a:cubicBezTo>
                      <a:pt x="32707" y="18314"/>
                      <a:pt x="33327" y="18418"/>
                      <a:pt x="33997" y="18469"/>
                    </a:cubicBezTo>
                    <a:cubicBezTo>
                      <a:pt x="34358" y="18521"/>
                      <a:pt x="34771" y="18572"/>
                      <a:pt x="35132" y="18676"/>
                    </a:cubicBezTo>
                    <a:cubicBezTo>
                      <a:pt x="35648" y="18779"/>
                      <a:pt x="36215" y="18882"/>
                      <a:pt x="36783" y="18882"/>
                    </a:cubicBezTo>
                    <a:lnTo>
                      <a:pt x="40033" y="18882"/>
                    </a:lnTo>
                    <a:cubicBezTo>
                      <a:pt x="40549" y="18882"/>
                      <a:pt x="41013" y="18830"/>
                      <a:pt x="41477" y="18779"/>
                    </a:cubicBezTo>
                    <a:cubicBezTo>
                      <a:pt x="41942" y="18727"/>
                      <a:pt x="42406" y="18727"/>
                      <a:pt x="42819" y="18727"/>
                    </a:cubicBezTo>
                    <a:lnTo>
                      <a:pt x="42973" y="18727"/>
                    </a:lnTo>
                    <a:cubicBezTo>
                      <a:pt x="43386" y="18727"/>
                      <a:pt x="43747" y="18727"/>
                      <a:pt x="44160" y="18779"/>
                    </a:cubicBezTo>
                    <a:cubicBezTo>
                      <a:pt x="44521" y="18830"/>
                      <a:pt x="45089" y="18882"/>
                      <a:pt x="45553" y="18882"/>
                    </a:cubicBezTo>
                    <a:lnTo>
                      <a:pt x="45966" y="18882"/>
                    </a:lnTo>
                    <a:cubicBezTo>
                      <a:pt x="46223" y="18882"/>
                      <a:pt x="46481" y="18830"/>
                      <a:pt x="46739" y="18779"/>
                    </a:cubicBezTo>
                    <a:lnTo>
                      <a:pt x="47307" y="18727"/>
                    </a:lnTo>
                    <a:lnTo>
                      <a:pt x="50196" y="18727"/>
                    </a:lnTo>
                    <a:cubicBezTo>
                      <a:pt x="50454" y="18727"/>
                      <a:pt x="50712" y="18779"/>
                      <a:pt x="50970" y="18779"/>
                    </a:cubicBezTo>
                    <a:cubicBezTo>
                      <a:pt x="51227" y="18830"/>
                      <a:pt x="51434" y="18882"/>
                      <a:pt x="51692" y="18882"/>
                    </a:cubicBezTo>
                    <a:cubicBezTo>
                      <a:pt x="52156" y="18882"/>
                      <a:pt x="52620" y="18985"/>
                      <a:pt x="53033" y="19088"/>
                    </a:cubicBezTo>
                    <a:cubicBezTo>
                      <a:pt x="53291" y="19191"/>
                      <a:pt x="53601" y="19243"/>
                      <a:pt x="53910" y="19243"/>
                    </a:cubicBezTo>
                    <a:cubicBezTo>
                      <a:pt x="54116" y="19295"/>
                      <a:pt x="54323" y="19295"/>
                      <a:pt x="54477" y="19346"/>
                    </a:cubicBezTo>
                    <a:cubicBezTo>
                      <a:pt x="54684" y="19398"/>
                      <a:pt x="54839" y="19449"/>
                      <a:pt x="54993" y="19501"/>
                    </a:cubicBezTo>
                    <a:cubicBezTo>
                      <a:pt x="55251" y="19604"/>
                      <a:pt x="55509" y="19656"/>
                      <a:pt x="55716" y="19707"/>
                    </a:cubicBezTo>
                    <a:cubicBezTo>
                      <a:pt x="56077" y="19759"/>
                      <a:pt x="56386" y="19759"/>
                      <a:pt x="56696" y="19759"/>
                    </a:cubicBezTo>
                    <a:lnTo>
                      <a:pt x="57160" y="19759"/>
                    </a:lnTo>
                    <a:cubicBezTo>
                      <a:pt x="57676" y="19810"/>
                      <a:pt x="58243" y="19914"/>
                      <a:pt x="58759" y="20068"/>
                    </a:cubicBezTo>
                    <a:cubicBezTo>
                      <a:pt x="59120" y="20223"/>
                      <a:pt x="59482" y="20326"/>
                      <a:pt x="59894" y="20378"/>
                    </a:cubicBezTo>
                    <a:cubicBezTo>
                      <a:pt x="60255" y="20430"/>
                      <a:pt x="60565" y="20481"/>
                      <a:pt x="60874" y="20533"/>
                    </a:cubicBezTo>
                    <a:cubicBezTo>
                      <a:pt x="61493" y="20636"/>
                      <a:pt x="62112" y="20739"/>
                      <a:pt x="62732" y="20739"/>
                    </a:cubicBezTo>
                    <a:cubicBezTo>
                      <a:pt x="63041" y="20739"/>
                      <a:pt x="63299" y="20687"/>
                      <a:pt x="63609" y="20636"/>
                    </a:cubicBezTo>
                    <a:cubicBezTo>
                      <a:pt x="63763" y="20636"/>
                      <a:pt x="63918" y="20584"/>
                      <a:pt x="64073" y="20584"/>
                    </a:cubicBezTo>
                    <a:cubicBezTo>
                      <a:pt x="64331" y="20533"/>
                      <a:pt x="64589" y="20533"/>
                      <a:pt x="64795" y="20533"/>
                    </a:cubicBezTo>
                    <a:lnTo>
                      <a:pt x="66601" y="20533"/>
                    </a:lnTo>
                    <a:cubicBezTo>
                      <a:pt x="67271" y="20533"/>
                      <a:pt x="67890" y="20533"/>
                      <a:pt x="68509" y="20430"/>
                    </a:cubicBezTo>
                    <a:cubicBezTo>
                      <a:pt x="68587" y="20404"/>
                      <a:pt x="68651" y="20391"/>
                      <a:pt x="68709" y="20391"/>
                    </a:cubicBezTo>
                    <a:cubicBezTo>
                      <a:pt x="68767" y="20391"/>
                      <a:pt x="68819" y="20404"/>
                      <a:pt x="68870" y="20430"/>
                    </a:cubicBezTo>
                    <a:cubicBezTo>
                      <a:pt x="69128" y="20430"/>
                      <a:pt x="69335" y="20430"/>
                      <a:pt x="69593" y="20481"/>
                    </a:cubicBezTo>
                    <a:lnTo>
                      <a:pt x="70057" y="20533"/>
                    </a:lnTo>
                    <a:cubicBezTo>
                      <a:pt x="70315" y="20584"/>
                      <a:pt x="70573" y="20584"/>
                      <a:pt x="70831" y="20584"/>
                    </a:cubicBezTo>
                    <a:lnTo>
                      <a:pt x="73771" y="20584"/>
                    </a:lnTo>
                    <a:cubicBezTo>
                      <a:pt x="74184" y="20584"/>
                      <a:pt x="74597" y="20584"/>
                      <a:pt x="75009" y="20636"/>
                    </a:cubicBezTo>
                    <a:cubicBezTo>
                      <a:pt x="75474" y="20636"/>
                      <a:pt x="75990" y="20739"/>
                      <a:pt x="76454" y="20842"/>
                    </a:cubicBezTo>
                    <a:cubicBezTo>
                      <a:pt x="76918" y="20997"/>
                      <a:pt x="77382" y="21049"/>
                      <a:pt x="77847" y="21100"/>
                    </a:cubicBezTo>
                    <a:cubicBezTo>
                      <a:pt x="78311" y="21152"/>
                      <a:pt x="78775" y="21255"/>
                      <a:pt x="79188" y="21358"/>
                    </a:cubicBezTo>
                    <a:cubicBezTo>
                      <a:pt x="79755" y="21513"/>
                      <a:pt x="80323" y="21616"/>
                      <a:pt x="80942" y="21616"/>
                    </a:cubicBezTo>
                    <a:lnTo>
                      <a:pt x="81148" y="21616"/>
                    </a:lnTo>
                    <a:cubicBezTo>
                      <a:pt x="81716" y="21616"/>
                      <a:pt x="82335" y="21564"/>
                      <a:pt x="82902" y="21513"/>
                    </a:cubicBezTo>
                    <a:lnTo>
                      <a:pt x="83986" y="21461"/>
                    </a:lnTo>
                    <a:cubicBezTo>
                      <a:pt x="84244" y="21461"/>
                      <a:pt x="84502" y="21410"/>
                      <a:pt x="84708" y="21358"/>
                    </a:cubicBezTo>
                    <a:cubicBezTo>
                      <a:pt x="84914" y="21358"/>
                      <a:pt x="85121" y="21307"/>
                      <a:pt x="85379" y="21255"/>
                    </a:cubicBezTo>
                    <a:lnTo>
                      <a:pt x="85740" y="21255"/>
                    </a:lnTo>
                    <a:cubicBezTo>
                      <a:pt x="86101" y="21255"/>
                      <a:pt x="86462" y="21255"/>
                      <a:pt x="86823" y="21152"/>
                    </a:cubicBezTo>
                    <a:lnTo>
                      <a:pt x="88267" y="21152"/>
                    </a:lnTo>
                    <a:cubicBezTo>
                      <a:pt x="88680" y="21100"/>
                      <a:pt x="89041" y="21049"/>
                      <a:pt x="89402" y="20945"/>
                    </a:cubicBezTo>
                    <a:lnTo>
                      <a:pt x="89660" y="20894"/>
                    </a:lnTo>
                    <a:cubicBezTo>
                      <a:pt x="90125" y="20791"/>
                      <a:pt x="90641" y="20739"/>
                      <a:pt x="91105" y="20739"/>
                    </a:cubicBezTo>
                    <a:lnTo>
                      <a:pt x="92652" y="20739"/>
                    </a:lnTo>
                    <a:cubicBezTo>
                      <a:pt x="93065" y="20739"/>
                      <a:pt x="93426" y="20739"/>
                      <a:pt x="93787" y="20636"/>
                    </a:cubicBezTo>
                    <a:cubicBezTo>
                      <a:pt x="94045" y="20636"/>
                      <a:pt x="94252" y="20584"/>
                      <a:pt x="94510" y="20584"/>
                    </a:cubicBezTo>
                    <a:lnTo>
                      <a:pt x="95387" y="20584"/>
                    </a:lnTo>
                    <a:cubicBezTo>
                      <a:pt x="95645" y="20584"/>
                      <a:pt x="95902" y="20533"/>
                      <a:pt x="96109" y="20481"/>
                    </a:cubicBezTo>
                    <a:cubicBezTo>
                      <a:pt x="96315" y="20481"/>
                      <a:pt x="96470" y="20430"/>
                      <a:pt x="96625" y="20430"/>
                    </a:cubicBezTo>
                    <a:cubicBezTo>
                      <a:pt x="97037" y="20430"/>
                      <a:pt x="97450" y="20378"/>
                      <a:pt x="97811" y="20326"/>
                    </a:cubicBezTo>
                    <a:lnTo>
                      <a:pt x="98172" y="20275"/>
                    </a:lnTo>
                    <a:cubicBezTo>
                      <a:pt x="98946" y="20172"/>
                      <a:pt x="99720" y="19965"/>
                      <a:pt x="100442" y="19656"/>
                    </a:cubicBezTo>
                    <a:lnTo>
                      <a:pt x="101010" y="19449"/>
                    </a:lnTo>
                    <a:cubicBezTo>
                      <a:pt x="101422" y="19295"/>
                      <a:pt x="101835" y="19140"/>
                      <a:pt x="102299" y="19037"/>
                    </a:cubicBezTo>
                    <a:cubicBezTo>
                      <a:pt x="102557" y="18985"/>
                      <a:pt x="102815" y="18985"/>
                      <a:pt x="103073" y="18933"/>
                    </a:cubicBezTo>
                    <a:cubicBezTo>
                      <a:pt x="103331" y="18933"/>
                      <a:pt x="103537" y="18882"/>
                      <a:pt x="103795" y="18882"/>
                    </a:cubicBezTo>
                    <a:cubicBezTo>
                      <a:pt x="104053" y="18830"/>
                      <a:pt x="104311" y="18727"/>
                      <a:pt x="104569" y="18676"/>
                    </a:cubicBezTo>
                    <a:cubicBezTo>
                      <a:pt x="104827" y="18572"/>
                      <a:pt x="104982" y="18572"/>
                      <a:pt x="105240" y="18521"/>
                    </a:cubicBezTo>
                    <a:cubicBezTo>
                      <a:pt x="105498" y="18469"/>
                      <a:pt x="105756" y="18418"/>
                      <a:pt x="105962" y="18418"/>
                    </a:cubicBezTo>
                    <a:lnTo>
                      <a:pt x="107045" y="18418"/>
                    </a:lnTo>
                    <a:cubicBezTo>
                      <a:pt x="107768" y="18366"/>
                      <a:pt x="108438" y="18160"/>
                      <a:pt x="109109" y="17850"/>
                    </a:cubicBezTo>
                    <a:lnTo>
                      <a:pt x="109676" y="17644"/>
                    </a:lnTo>
                    <a:cubicBezTo>
                      <a:pt x="110347" y="17386"/>
                      <a:pt x="110914" y="17128"/>
                      <a:pt x="111482" y="16767"/>
                    </a:cubicBezTo>
                    <a:cubicBezTo>
                      <a:pt x="111740" y="16664"/>
                      <a:pt x="111946" y="16560"/>
                      <a:pt x="112204" y="16406"/>
                    </a:cubicBezTo>
                    <a:cubicBezTo>
                      <a:pt x="113081" y="15890"/>
                      <a:pt x="114061" y="15580"/>
                      <a:pt x="115093" y="15425"/>
                    </a:cubicBezTo>
                    <a:lnTo>
                      <a:pt x="116538" y="15425"/>
                    </a:lnTo>
                    <a:cubicBezTo>
                      <a:pt x="116744" y="15425"/>
                      <a:pt x="116950" y="15374"/>
                      <a:pt x="117208" y="15374"/>
                    </a:cubicBezTo>
                    <a:cubicBezTo>
                      <a:pt x="117466" y="15322"/>
                      <a:pt x="117724" y="15271"/>
                      <a:pt x="118034" y="15271"/>
                    </a:cubicBezTo>
                    <a:lnTo>
                      <a:pt x="119478" y="15271"/>
                    </a:lnTo>
                    <a:cubicBezTo>
                      <a:pt x="119684" y="15271"/>
                      <a:pt x="119891" y="15219"/>
                      <a:pt x="120097" y="15168"/>
                    </a:cubicBezTo>
                    <a:cubicBezTo>
                      <a:pt x="120200" y="15116"/>
                      <a:pt x="120355" y="15116"/>
                      <a:pt x="120510" y="15116"/>
                    </a:cubicBezTo>
                    <a:cubicBezTo>
                      <a:pt x="120716" y="15116"/>
                      <a:pt x="120871" y="14910"/>
                      <a:pt x="120871" y="14703"/>
                    </a:cubicBezTo>
                    <a:cubicBezTo>
                      <a:pt x="120955" y="14451"/>
                      <a:pt x="120764" y="14198"/>
                      <a:pt x="120523" y="14198"/>
                    </a:cubicBezTo>
                    <a:cubicBezTo>
                      <a:pt x="120469" y="14198"/>
                      <a:pt x="120412" y="14211"/>
                      <a:pt x="120355" y="14239"/>
                    </a:cubicBezTo>
                    <a:cubicBezTo>
                      <a:pt x="120149" y="14239"/>
                      <a:pt x="119994" y="14291"/>
                      <a:pt x="119788" y="14342"/>
                    </a:cubicBezTo>
                    <a:cubicBezTo>
                      <a:pt x="119633" y="14394"/>
                      <a:pt x="119530" y="14394"/>
                      <a:pt x="119375" y="14445"/>
                    </a:cubicBezTo>
                    <a:lnTo>
                      <a:pt x="117930" y="14445"/>
                    </a:lnTo>
                    <a:cubicBezTo>
                      <a:pt x="117621" y="14445"/>
                      <a:pt x="117311" y="14445"/>
                      <a:pt x="117002" y="14497"/>
                    </a:cubicBezTo>
                    <a:cubicBezTo>
                      <a:pt x="116847" y="14497"/>
                      <a:pt x="116641" y="14548"/>
                      <a:pt x="116486" y="14548"/>
                    </a:cubicBezTo>
                    <a:cubicBezTo>
                      <a:pt x="116409" y="14574"/>
                      <a:pt x="116344" y="14587"/>
                      <a:pt x="116280" y="14587"/>
                    </a:cubicBezTo>
                    <a:cubicBezTo>
                      <a:pt x="116215" y="14587"/>
                      <a:pt x="116151" y="14574"/>
                      <a:pt x="116073" y="14548"/>
                    </a:cubicBezTo>
                    <a:lnTo>
                      <a:pt x="114990" y="14548"/>
                    </a:lnTo>
                    <a:cubicBezTo>
                      <a:pt x="113752" y="14703"/>
                      <a:pt x="112565" y="15168"/>
                      <a:pt x="111534" y="15838"/>
                    </a:cubicBezTo>
                    <a:cubicBezTo>
                      <a:pt x="110966" y="16148"/>
                      <a:pt x="110399" y="16457"/>
                      <a:pt x="109780" y="16664"/>
                    </a:cubicBezTo>
                    <a:lnTo>
                      <a:pt x="109109" y="16922"/>
                    </a:lnTo>
                    <a:cubicBezTo>
                      <a:pt x="108387" y="17283"/>
                      <a:pt x="107613" y="17489"/>
                      <a:pt x="106787" y="17592"/>
                    </a:cubicBezTo>
                    <a:lnTo>
                      <a:pt x="105343" y="17592"/>
                    </a:lnTo>
                    <a:cubicBezTo>
                      <a:pt x="105033" y="17644"/>
                      <a:pt x="104672" y="17747"/>
                      <a:pt x="104414" y="17850"/>
                    </a:cubicBezTo>
                    <a:lnTo>
                      <a:pt x="103899" y="17953"/>
                    </a:lnTo>
                    <a:cubicBezTo>
                      <a:pt x="103641" y="18005"/>
                      <a:pt x="103331" y="18056"/>
                      <a:pt x="103022" y="18108"/>
                    </a:cubicBezTo>
                    <a:cubicBezTo>
                      <a:pt x="102815" y="18108"/>
                      <a:pt x="102609" y="18108"/>
                      <a:pt x="102403" y="18160"/>
                    </a:cubicBezTo>
                    <a:cubicBezTo>
                      <a:pt x="101938" y="18263"/>
                      <a:pt x="101474" y="18366"/>
                      <a:pt x="101010" y="18521"/>
                    </a:cubicBezTo>
                    <a:lnTo>
                      <a:pt x="100236" y="18830"/>
                    </a:lnTo>
                    <a:cubicBezTo>
                      <a:pt x="99514" y="19140"/>
                      <a:pt x="98791" y="19346"/>
                      <a:pt x="98069" y="19449"/>
                    </a:cubicBezTo>
                    <a:lnTo>
                      <a:pt x="97760" y="19501"/>
                    </a:lnTo>
                    <a:cubicBezTo>
                      <a:pt x="97399" y="19553"/>
                      <a:pt x="97037" y="19604"/>
                      <a:pt x="96676" y="19604"/>
                    </a:cubicBezTo>
                    <a:cubicBezTo>
                      <a:pt x="96470" y="19604"/>
                      <a:pt x="96212" y="19656"/>
                      <a:pt x="96006" y="19707"/>
                    </a:cubicBezTo>
                    <a:cubicBezTo>
                      <a:pt x="95799" y="19759"/>
                      <a:pt x="95541" y="19759"/>
                      <a:pt x="95335" y="19759"/>
                    </a:cubicBezTo>
                    <a:lnTo>
                      <a:pt x="93942" y="19759"/>
                    </a:lnTo>
                    <a:lnTo>
                      <a:pt x="93529" y="19862"/>
                    </a:lnTo>
                    <a:cubicBezTo>
                      <a:pt x="93220" y="19914"/>
                      <a:pt x="92910" y="19914"/>
                      <a:pt x="92652" y="19914"/>
                    </a:cubicBezTo>
                    <a:lnTo>
                      <a:pt x="91002" y="19914"/>
                    </a:lnTo>
                    <a:cubicBezTo>
                      <a:pt x="90641" y="19914"/>
                      <a:pt x="90279" y="19914"/>
                      <a:pt x="89867" y="19965"/>
                    </a:cubicBezTo>
                    <a:cubicBezTo>
                      <a:pt x="89660" y="20017"/>
                      <a:pt x="89454" y="20068"/>
                      <a:pt x="89248" y="20120"/>
                    </a:cubicBezTo>
                    <a:cubicBezTo>
                      <a:pt x="88938" y="20172"/>
                      <a:pt x="88629" y="20223"/>
                      <a:pt x="88319" y="20275"/>
                    </a:cubicBezTo>
                    <a:lnTo>
                      <a:pt x="86823" y="20275"/>
                    </a:lnTo>
                    <a:cubicBezTo>
                      <a:pt x="86359" y="20326"/>
                      <a:pt x="85894" y="20378"/>
                      <a:pt x="85430" y="20378"/>
                    </a:cubicBezTo>
                    <a:cubicBezTo>
                      <a:pt x="85172" y="20430"/>
                      <a:pt x="84863" y="20430"/>
                      <a:pt x="84605" y="20481"/>
                    </a:cubicBezTo>
                    <a:cubicBezTo>
                      <a:pt x="84398" y="20533"/>
                      <a:pt x="84192" y="20584"/>
                      <a:pt x="83986" y="20584"/>
                    </a:cubicBezTo>
                    <a:lnTo>
                      <a:pt x="83057" y="20636"/>
                    </a:lnTo>
                    <a:cubicBezTo>
                      <a:pt x="82438" y="20687"/>
                      <a:pt x="81819" y="20739"/>
                      <a:pt x="81200" y="20739"/>
                    </a:cubicBezTo>
                    <a:lnTo>
                      <a:pt x="80839" y="20739"/>
                    </a:lnTo>
                    <a:cubicBezTo>
                      <a:pt x="80323" y="20739"/>
                      <a:pt x="79807" y="20636"/>
                      <a:pt x="79291" y="20481"/>
                    </a:cubicBezTo>
                    <a:cubicBezTo>
                      <a:pt x="78775" y="20378"/>
                      <a:pt x="78311" y="20275"/>
                      <a:pt x="77795" y="20223"/>
                    </a:cubicBezTo>
                    <a:cubicBezTo>
                      <a:pt x="77382" y="20223"/>
                      <a:pt x="76918" y="20120"/>
                      <a:pt x="76505" y="20017"/>
                    </a:cubicBezTo>
                    <a:cubicBezTo>
                      <a:pt x="75990" y="19862"/>
                      <a:pt x="75474" y="19810"/>
                      <a:pt x="74958" y="19759"/>
                    </a:cubicBezTo>
                    <a:lnTo>
                      <a:pt x="70263" y="19759"/>
                    </a:lnTo>
                    <a:cubicBezTo>
                      <a:pt x="70057" y="19759"/>
                      <a:pt x="69902" y="19707"/>
                      <a:pt x="69696" y="19656"/>
                    </a:cubicBezTo>
                    <a:cubicBezTo>
                      <a:pt x="69438" y="19604"/>
                      <a:pt x="69180" y="19604"/>
                      <a:pt x="68870" y="19604"/>
                    </a:cubicBezTo>
                    <a:lnTo>
                      <a:pt x="68613" y="19604"/>
                    </a:lnTo>
                    <a:cubicBezTo>
                      <a:pt x="68458" y="19604"/>
                      <a:pt x="68303" y="19656"/>
                      <a:pt x="68097" y="19656"/>
                    </a:cubicBezTo>
                    <a:cubicBezTo>
                      <a:pt x="67890" y="19707"/>
                      <a:pt x="67632" y="19759"/>
                      <a:pt x="67374" y="19759"/>
                    </a:cubicBezTo>
                    <a:lnTo>
                      <a:pt x="64847" y="19759"/>
                    </a:lnTo>
                    <a:cubicBezTo>
                      <a:pt x="64589" y="19759"/>
                      <a:pt x="64331" y="19759"/>
                      <a:pt x="64073" y="19810"/>
                    </a:cubicBezTo>
                    <a:cubicBezTo>
                      <a:pt x="63815" y="19810"/>
                      <a:pt x="63712" y="19862"/>
                      <a:pt x="63557" y="19862"/>
                    </a:cubicBezTo>
                    <a:cubicBezTo>
                      <a:pt x="63299" y="19914"/>
                      <a:pt x="62989" y="19965"/>
                      <a:pt x="62732" y="19965"/>
                    </a:cubicBezTo>
                    <a:cubicBezTo>
                      <a:pt x="62164" y="19914"/>
                      <a:pt x="61597" y="19862"/>
                      <a:pt x="61029" y="19759"/>
                    </a:cubicBezTo>
                    <a:cubicBezTo>
                      <a:pt x="60720" y="19707"/>
                      <a:pt x="60358" y="19656"/>
                      <a:pt x="60049" y="19604"/>
                    </a:cubicBezTo>
                    <a:cubicBezTo>
                      <a:pt x="59739" y="19553"/>
                      <a:pt x="59430" y="19501"/>
                      <a:pt x="59172" y="19346"/>
                    </a:cubicBezTo>
                    <a:cubicBezTo>
                      <a:pt x="58966" y="19295"/>
                      <a:pt x="58759" y="19243"/>
                      <a:pt x="58605" y="19191"/>
                    </a:cubicBezTo>
                    <a:cubicBezTo>
                      <a:pt x="58140" y="19037"/>
                      <a:pt x="57676" y="18985"/>
                      <a:pt x="57212" y="18985"/>
                    </a:cubicBezTo>
                    <a:lnTo>
                      <a:pt x="56747" y="18985"/>
                    </a:lnTo>
                    <a:cubicBezTo>
                      <a:pt x="56386" y="18985"/>
                      <a:pt x="56025" y="18933"/>
                      <a:pt x="55664" y="18882"/>
                    </a:cubicBezTo>
                    <a:cubicBezTo>
                      <a:pt x="55509" y="18830"/>
                      <a:pt x="55354" y="18779"/>
                      <a:pt x="55251" y="18727"/>
                    </a:cubicBezTo>
                    <a:cubicBezTo>
                      <a:pt x="54993" y="18624"/>
                      <a:pt x="54735" y="18572"/>
                      <a:pt x="54477" y="18521"/>
                    </a:cubicBezTo>
                    <a:lnTo>
                      <a:pt x="54220" y="18469"/>
                    </a:lnTo>
                    <a:cubicBezTo>
                      <a:pt x="53807" y="18418"/>
                      <a:pt x="53394" y="18366"/>
                      <a:pt x="53033" y="18263"/>
                    </a:cubicBezTo>
                    <a:cubicBezTo>
                      <a:pt x="52620" y="18160"/>
                      <a:pt x="52208" y="18108"/>
                      <a:pt x="51795" y="18056"/>
                    </a:cubicBezTo>
                    <a:cubicBezTo>
                      <a:pt x="51537" y="18056"/>
                      <a:pt x="51331" y="18056"/>
                      <a:pt x="51124" y="18005"/>
                    </a:cubicBezTo>
                    <a:cubicBezTo>
                      <a:pt x="50866" y="18005"/>
                      <a:pt x="50608" y="17953"/>
                      <a:pt x="50350" y="17902"/>
                    </a:cubicBezTo>
                    <a:lnTo>
                      <a:pt x="48700" y="17902"/>
                    </a:lnTo>
                    <a:cubicBezTo>
                      <a:pt x="48081" y="17902"/>
                      <a:pt x="47462" y="17953"/>
                      <a:pt x="46843" y="18005"/>
                    </a:cubicBezTo>
                    <a:lnTo>
                      <a:pt x="45862" y="18056"/>
                    </a:lnTo>
                    <a:lnTo>
                      <a:pt x="45501" y="18056"/>
                    </a:lnTo>
                    <a:cubicBezTo>
                      <a:pt x="45037" y="18056"/>
                      <a:pt x="44624" y="18056"/>
                      <a:pt x="44160" y="18005"/>
                    </a:cubicBezTo>
                    <a:cubicBezTo>
                      <a:pt x="43644" y="17953"/>
                      <a:pt x="43335" y="17902"/>
                      <a:pt x="42922" y="17902"/>
                    </a:cubicBezTo>
                    <a:lnTo>
                      <a:pt x="42767" y="17902"/>
                    </a:lnTo>
                    <a:cubicBezTo>
                      <a:pt x="42303" y="17902"/>
                      <a:pt x="41838" y="17953"/>
                      <a:pt x="41374" y="18005"/>
                    </a:cubicBezTo>
                    <a:cubicBezTo>
                      <a:pt x="40961" y="18056"/>
                      <a:pt x="40497" y="18108"/>
                      <a:pt x="40085" y="18108"/>
                    </a:cubicBezTo>
                    <a:lnTo>
                      <a:pt x="36834" y="18108"/>
                    </a:lnTo>
                    <a:cubicBezTo>
                      <a:pt x="36319" y="18056"/>
                      <a:pt x="35803" y="18005"/>
                      <a:pt x="35287" y="17902"/>
                    </a:cubicBezTo>
                    <a:cubicBezTo>
                      <a:pt x="34874" y="17799"/>
                      <a:pt x="34461" y="17747"/>
                      <a:pt x="34049" y="17695"/>
                    </a:cubicBezTo>
                    <a:cubicBezTo>
                      <a:pt x="31985" y="17541"/>
                      <a:pt x="29973" y="17179"/>
                      <a:pt x="28013" y="16664"/>
                    </a:cubicBezTo>
                    <a:cubicBezTo>
                      <a:pt x="27600" y="16560"/>
                      <a:pt x="27239" y="16406"/>
                      <a:pt x="26826" y="16251"/>
                    </a:cubicBezTo>
                    <a:cubicBezTo>
                      <a:pt x="26311" y="16045"/>
                      <a:pt x="25795" y="15838"/>
                      <a:pt x="25227" y="15683"/>
                    </a:cubicBezTo>
                    <a:lnTo>
                      <a:pt x="24247" y="15529"/>
                    </a:lnTo>
                    <a:cubicBezTo>
                      <a:pt x="23525" y="15374"/>
                      <a:pt x="22751" y="15219"/>
                      <a:pt x="22029" y="15013"/>
                    </a:cubicBezTo>
                    <a:lnTo>
                      <a:pt x="21255" y="14806"/>
                    </a:lnTo>
                    <a:cubicBezTo>
                      <a:pt x="20481" y="14600"/>
                      <a:pt x="19707" y="14394"/>
                      <a:pt x="18985" y="14136"/>
                    </a:cubicBezTo>
                    <a:lnTo>
                      <a:pt x="18830" y="14084"/>
                    </a:lnTo>
                    <a:cubicBezTo>
                      <a:pt x="18521" y="13929"/>
                      <a:pt x="18160" y="13878"/>
                      <a:pt x="17799" y="13826"/>
                    </a:cubicBezTo>
                    <a:lnTo>
                      <a:pt x="14910" y="13826"/>
                    </a:lnTo>
                    <a:cubicBezTo>
                      <a:pt x="14728" y="13811"/>
                      <a:pt x="14543" y="13805"/>
                      <a:pt x="14355" y="13805"/>
                    </a:cubicBezTo>
                    <a:cubicBezTo>
                      <a:pt x="13902" y="13805"/>
                      <a:pt x="13439" y="13841"/>
                      <a:pt x="13001" y="13878"/>
                    </a:cubicBezTo>
                    <a:cubicBezTo>
                      <a:pt x="12330" y="13981"/>
                      <a:pt x="11711" y="13981"/>
                      <a:pt x="11092" y="13981"/>
                    </a:cubicBezTo>
                    <a:lnTo>
                      <a:pt x="10060" y="13981"/>
                    </a:lnTo>
                    <a:cubicBezTo>
                      <a:pt x="9029" y="13929"/>
                      <a:pt x="7997" y="13826"/>
                      <a:pt x="7017" y="13568"/>
                    </a:cubicBezTo>
                    <a:cubicBezTo>
                      <a:pt x="6088" y="13362"/>
                      <a:pt x="5108" y="13259"/>
                      <a:pt x="4179" y="13156"/>
                    </a:cubicBezTo>
                    <a:lnTo>
                      <a:pt x="2838" y="13156"/>
                    </a:lnTo>
                    <a:cubicBezTo>
                      <a:pt x="2563" y="13156"/>
                      <a:pt x="1898" y="13064"/>
                      <a:pt x="1363" y="130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6625CC5D-7817-4670-AB63-855C870F639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699695" y="1445382"/>
            <a:ext cx="3991307" cy="2258298"/>
          </a:xfrm>
          <a:prstGeom prst="roundRect">
            <a:avLst>
              <a:gd name="adj" fmla="val 2813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C6D39C8A-2BB5-448A-A99A-450F7B2C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998" y="1836028"/>
            <a:ext cx="3996681" cy="2631825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3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0AD827-F029-4CD1-8BB0-E7F74F7A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30" y="927438"/>
            <a:ext cx="3996681" cy="90071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23381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arcellus"/>
              <a:buNone/>
              <a:defRPr sz="3000" b="1">
                <a:solidFill>
                  <a:schemeClr val="lt2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5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6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89" r:id="rId10"/>
    <p:sldLayoutId id="2147483658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E5F9-2001-4D8D-B0BF-651FEB57B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15E44-458F-4E3B-A451-9D57BEC97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960064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East Asian Landscape Campaign by Slidesgo">
  <a:themeElements>
    <a:clrScheme name="Simple Light">
      <a:dk1>
        <a:srgbClr val="313752"/>
      </a:dk1>
      <a:lt1>
        <a:srgbClr val="F0E2E2"/>
      </a:lt1>
      <a:dk2>
        <a:srgbClr val="FFFFFF"/>
      </a:dk2>
      <a:lt2>
        <a:srgbClr val="B32B3F"/>
      </a:lt2>
      <a:accent1>
        <a:srgbClr val="F89097"/>
      </a:accent1>
      <a:accent2>
        <a:srgbClr val="FDB5B8"/>
      </a:accent2>
      <a:accent3>
        <a:srgbClr val="EE5168"/>
      </a:accent3>
      <a:accent4>
        <a:srgbClr val="7093BA"/>
      </a:accent4>
      <a:accent5>
        <a:srgbClr val="56618F"/>
      </a:accent5>
      <a:accent6>
        <a:srgbClr val="FFFFFF"/>
      </a:accent6>
      <a:hlink>
        <a:srgbClr val="252A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Marcellus</vt:lpstr>
      <vt:lpstr>Raleway</vt:lpstr>
      <vt:lpstr>Arial</vt:lpstr>
      <vt:lpstr>Lato</vt:lpstr>
      <vt:lpstr>Simple East Asian Landscape Campaign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East Asian Landscape Campaign</dc:title>
  <cp:lastModifiedBy>Myshko Ivan</cp:lastModifiedBy>
  <cp:revision>50</cp:revision>
  <dcterms:modified xsi:type="dcterms:W3CDTF">2023-05-04T23:26:03Z</dcterms:modified>
</cp:coreProperties>
</file>