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 anchor="b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4453890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457200"/>
            <a:ext cx="4213225" cy="130810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85912"/>
            <a:ext cx="6450012" cy="3686175"/>
          </a:xfrm>
          <a:prstGeom prst="roundRect">
            <a:avLst>
              <a:gd name="adj" fmla="val 4710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800" y="1765300"/>
            <a:ext cx="4213225" cy="41036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13C-CDFC-4B57-A980-539072422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CF762-A842-4459-91DE-D4DD631D5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663764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2</cp:revision>
  <dcterms:created xsi:type="dcterms:W3CDTF">2023-05-02T14:19:10Z</dcterms:created>
  <dcterms:modified xsi:type="dcterms:W3CDTF">2023-05-04T23:53:03Z</dcterms:modified>
</cp:coreProperties>
</file>