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April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ctr"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April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8EFF-4A46-47DB-BAFF-FC1AF31D1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DEC0E-53BA-411E-A2ED-C6917BEF8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1315635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</Template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Walbaum Display</vt:lpstr>
      <vt:lpstr>3DFloatVTI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2</cp:revision>
  <dcterms:created xsi:type="dcterms:W3CDTF">2023-04-13T18:13:09Z</dcterms:created>
  <dcterms:modified xsi:type="dcterms:W3CDTF">2023-04-13T19:12:23Z</dcterms:modified>
</cp:coreProperties>
</file>