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0780-674B-4C3F-8909-AD626F4E6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9AA0D-C3F2-4A42-B963-F28BEB8C9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1596968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Explore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AvenirNext LT Pro Medium</vt:lpstr>
      <vt:lpstr>Posterama</vt:lpstr>
      <vt:lpstr>ExploreVTI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Myshko Ivan</dc:creator>
  <cp:lastModifiedBy>Myshko Ivan</cp:lastModifiedBy>
  <cp:revision>1</cp:revision>
  <dcterms:created xsi:type="dcterms:W3CDTF">2023-04-13T07:54:42Z</dcterms:created>
  <dcterms:modified xsi:type="dcterms:W3CDTF">2023-04-13T07:56:46Z</dcterms:modified>
</cp:coreProperties>
</file>