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34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20FDB35-BD6F-4D03-964F-1290C1238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787"/>
            <a:ext cx="9144000" cy="2451100"/>
          </a:xfrm>
          <a:effectLst>
            <a:reflection endPos="65000" dist="50800" dir="5400000" sy="-100000" algn="bl" rotWithShape="0"/>
          </a:effectLst>
        </p:spPr>
        <p:txBody>
          <a:bodyPr>
            <a:normAutofit/>
          </a:bodyPr>
          <a:lstStyle>
            <a:lvl1pPr marL="0" indent="0" algn="ctr">
              <a:buNone/>
              <a:defRPr lang="en-US" sz="28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/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4/13/2023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54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703" r:id="rId7"/>
    <p:sldLayoutId id="2147483692" r:id="rId8"/>
    <p:sldLayoutId id="2147483693" r:id="rId9"/>
    <p:sldLayoutId id="2147483696" r:id="rId10"/>
    <p:sldLayoutId id="2147483699" r:id="rId11"/>
    <p:sldLayoutId id="2147483698" r:id="rId12"/>
    <p:sldLayoutId id="2147483700" r:id="rId13"/>
    <p:sldLayoutId id="2147483705" r:id="rId14"/>
    <p:sldLayoutId id="2147483704" r:id="rId15"/>
    <p:sldLayoutId id="2147483702" r:id="rId16"/>
    <p:sldLayoutId id="2147483701" r:id="rId17"/>
    <p:sldLayoutId id="2147483685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D852-F89F-4CD6-8213-204F7DB1C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AB413-E6F3-4870-B61D-3AE579C4E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1324643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Sabon Next LT</vt:lpstr>
      <vt:lpstr>Wingdings</vt:lpstr>
      <vt:lpstr>LuminousVTI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2021-02-25T19:22:25Z</dcterms:created>
  <dcterms:modified xsi:type="dcterms:W3CDTF">2023-04-13T19:10:28Z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