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373563"/>
          </a:xfrm>
        </p:spPr>
        <p:txBody>
          <a:bodyPr/>
          <a:lstStyle>
            <a:lvl1pPr marL="0" indent="0">
              <a:buNone/>
              <a:defRPr/>
            </a:lvl1pPr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668462"/>
            <a:ext cx="6172200" cy="3521075"/>
          </a:xfrm>
          <a:prstGeom prst="roundRect">
            <a:avLst>
              <a:gd name="adj" fmla="val 4419"/>
            </a:avLst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9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3698-0648-405A-B998-6985962FB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BA437-FD73-4A5E-93AB-EEFC6A2A8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7172016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Open sans</vt:lpstr>
      <vt:lpstr>Segoe UI</vt:lpstr>
      <vt:lpstr>MinimalXOVTI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Myshko Ivan</dc:creator>
  <cp:lastModifiedBy>Myshko Ivan</cp:lastModifiedBy>
  <cp:revision>3</cp:revision>
  <dcterms:created xsi:type="dcterms:W3CDTF">2023-05-06T11:33:26Z</dcterms:created>
  <dcterms:modified xsi:type="dcterms:W3CDTF">2023-05-06T11:39:58Z</dcterms:modified>
</cp:coreProperties>
</file>