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Marcellus" panose="020B0604020202020204" charset="0"/>
      <p:regular r:id="rId8"/>
    </p:embeddedFont>
    <p:embeddedFont>
      <p:font typeface="Raleway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64A16-FA15-4A41-8B22-D9CBCB1E4964}">
  <a:tblStyle styleId="{17B64A16-FA15-4A41-8B22-D9CBCB1E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56" y="3409147"/>
            <a:ext cx="8095945" cy="2168166"/>
            <a:chOff x="-114256" y="3409147"/>
            <a:chExt cx="8095945" cy="2168166"/>
          </a:xfrm>
        </p:grpSpPr>
        <p:sp>
          <p:nvSpPr>
            <p:cNvPr id="10" name="Google Shape;10;p2"/>
            <p:cNvSpPr/>
            <p:nvPr/>
          </p:nvSpPr>
          <p:spPr>
            <a:xfrm>
              <a:off x="1250475" y="4039600"/>
              <a:ext cx="6731214" cy="1231548"/>
            </a:xfrm>
            <a:custGeom>
              <a:avLst/>
              <a:gdLst/>
              <a:ahLst/>
              <a:cxnLst/>
              <a:rect l="l" t="t" r="r" b="b"/>
              <a:pathLst>
                <a:path w="145124" h="26552" extrusionOk="0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114256" y="3409147"/>
              <a:ext cx="3829115" cy="2168166"/>
              <a:chOff x="2279125" y="2025650"/>
              <a:chExt cx="3315825" cy="18775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0575" y="748132"/>
            <a:ext cx="5064600" cy="18492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5" name="Google Shape;15;p2"/>
          <p:cNvSpPr/>
          <p:nvPr/>
        </p:nvSpPr>
        <p:spPr>
          <a:xfrm flipH="1">
            <a:off x="5886273" y="268778"/>
            <a:ext cx="2502077" cy="2502109"/>
          </a:xfrm>
          <a:custGeom>
            <a:avLst/>
            <a:gdLst/>
            <a:ahLst/>
            <a:cxnLst/>
            <a:rect l="l" t="t" r="r" b="b"/>
            <a:pathLst>
              <a:path w="78001" h="78002" extrusionOk="0">
                <a:moveTo>
                  <a:pt x="39001" y="0"/>
                </a:moveTo>
                <a:cubicBezTo>
                  <a:pt x="17437" y="0"/>
                  <a:pt x="0" y="17437"/>
                  <a:pt x="0" y="39001"/>
                </a:cubicBezTo>
                <a:cubicBezTo>
                  <a:pt x="0" y="60513"/>
                  <a:pt x="17437" y="78001"/>
                  <a:pt x="39001" y="78001"/>
                </a:cubicBezTo>
                <a:cubicBezTo>
                  <a:pt x="60513" y="78001"/>
                  <a:pt x="78001" y="60513"/>
                  <a:pt x="78001" y="39001"/>
                </a:cubicBezTo>
                <a:cubicBezTo>
                  <a:pt x="78001" y="17437"/>
                  <a:pt x="60513" y="0"/>
                  <a:pt x="39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235525" y="1756425"/>
            <a:ext cx="3437753" cy="3578191"/>
            <a:chOff x="5930725" y="1756425"/>
            <a:chExt cx="3437753" cy="3578191"/>
          </a:xfrm>
        </p:grpSpPr>
        <p:sp>
          <p:nvSpPr>
            <p:cNvPr id="17" name="Google Shape;17;p2"/>
            <p:cNvSpPr/>
            <p:nvPr/>
          </p:nvSpPr>
          <p:spPr>
            <a:xfrm rot="-152806" flipH="1">
              <a:off x="6005429" y="1827787"/>
              <a:ext cx="3288346" cy="3435467"/>
            </a:xfrm>
            <a:custGeom>
              <a:avLst/>
              <a:gdLst/>
              <a:ahLst/>
              <a:cxnLst/>
              <a:rect l="l" t="t" r="r" b="b"/>
              <a:pathLst>
                <a:path w="88422" h="92378" extrusionOk="0">
                  <a:moveTo>
                    <a:pt x="63656" y="1"/>
                  </a:moveTo>
                  <a:cubicBezTo>
                    <a:pt x="63452" y="1"/>
                    <a:pt x="63259" y="110"/>
                    <a:pt x="63041" y="220"/>
                  </a:cubicBezTo>
                  <a:cubicBezTo>
                    <a:pt x="62370" y="581"/>
                    <a:pt x="61596" y="426"/>
                    <a:pt x="60925" y="684"/>
                  </a:cubicBezTo>
                  <a:cubicBezTo>
                    <a:pt x="60306" y="839"/>
                    <a:pt x="59739" y="942"/>
                    <a:pt x="59171" y="1045"/>
                  </a:cubicBezTo>
                  <a:cubicBezTo>
                    <a:pt x="58501" y="1148"/>
                    <a:pt x="57882" y="1200"/>
                    <a:pt x="57211" y="1355"/>
                  </a:cubicBezTo>
                  <a:cubicBezTo>
                    <a:pt x="56592" y="1509"/>
                    <a:pt x="55921" y="1767"/>
                    <a:pt x="55302" y="2025"/>
                  </a:cubicBezTo>
                  <a:cubicBezTo>
                    <a:pt x="54632" y="2232"/>
                    <a:pt x="54013" y="2386"/>
                    <a:pt x="53342" y="2644"/>
                  </a:cubicBezTo>
                  <a:cubicBezTo>
                    <a:pt x="52775" y="2851"/>
                    <a:pt x="52155" y="3160"/>
                    <a:pt x="51588" y="3418"/>
                  </a:cubicBezTo>
                  <a:cubicBezTo>
                    <a:pt x="50969" y="3728"/>
                    <a:pt x="50298" y="3985"/>
                    <a:pt x="49628" y="4243"/>
                  </a:cubicBezTo>
                  <a:cubicBezTo>
                    <a:pt x="48957" y="4501"/>
                    <a:pt x="48286" y="4656"/>
                    <a:pt x="47616" y="4759"/>
                  </a:cubicBezTo>
                  <a:cubicBezTo>
                    <a:pt x="47332" y="4785"/>
                    <a:pt x="47035" y="4798"/>
                    <a:pt x="46732" y="4798"/>
                  </a:cubicBezTo>
                  <a:cubicBezTo>
                    <a:pt x="46429" y="4798"/>
                    <a:pt x="46120" y="4785"/>
                    <a:pt x="45810" y="4759"/>
                  </a:cubicBezTo>
                  <a:cubicBezTo>
                    <a:pt x="45092" y="4634"/>
                    <a:pt x="44373" y="4566"/>
                    <a:pt x="43666" y="4566"/>
                  </a:cubicBezTo>
                  <a:cubicBezTo>
                    <a:pt x="43206" y="4566"/>
                    <a:pt x="42750" y="4595"/>
                    <a:pt x="42302" y="4656"/>
                  </a:cubicBezTo>
                  <a:cubicBezTo>
                    <a:pt x="41013" y="4914"/>
                    <a:pt x="39878" y="5843"/>
                    <a:pt x="38846" y="6565"/>
                  </a:cubicBezTo>
                  <a:cubicBezTo>
                    <a:pt x="38227" y="6926"/>
                    <a:pt x="37659" y="7339"/>
                    <a:pt x="37040" y="7648"/>
                  </a:cubicBezTo>
                  <a:cubicBezTo>
                    <a:pt x="36421" y="8009"/>
                    <a:pt x="35905" y="8061"/>
                    <a:pt x="35338" y="8370"/>
                  </a:cubicBezTo>
                  <a:cubicBezTo>
                    <a:pt x="34822" y="8680"/>
                    <a:pt x="34358" y="9093"/>
                    <a:pt x="33842" y="9402"/>
                  </a:cubicBezTo>
                  <a:cubicBezTo>
                    <a:pt x="33274" y="9712"/>
                    <a:pt x="32707" y="9970"/>
                    <a:pt x="32139" y="10331"/>
                  </a:cubicBezTo>
                  <a:cubicBezTo>
                    <a:pt x="31469" y="10692"/>
                    <a:pt x="30798" y="11001"/>
                    <a:pt x="30076" y="11208"/>
                  </a:cubicBezTo>
                  <a:cubicBezTo>
                    <a:pt x="29457" y="11414"/>
                    <a:pt x="28838" y="11672"/>
                    <a:pt x="28219" y="11878"/>
                  </a:cubicBezTo>
                  <a:cubicBezTo>
                    <a:pt x="27858" y="11982"/>
                    <a:pt x="27497" y="12033"/>
                    <a:pt x="27135" y="12033"/>
                  </a:cubicBezTo>
                  <a:cubicBezTo>
                    <a:pt x="26826" y="12033"/>
                    <a:pt x="26516" y="12085"/>
                    <a:pt x="26207" y="12136"/>
                  </a:cubicBezTo>
                  <a:cubicBezTo>
                    <a:pt x="26000" y="12188"/>
                    <a:pt x="25743" y="12291"/>
                    <a:pt x="25588" y="12394"/>
                  </a:cubicBezTo>
                  <a:cubicBezTo>
                    <a:pt x="25175" y="12549"/>
                    <a:pt x="24762" y="12652"/>
                    <a:pt x="24350" y="12652"/>
                  </a:cubicBezTo>
                  <a:cubicBezTo>
                    <a:pt x="23112" y="12704"/>
                    <a:pt x="21977" y="12652"/>
                    <a:pt x="20893" y="13374"/>
                  </a:cubicBezTo>
                  <a:cubicBezTo>
                    <a:pt x="20635" y="13529"/>
                    <a:pt x="20377" y="13684"/>
                    <a:pt x="20068" y="13787"/>
                  </a:cubicBezTo>
                  <a:cubicBezTo>
                    <a:pt x="19810" y="13839"/>
                    <a:pt x="19604" y="13942"/>
                    <a:pt x="19346" y="14045"/>
                  </a:cubicBezTo>
                  <a:cubicBezTo>
                    <a:pt x="18933" y="14303"/>
                    <a:pt x="18520" y="14561"/>
                    <a:pt x="18159" y="14922"/>
                  </a:cubicBezTo>
                  <a:cubicBezTo>
                    <a:pt x="17746" y="15232"/>
                    <a:pt x="17437" y="15644"/>
                    <a:pt x="17127" y="16057"/>
                  </a:cubicBezTo>
                  <a:cubicBezTo>
                    <a:pt x="16766" y="16625"/>
                    <a:pt x="16250" y="17037"/>
                    <a:pt x="15631" y="17347"/>
                  </a:cubicBezTo>
                  <a:cubicBezTo>
                    <a:pt x="15064" y="17605"/>
                    <a:pt x="14496" y="17863"/>
                    <a:pt x="13929" y="18224"/>
                  </a:cubicBezTo>
                  <a:cubicBezTo>
                    <a:pt x="13413" y="18533"/>
                    <a:pt x="12794" y="18946"/>
                    <a:pt x="12227" y="19307"/>
                  </a:cubicBezTo>
                  <a:cubicBezTo>
                    <a:pt x="11092" y="20029"/>
                    <a:pt x="9905" y="20803"/>
                    <a:pt x="8667" y="21474"/>
                  </a:cubicBezTo>
                  <a:cubicBezTo>
                    <a:pt x="8100" y="21783"/>
                    <a:pt x="7532" y="22093"/>
                    <a:pt x="6965" y="22402"/>
                  </a:cubicBezTo>
                  <a:cubicBezTo>
                    <a:pt x="6469" y="22749"/>
                    <a:pt x="6069" y="23334"/>
                    <a:pt x="5535" y="23334"/>
                  </a:cubicBezTo>
                  <a:cubicBezTo>
                    <a:pt x="5513" y="23334"/>
                    <a:pt x="5491" y="23333"/>
                    <a:pt x="5469" y="23331"/>
                  </a:cubicBezTo>
                  <a:cubicBezTo>
                    <a:pt x="5365" y="23331"/>
                    <a:pt x="5365" y="23383"/>
                    <a:pt x="5469" y="23434"/>
                  </a:cubicBezTo>
                  <a:cubicBezTo>
                    <a:pt x="5778" y="23434"/>
                    <a:pt x="6088" y="23331"/>
                    <a:pt x="6294" y="23125"/>
                  </a:cubicBezTo>
                  <a:lnTo>
                    <a:pt x="6449" y="22970"/>
                  </a:lnTo>
                  <a:lnTo>
                    <a:pt x="6449" y="22970"/>
                  </a:lnTo>
                  <a:cubicBezTo>
                    <a:pt x="6191" y="23279"/>
                    <a:pt x="5984" y="23589"/>
                    <a:pt x="5675" y="23950"/>
                  </a:cubicBezTo>
                  <a:cubicBezTo>
                    <a:pt x="5314" y="24260"/>
                    <a:pt x="4901" y="24517"/>
                    <a:pt x="4437" y="24724"/>
                  </a:cubicBezTo>
                  <a:cubicBezTo>
                    <a:pt x="3560" y="25291"/>
                    <a:pt x="3611" y="26426"/>
                    <a:pt x="3611" y="27355"/>
                  </a:cubicBezTo>
                  <a:lnTo>
                    <a:pt x="3611" y="31791"/>
                  </a:lnTo>
                  <a:cubicBezTo>
                    <a:pt x="3611" y="33287"/>
                    <a:pt x="3611" y="34835"/>
                    <a:pt x="3560" y="36383"/>
                  </a:cubicBezTo>
                  <a:cubicBezTo>
                    <a:pt x="3508" y="37879"/>
                    <a:pt x="3457" y="39375"/>
                    <a:pt x="3199" y="40819"/>
                  </a:cubicBezTo>
                  <a:cubicBezTo>
                    <a:pt x="3096" y="41490"/>
                    <a:pt x="2941" y="42109"/>
                    <a:pt x="2889" y="42831"/>
                  </a:cubicBezTo>
                  <a:cubicBezTo>
                    <a:pt x="2838" y="43502"/>
                    <a:pt x="2889" y="44276"/>
                    <a:pt x="2889" y="45049"/>
                  </a:cubicBezTo>
                  <a:lnTo>
                    <a:pt x="2889" y="49589"/>
                  </a:lnTo>
                  <a:cubicBezTo>
                    <a:pt x="2889" y="50363"/>
                    <a:pt x="2889" y="51137"/>
                    <a:pt x="2786" y="51911"/>
                  </a:cubicBezTo>
                  <a:cubicBezTo>
                    <a:pt x="2683" y="52581"/>
                    <a:pt x="2528" y="53252"/>
                    <a:pt x="2425" y="53974"/>
                  </a:cubicBezTo>
                  <a:cubicBezTo>
                    <a:pt x="2219" y="55367"/>
                    <a:pt x="2270" y="56811"/>
                    <a:pt x="2115" y="58256"/>
                  </a:cubicBezTo>
                  <a:cubicBezTo>
                    <a:pt x="1961" y="59649"/>
                    <a:pt x="1496" y="61196"/>
                    <a:pt x="1238" y="62641"/>
                  </a:cubicBezTo>
                  <a:cubicBezTo>
                    <a:pt x="980" y="64034"/>
                    <a:pt x="877" y="65427"/>
                    <a:pt x="826" y="66820"/>
                  </a:cubicBezTo>
                  <a:cubicBezTo>
                    <a:pt x="826" y="69708"/>
                    <a:pt x="1032" y="72701"/>
                    <a:pt x="826" y="75589"/>
                  </a:cubicBezTo>
                  <a:cubicBezTo>
                    <a:pt x="619" y="78530"/>
                    <a:pt x="0" y="81264"/>
                    <a:pt x="103" y="84153"/>
                  </a:cubicBezTo>
                  <a:cubicBezTo>
                    <a:pt x="155" y="86062"/>
                    <a:pt x="568" y="87971"/>
                    <a:pt x="1238" y="89776"/>
                  </a:cubicBezTo>
                  <a:cubicBezTo>
                    <a:pt x="1861" y="91166"/>
                    <a:pt x="2796" y="92377"/>
                    <a:pt x="4331" y="92377"/>
                  </a:cubicBezTo>
                  <a:cubicBezTo>
                    <a:pt x="4449" y="92377"/>
                    <a:pt x="4570" y="92370"/>
                    <a:pt x="4695" y="92356"/>
                  </a:cubicBezTo>
                  <a:cubicBezTo>
                    <a:pt x="5417" y="92252"/>
                    <a:pt x="6088" y="92149"/>
                    <a:pt x="6810" y="92098"/>
                  </a:cubicBezTo>
                  <a:cubicBezTo>
                    <a:pt x="7532" y="92098"/>
                    <a:pt x="8203" y="91994"/>
                    <a:pt x="8925" y="91891"/>
                  </a:cubicBezTo>
                  <a:cubicBezTo>
                    <a:pt x="9596" y="91788"/>
                    <a:pt x="10266" y="91685"/>
                    <a:pt x="10937" y="91582"/>
                  </a:cubicBezTo>
                  <a:cubicBezTo>
                    <a:pt x="11608" y="91582"/>
                    <a:pt x="12330" y="91582"/>
                    <a:pt x="13000" y="91685"/>
                  </a:cubicBezTo>
                  <a:cubicBezTo>
                    <a:pt x="13671" y="91788"/>
                    <a:pt x="14393" y="91840"/>
                    <a:pt x="15064" y="91840"/>
                  </a:cubicBezTo>
                  <a:cubicBezTo>
                    <a:pt x="15735" y="91840"/>
                    <a:pt x="16405" y="91788"/>
                    <a:pt x="17076" y="91633"/>
                  </a:cubicBezTo>
                  <a:cubicBezTo>
                    <a:pt x="17798" y="91530"/>
                    <a:pt x="18520" y="91375"/>
                    <a:pt x="19243" y="91324"/>
                  </a:cubicBezTo>
                  <a:cubicBezTo>
                    <a:pt x="19578" y="91298"/>
                    <a:pt x="19926" y="91285"/>
                    <a:pt x="20274" y="91285"/>
                  </a:cubicBezTo>
                  <a:cubicBezTo>
                    <a:pt x="20622" y="91285"/>
                    <a:pt x="20971" y="91298"/>
                    <a:pt x="21306" y="91324"/>
                  </a:cubicBezTo>
                  <a:cubicBezTo>
                    <a:pt x="21680" y="91330"/>
                    <a:pt x="22053" y="91333"/>
                    <a:pt x="22426" y="91333"/>
                  </a:cubicBezTo>
                  <a:cubicBezTo>
                    <a:pt x="25033" y="91333"/>
                    <a:pt x="27606" y="91175"/>
                    <a:pt x="30179" y="90859"/>
                  </a:cubicBezTo>
                  <a:cubicBezTo>
                    <a:pt x="30850" y="90756"/>
                    <a:pt x="31520" y="90859"/>
                    <a:pt x="32139" y="90705"/>
                  </a:cubicBezTo>
                  <a:cubicBezTo>
                    <a:pt x="32810" y="90602"/>
                    <a:pt x="33532" y="90344"/>
                    <a:pt x="34255" y="90189"/>
                  </a:cubicBezTo>
                  <a:cubicBezTo>
                    <a:pt x="35266" y="89936"/>
                    <a:pt x="36327" y="89810"/>
                    <a:pt x="37386" y="89810"/>
                  </a:cubicBezTo>
                  <a:cubicBezTo>
                    <a:pt x="37840" y="89810"/>
                    <a:pt x="38294" y="89833"/>
                    <a:pt x="38743" y="89879"/>
                  </a:cubicBezTo>
                  <a:cubicBezTo>
                    <a:pt x="39787" y="89995"/>
                    <a:pt x="40861" y="90053"/>
                    <a:pt x="41942" y="90053"/>
                  </a:cubicBezTo>
                  <a:cubicBezTo>
                    <a:pt x="42302" y="90053"/>
                    <a:pt x="42663" y="90047"/>
                    <a:pt x="43024" y="90034"/>
                  </a:cubicBezTo>
                  <a:cubicBezTo>
                    <a:pt x="43576" y="90074"/>
                    <a:pt x="44135" y="90090"/>
                    <a:pt x="44699" y="90090"/>
                  </a:cubicBezTo>
                  <a:cubicBezTo>
                    <a:pt x="45612" y="90090"/>
                    <a:pt x="46536" y="90046"/>
                    <a:pt x="47461" y="89983"/>
                  </a:cubicBezTo>
                  <a:cubicBezTo>
                    <a:pt x="48905" y="89776"/>
                    <a:pt x="50402" y="89621"/>
                    <a:pt x="51898" y="89518"/>
                  </a:cubicBezTo>
                  <a:cubicBezTo>
                    <a:pt x="52929" y="89518"/>
                    <a:pt x="53938" y="89587"/>
                    <a:pt x="54955" y="89587"/>
                  </a:cubicBezTo>
                  <a:cubicBezTo>
                    <a:pt x="55463" y="89587"/>
                    <a:pt x="55973" y="89570"/>
                    <a:pt x="56489" y="89518"/>
                  </a:cubicBezTo>
                  <a:cubicBezTo>
                    <a:pt x="57211" y="89467"/>
                    <a:pt x="57882" y="89363"/>
                    <a:pt x="58604" y="89312"/>
                  </a:cubicBezTo>
                  <a:cubicBezTo>
                    <a:pt x="58845" y="89295"/>
                    <a:pt x="59085" y="89289"/>
                    <a:pt x="59326" y="89289"/>
                  </a:cubicBezTo>
                  <a:cubicBezTo>
                    <a:pt x="59808" y="89289"/>
                    <a:pt x="60289" y="89312"/>
                    <a:pt x="60771" y="89312"/>
                  </a:cubicBezTo>
                  <a:cubicBezTo>
                    <a:pt x="61493" y="89312"/>
                    <a:pt x="62215" y="89157"/>
                    <a:pt x="62937" y="89106"/>
                  </a:cubicBezTo>
                  <a:cubicBezTo>
                    <a:pt x="63711" y="89054"/>
                    <a:pt x="64433" y="89054"/>
                    <a:pt x="65156" y="89054"/>
                  </a:cubicBezTo>
                  <a:lnTo>
                    <a:pt x="69695" y="89054"/>
                  </a:lnTo>
                  <a:cubicBezTo>
                    <a:pt x="71191" y="89002"/>
                    <a:pt x="72636" y="88796"/>
                    <a:pt x="74080" y="88693"/>
                  </a:cubicBezTo>
                  <a:cubicBezTo>
                    <a:pt x="75138" y="88617"/>
                    <a:pt x="76223" y="88569"/>
                    <a:pt x="77315" y="88569"/>
                  </a:cubicBezTo>
                  <a:cubicBezTo>
                    <a:pt x="77715" y="88569"/>
                    <a:pt x="78116" y="88576"/>
                    <a:pt x="78517" y="88590"/>
                  </a:cubicBezTo>
                  <a:cubicBezTo>
                    <a:pt x="78891" y="88577"/>
                    <a:pt x="79262" y="88570"/>
                    <a:pt x="79631" y="88570"/>
                  </a:cubicBezTo>
                  <a:cubicBezTo>
                    <a:pt x="80738" y="88570"/>
                    <a:pt x="81831" y="88628"/>
                    <a:pt x="82953" y="88744"/>
                  </a:cubicBezTo>
                  <a:cubicBezTo>
                    <a:pt x="83733" y="88834"/>
                    <a:pt x="84530" y="88889"/>
                    <a:pt x="85334" y="88889"/>
                  </a:cubicBezTo>
                  <a:cubicBezTo>
                    <a:pt x="85914" y="88889"/>
                    <a:pt x="86497" y="88861"/>
                    <a:pt x="87080" y="88796"/>
                  </a:cubicBezTo>
                  <a:cubicBezTo>
                    <a:pt x="87338" y="88744"/>
                    <a:pt x="87648" y="88693"/>
                    <a:pt x="87906" y="88641"/>
                  </a:cubicBezTo>
                  <a:cubicBezTo>
                    <a:pt x="88061" y="88590"/>
                    <a:pt x="88319" y="88590"/>
                    <a:pt x="88370" y="88486"/>
                  </a:cubicBezTo>
                  <a:cubicBezTo>
                    <a:pt x="88422" y="88332"/>
                    <a:pt x="88215" y="88074"/>
                    <a:pt x="88112" y="87919"/>
                  </a:cubicBezTo>
                  <a:cubicBezTo>
                    <a:pt x="87545" y="87352"/>
                    <a:pt x="86926" y="86784"/>
                    <a:pt x="86255" y="86320"/>
                  </a:cubicBezTo>
                  <a:cubicBezTo>
                    <a:pt x="85791" y="85959"/>
                    <a:pt x="85326" y="85598"/>
                    <a:pt x="84811" y="85288"/>
                  </a:cubicBezTo>
                  <a:cubicBezTo>
                    <a:pt x="84243" y="84875"/>
                    <a:pt x="83727" y="84463"/>
                    <a:pt x="83263" y="83947"/>
                  </a:cubicBezTo>
                  <a:cubicBezTo>
                    <a:pt x="82231" y="83018"/>
                    <a:pt x="81406" y="81883"/>
                    <a:pt x="80735" y="80697"/>
                  </a:cubicBezTo>
                  <a:cubicBezTo>
                    <a:pt x="80013" y="79355"/>
                    <a:pt x="79445" y="78014"/>
                    <a:pt x="78672" y="76724"/>
                  </a:cubicBezTo>
                  <a:cubicBezTo>
                    <a:pt x="78156" y="75589"/>
                    <a:pt x="77485" y="74506"/>
                    <a:pt x="76711" y="73578"/>
                  </a:cubicBezTo>
                  <a:cubicBezTo>
                    <a:pt x="75783" y="72701"/>
                    <a:pt x="74803" y="71875"/>
                    <a:pt x="73926" y="70947"/>
                  </a:cubicBezTo>
                  <a:cubicBezTo>
                    <a:pt x="72997" y="70018"/>
                    <a:pt x="72223" y="68935"/>
                    <a:pt x="71656" y="67748"/>
                  </a:cubicBezTo>
                  <a:cubicBezTo>
                    <a:pt x="71346" y="67077"/>
                    <a:pt x="71037" y="66458"/>
                    <a:pt x="70624" y="65788"/>
                  </a:cubicBezTo>
                  <a:cubicBezTo>
                    <a:pt x="70314" y="65169"/>
                    <a:pt x="70056" y="64446"/>
                    <a:pt x="69850" y="63776"/>
                  </a:cubicBezTo>
                  <a:cubicBezTo>
                    <a:pt x="69644" y="63105"/>
                    <a:pt x="69283" y="62538"/>
                    <a:pt x="69076" y="61867"/>
                  </a:cubicBezTo>
                  <a:cubicBezTo>
                    <a:pt x="68870" y="61248"/>
                    <a:pt x="68715" y="60629"/>
                    <a:pt x="68612" y="60010"/>
                  </a:cubicBezTo>
                  <a:cubicBezTo>
                    <a:pt x="68251" y="58823"/>
                    <a:pt x="67632" y="57688"/>
                    <a:pt x="66910" y="56708"/>
                  </a:cubicBezTo>
                  <a:cubicBezTo>
                    <a:pt x="66239" y="55419"/>
                    <a:pt x="65723" y="54077"/>
                    <a:pt x="65310" y="52736"/>
                  </a:cubicBezTo>
                  <a:cubicBezTo>
                    <a:pt x="65001" y="52065"/>
                    <a:pt x="64743" y="51395"/>
                    <a:pt x="64537" y="50673"/>
                  </a:cubicBezTo>
                  <a:cubicBezTo>
                    <a:pt x="64433" y="50002"/>
                    <a:pt x="64433" y="49228"/>
                    <a:pt x="64588" y="48557"/>
                  </a:cubicBezTo>
                  <a:cubicBezTo>
                    <a:pt x="64794" y="47371"/>
                    <a:pt x="64846" y="46184"/>
                    <a:pt x="64743" y="44998"/>
                  </a:cubicBezTo>
                  <a:cubicBezTo>
                    <a:pt x="64640" y="44327"/>
                    <a:pt x="64537" y="43708"/>
                    <a:pt x="64433" y="43038"/>
                  </a:cubicBezTo>
                  <a:cubicBezTo>
                    <a:pt x="64433" y="42728"/>
                    <a:pt x="64330" y="42470"/>
                    <a:pt x="64279" y="42161"/>
                  </a:cubicBezTo>
                  <a:cubicBezTo>
                    <a:pt x="64227" y="41748"/>
                    <a:pt x="64175" y="41335"/>
                    <a:pt x="64227" y="40922"/>
                  </a:cubicBezTo>
                  <a:cubicBezTo>
                    <a:pt x="64227" y="39478"/>
                    <a:pt x="64227" y="38033"/>
                    <a:pt x="64124" y="36589"/>
                  </a:cubicBezTo>
                  <a:cubicBezTo>
                    <a:pt x="64072" y="35867"/>
                    <a:pt x="64124" y="35145"/>
                    <a:pt x="64279" y="34422"/>
                  </a:cubicBezTo>
                  <a:cubicBezTo>
                    <a:pt x="64382" y="34164"/>
                    <a:pt x="64433" y="33906"/>
                    <a:pt x="64485" y="33649"/>
                  </a:cubicBezTo>
                  <a:cubicBezTo>
                    <a:pt x="64485" y="33287"/>
                    <a:pt x="64433" y="32926"/>
                    <a:pt x="64485" y="32565"/>
                  </a:cubicBezTo>
                  <a:cubicBezTo>
                    <a:pt x="64537" y="31069"/>
                    <a:pt x="65310" y="29676"/>
                    <a:pt x="66033" y="28387"/>
                  </a:cubicBezTo>
                  <a:cubicBezTo>
                    <a:pt x="66394" y="27922"/>
                    <a:pt x="66600" y="27355"/>
                    <a:pt x="66755" y="26736"/>
                  </a:cubicBezTo>
                  <a:cubicBezTo>
                    <a:pt x="66858" y="26065"/>
                    <a:pt x="67013" y="25343"/>
                    <a:pt x="67116" y="24672"/>
                  </a:cubicBezTo>
                  <a:cubicBezTo>
                    <a:pt x="67271" y="23950"/>
                    <a:pt x="67322" y="23331"/>
                    <a:pt x="67477" y="22660"/>
                  </a:cubicBezTo>
                  <a:cubicBezTo>
                    <a:pt x="67580" y="22093"/>
                    <a:pt x="67838" y="21577"/>
                    <a:pt x="67941" y="21009"/>
                  </a:cubicBezTo>
                  <a:cubicBezTo>
                    <a:pt x="67993" y="20339"/>
                    <a:pt x="67993" y="19668"/>
                    <a:pt x="67941" y="18998"/>
                  </a:cubicBezTo>
                  <a:lnTo>
                    <a:pt x="67941" y="16779"/>
                  </a:lnTo>
                  <a:cubicBezTo>
                    <a:pt x="67941" y="16160"/>
                    <a:pt x="67890" y="15490"/>
                    <a:pt x="67787" y="14871"/>
                  </a:cubicBezTo>
                  <a:cubicBezTo>
                    <a:pt x="67683" y="14303"/>
                    <a:pt x="67529" y="13787"/>
                    <a:pt x="67322" y="13220"/>
                  </a:cubicBezTo>
                  <a:cubicBezTo>
                    <a:pt x="67064" y="12704"/>
                    <a:pt x="66806" y="12240"/>
                    <a:pt x="66445" y="11775"/>
                  </a:cubicBezTo>
                  <a:cubicBezTo>
                    <a:pt x="66033" y="11363"/>
                    <a:pt x="65620" y="10950"/>
                    <a:pt x="65207" y="10589"/>
                  </a:cubicBezTo>
                  <a:cubicBezTo>
                    <a:pt x="64640" y="10124"/>
                    <a:pt x="64330" y="9505"/>
                    <a:pt x="64330" y="8783"/>
                  </a:cubicBezTo>
                  <a:cubicBezTo>
                    <a:pt x="64330" y="8113"/>
                    <a:pt x="64433" y="7442"/>
                    <a:pt x="64537" y="6771"/>
                  </a:cubicBezTo>
                  <a:cubicBezTo>
                    <a:pt x="64794" y="5430"/>
                    <a:pt x="64949" y="4089"/>
                    <a:pt x="64949" y="2747"/>
                  </a:cubicBezTo>
                  <a:cubicBezTo>
                    <a:pt x="64949" y="1819"/>
                    <a:pt x="64898" y="581"/>
                    <a:pt x="63918" y="65"/>
                  </a:cubicBezTo>
                  <a:cubicBezTo>
                    <a:pt x="63827" y="19"/>
                    <a:pt x="63741" y="1"/>
                    <a:pt x="6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971726" y="2439809"/>
              <a:ext cx="2334971" cy="2490478"/>
            </a:xfrm>
            <a:custGeom>
              <a:avLst/>
              <a:gdLst/>
              <a:ahLst/>
              <a:cxnLst/>
              <a:rect l="l" t="t" r="r" b="b"/>
              <a:pathLst>
                <a:path w="64280" h="68561" extrusionOk="0">
                  <a:moveTo>
                    <a:pt x="57624" y="0"/>
                  </a:moveTo>
                  <a:lnTo>
                    <a:pt x="57521" y="103"/>
                  </a:lnTo>
                  <a:cubicBezTo>
                    <a:pt x="57366" y="310"/>
                    <a:pt x="57315" y="361"/>
                    <a:pt x="57212" y="361"/>
                  </a:cubicBezTo>
                  <a:cubicBezTo>
                    <a:pt x="57005" y="413"/>
                    <a:pt x="56747" y="516"/>
                    <a:pt x="56593" y="619"/>
                  </a:cubicBezTo>
                  <a:cubicBezTo>
                    <a:pt x="56180" y="826"/>
                    <a:pt x="55819" y="980"/>
                    <a:pt x="55406" y="1032"/>
                  </a:cubicBezTo>
                  <a:lnTo>
                    <a:pt x="55303" y="1084"/>
                  </a:lnTo>
                  <a:cubicBezTo>
                    <a:pt x="54993" y="1135"/>
                    <a:pt x="54735" y="1238"/>
                    <a:pt x="54478" y="1290"/>
                  </a:cubicBezTo>
                  <a:lnTo>
                    <a:pt x="53755" y="1496"/>
                  </a:lnTo>
                  <a:cubicBezTo>
                    <a:pt x="53549" y="1548"/>
                    <a:pt x="53343" y="1548"/>
                    <a:pt x="53188" y="1599"/>
                  </a:cubicBezTo>
                  <a:cubicBezTo>
                    <a:pt x="52878" y="1599"/>
                    <a:pt x="52569" y="1703"/>
                    <a:pt x="52311" y="1754"/>
                  </a:cubicBezTo>
                  <a:cubicBezTo>
                    <a:pt x="52156" y="1806"/>
                    <a:pt x="52053" y="1909"/>
                    <a:pt x="51950" y="1961"/>
                  </a:cubicBezTo>
                  <a:lnTo>
                    <a:pt x="51795" y="2064"/>
                  </a:lnTo>
                  <a:cubicBezTo>
                    <a:pt x="51692" y="2115"/>
                    <a:pt x="51589" y="2115"/>
                    <a:pt x="51485" y="2115"/>
                  </a:cubicBezTo>
                  <a:cubicBezTo>
                    <a:pt x="51382" y="2167"/>
                    <a:pt x="51227" y="2167"/>
                    <a:pt x="51124" y="2219"/>
                  </a:cubicBezTo>
                  <a:cubicBezTo>
                    <a:pt x="50918" y="2270"/>
                    <a:pt x="50763" y="2322"/>
                    <a:pt x="50608" y="2425"/>
                  </a:cubicBezTo>
                  <a:lnTo>
                    <a:pt x="50505" y="2476"/>
                  </a:lnTo>
                  <a:cubicBezTo>
                    <a:pt x="50299" y="2580"/>
                    <a:pt x="50041" y="2631"/>
                    <a:pt x="49783" y="2683"/>
                  </a:cubicBezTo>
                  <a:cubicBezTo>
                    <a:pt x="49474" y="2734"/>
                    <a:pt x="49216" y="2838"/>
                    <a:pt x="48906" y="2941"/>
                  </a:cubicBezTo>
                  <a:cubicBezTo>
                    <a:pt x="48751" y="2992"/>
                    <a:pt x="48545" y="3044"/>
                    <a:pt x="48390" y="3096"/>
                  </a:cubicBezTo>
                  <a:cubicBezTo>
                    <a:pt x="48029" y="3199"/>
                    <a:pt x="47720" y="3302"/>
                    <a:pt x="47410" y="3457"/>
                  </a:cubicBezTo>
                  <a:lnTo>
                    <a:pt x="46894" y="3611"/>
                  </a:lnTo>
                  <a:lnTo>
                    <a:pt x="46378" y="3818"/>
                  </a:lnTo>
                  <a:cubicBezTo>
                    <a:pt x="46120" y="3921"/>
                    <a:pt x="45811" y="4024"/>
                    <a:pt x="45501" y="4127"/>
                  </a:cubicBezTo>
                  <a:cubicBezTo>
                    <a:pt x="45243" y="4282"/>
                    <a:pt x="45089" y="4334"/>
                    <a:pt x="44882" y="4437"/>
                  </a:cubicBezTo>
                  <a:lnTo>
                    <a:pt x="44779" y="4488"/>
                  </a:lnTo>
                  <a:cubicBezTo>
                    <a:pt x="44727" y="4488"/>
                    <a:pt x="44676" y="4540"/>
                    <a:pt x="44624" y="4540"/>
                  </a:cubicBezTo>
                  <a:lnTo>
                    <a:pt x="44469" y="4540"/>
                  </a:lnTo>
                  <a:cubicBezTo>
                    <a:pt x="44418" y="4592"/>
                    <a:pt x="44315" y="4592"/>
                    <a:pt x="44263" y="4592"/>
                  </a:cubicBezTo>
                  <a:cubicBezTo>
                    <a:pt x="44108" y="4695"/>
                    <a:pt x="43954" y="4746"/>
                    <a:pt x="43850" y="4798"/>
                  </a:cubicBezTo>
                  <a:lnTo>
                    <a:pt x="43696" y="4901"/>
                  </a:lnTo>
                  <a:lnTo>
                    <a:pt x="43025" y="5211"/>
                  </a:lnTo>
                  <a:cubicBezTo>
                    <a:pt x="42664" y="5365"/>
                    <a:pt x="42354" y="5572"/>
                    <a:pt x="42045" y="5830"/>
                  </a:cubicBezTo>
                  <a:lnTo>
                    <a:pt x="41787" y="5984"/>
                  </a:lnTo>
                  <a:cubicBezTo>
                    <a:pt x="41374" y="6242"/>
                    <a:pt x="41013" y="6449"/>
                    <a:pt x="40600" y="6604"/>
                  </a:cubicBezTo>
                  <a:lnTo>
                    <a:pt x="40446" y="6655"/>
                  </a:lnTo>
                  <a:cubicBezTo>
                    <a:pt x="40239" y="6758"/>
                    <a:pt x="40033" y="6810"/>
                    <a:pt x="39775" y="6861"/>
                  </a:cubicBezTo>
                  <a:cubicBezTo>
                    <a:pt x="39569" y="6913"/>
                    <a:pt x="39311" y="7016"/>
                    <a:pt x="39104" y="7119"/>
                  </a:cubicBezTo>
                  <a:cubicBezTo>
                    <a:pt x="38898" y="7326"/>
                    <a:pt x="38692" y="7532"/>
                    <a:pt x="38537" y="7738"/>
                  </a:cubicBezTo>
                  <a:cubicBezTo>
                    <a:pt x="38434" y="7842"/>
                    <a:pt x="38382" y="7945"/>
                    <a:pt x="38279" y="8048"/>
                  </a:cubicBezTo>
                  <a:cubicBezTo>
                    <a:pt x="38176" y="8100"/>
                    <a:pt x="38021" y="8254"/>
                    <a:pt x="37918" y="8358"/>
                  </a:cubicBezTo>
                  <a:cubicBezTo>
                    <a:pt x="37660" y="8564"/>
                    <a:pt x="37454" y="8770"/>
                    <a:pt x="37247" y="9028"/>
                  </a:cubicBezTo>
                  <a:cubicBezTo>
                    <a:pt x="37144" y="9234"/>
                    <a:pt x="37041" y="9441"/>
                    <a:pt x="36989" y="9647"/>
                  </a:cubicBezTo>
                  <a:cubicBezTo>
                    <a:pt x="36938" y="9750"/>
                    <a:pt x="36938" y="9802"/>
                    <a:pt x="36886" y="9905"/>
                  </a:cubicBezTo>
                  <a:cubicBezTo>
                    <a:pt x="36783" y="9957"/>
                    <a:pt x="36731" y="9957"/>
                    <a:pt x="36628" y="9957"/>
                  </a:cubicBezTo>
                  <a:cubicBezTo>
                    <a:pt x="36267" y="10060"/>
                    <a:pt x="35906" y="10163"/>
                    <a:pt x="35596" y="10318"/>
                  </a:cubicBezTo>
                  <a:cubicBezTo>
                    <a:pt x="35390" y="10421"/>
                    <a:pt x="35235" y="10473"/>
                    <a:pt x="35029" y="10524"/>
                  </a:cubicBezTo>
                  <a:lnTo>
                    <a:pt x="34565" y="10731"/>
                  </a:lnTo>
                  <a:lnTo>
                    <a:pt x="34255" y="10834"/>
                  </a:lnTo>
                  <a:lnTo>
                    <a:pt x="34049" y="10885"/>
                  </a:lnTo>
                  <a:cubicBezTo>
                    <a:pt x="33842" y="10937"/>
                    <a:pt x="33688" y="11040"/>
                    <a:pt x="33481" y="11143"/>
                  </a:cubicBezTo>
                  <a:lnTo>
                    <a:pt x="33275" y="11298"/>
                  </a:lnTo>
                  <a:cubicBezTo>
                    <a:pt x="33172" y="11401"/>
                    <a:pt x="33069" y="11453"/>
                    <a:pt x="32965" y="11504"/>
                  </a:cubicBezTo>
                  <a:lnTo>
                    <a:pt x="32811" y="11608"/>
                  </a:lnTo>
                  <a:cubicBezTo>
                    <a:pt x="32656" y="11659"/>
                    <a:pt x="32501" y="11762"/>
                    <a:pt x="32346" y="11865"/>
                  </a:cubicBezTo>
                  <a:lnTo>
                    <a:pt x="32140" y="12020"/>
                  </a:lnTo>
                  <a:lnTo>
                    <a:pt x="32192" y="12227"/>
                  </a:lnTo>
                  <a:lnTo>
                    <a:pt x="32398" y="12536"/>
                  </a:lnTo>
                  <a:lnTo>
                    <a:pt x="32707" y="12536"/>
                  </a:lnTo>
                  <a:lnTo>
                    <a:pt x="32811" y="12485"/>
                  </a:lnTo>
                  <a:cubicBezTo>
                    <a:pt x="32914" y="12433"/>
                    <a:pt x="33017" y="12381"/>
                    <a:pt x="33120" y="12330"/>
                  </a:cubicBezTo>
                  <a:lnTo>
                    <a:pt x="33275" y="12278"/>
                  </a:lnTo>
                  <a:cubicBezTo>
                    <a:pt x="33481" y="12175"/>
                    <a:pt x="33636" y="12072"/>
                    <a:pt x="33739" y="11969"/>
                  </a:cubicBezTo>
                  <a:lnTo>
                    <a:pt x="33894" y="11865"/>
                  </a:lnTo>
                  <a:cubicBezTo>
                    <a:pt x="34049" y="11762"/>
                    <a:pt x="34152" y="11711"/>
                    <a:pt x="34307" y="11659"/>
                  </a:cubicBezTo>
                  <a:lnTo>
                    <a:pt x="34513" y="11608"/>
                  </a:lnTo>
                  <a:cubicBezTo>
                    <a:pt x="34616" y="11556"/>
                    <a:pt x="34719" y="11504"/>
                    <a:pt x="34874" y="11453"/>
                  </a:cubicBezTo>
                  <a:lnTo>
                    <a:pt x="35235" y="11350"/>
                  </a:lnTo>
                  <a:lnTo>
                    <a:pt x="35442" y="11246"/>
                  </a:lnTo>
                  <a:cubicBezTo>
                    <a:pt x="35545" y="11195"/>
                    <a:pt x="35700" y="11195"/>
                    <a:pt x="35854" y="11143"/>
                  </a:cubicBezTo>
                  <a:lnTo>
                    <a:pt x="36112" y="10988"/>
                  </a:lnTo>
                  <a:cubicBezTo>
                    <a:pt x="36267" y="10937"/>
                    <a:pt x="36422" y="10834"/>
                    <a:pt x="36577" y="10834"/>
                  </a:cubicBezTo>
                  <a:lnTo>
                    <a:pt x="36731" y="10782"/>
                  </a:lnTo>
                  <a:cubicBezTo>
                    <a:pt x="37144" y="10731"/>
                    <a:pt x="37505" y="10473"/>
                    <a:pt x="37660" y="10111"/>
                  </a:cubicBezTo>
                  <a:cubicBezTo>
                    <a:pt x="37712" y="10060"/>
                    <a:pt x="37712" y="9957"/>
                    <a:pt x="37763" y="9905"/>
                  </a:cubicBezTo>
                  <a:cubicBezTo>
                    <a:pt x="37763" y="9802"/>
                    <a:pt x="37815" y="9699"/>
                    <a:pt x="37866" y="9596"/>
                  </a:cubicBezTo>
                  <a:cubicBezTo>
                    <a:pt x="37969" y="9441"/>
                    <a:pt x="38073" y="9338"/>
                    <a:pt x="38176" y="9234"/>
                  </a:cubicBezTo>
                  <a:lnTo>
                    <a:pt x="38331" y="9131"/>
                  </a:lnTo>
                  <a:cubicBezTo>
                    <a:pt x="38640" y="8770"/>
                    <a:pt x="39001" y="8409"/>
                    <a:pt x="39311" y="8048"/>
                  </a:cubicBezTo>
                  <a:cubicBezTo>
                    <a:pt x="39414" y="7945"/>
                    <a:pt x="39517" y="7842"/>
                    <a:pt x="39620" y="7738"/>
                  </a:cubicBezTo>
                  <a:cubicBezTo>
                    <a:pt x="39775" y="7687"/>
                    <a:pt x="39930" y="7635"/>
                    <a:pt x="40085" y="7584"/>
                  </a:cubicBezTo>
                  <a:lnTo>
                    <a:pt x="40239" y="7584"/>
                  </a:lnTo>
                  <a:cubicBezTo>
                    <a:pt x="40446" y="7532"/>
                    <a:pt x="40600" y="7429"/>
                    <a:pt x="40807" y="7377"/>
                  </a:cubicBezTo>
                  <a:lnTo>
                    <a:pt x="41116" y="7223"/>
                  </a:lnTo>
                  <a:cubicBezTo>
                    <a:pt x="41323" y="7119"/>
                    <a:pt x="41529" y="7068"/>
                    <a:pt x="41684" y="6965"/>
                  </a:cubicBezTo>
                  <a:cubicBezTo>
                    <a:pt x="41942" y="6810"/>
                    <a:pt x="42251" y="6655"/>
                    <a:pt x="42509" y="6449"/>
                  </a:cubicBezTo>
                  <a:lnTo>
                    <a:pt x="42922" y="6191"/>
                  </a:lnTo>
                  <a:cubicBezTo>
                    <a:pt x="43180" y="6036"/>
                    <a:pt x="43438" y="5881"/>
                    <a:pt x="43747" y="5727"/>
                  </a:cubicBezTo>
                  <a:lnTo>
                    <a:pt x="44212" y="5520"/>
                  </a:lnTo>
                  <a:cubicBezTo>
                    <a:pt x="44418" y="5417"/>
                    <a:pt x="44573" y="5365"/>
                    <a:pt x="44779" y="5314"/>
                  </a:cubicBezTo>
                  <a:cubicBezTo>
                    <a:pt x="44934" y="5262"/>
                    <a:pt x="45089" y="5159"/>
                    <a:pt x="45243" y="5107"/>
                  </a:cubicBezTo>
                  <a:lnTo>
                    <a:pt x="45398" y="5004"/>
                  </a:lnTo>
                  <a:cubicBezTo>
                    <a:pt x="45811" y="4850"/>
                    <a:pt x="46223" y="4695"/>
                    <a:pt x="46636" y="4540"/>
                  </a:cubicBezTo>
                  <a:lnTo>
                    <a:pt x="46843" y="4437"/>
                  </a:lnTo>
                  <a:cubicBezTo>
                    <a:pt x="47049" y="4385"/>
                    <a:pt x="47307" y="4282"/>
                    <a:pt x="47462" y="4179"/>
                  </a:cubicBezTo>
                  <a:cubicBezTo>
                    <a:pt x="47668" y="4127"/>
                    <a:pt x="47977" y="3973"/>
                    <a:pt x="48235" y="3869"/>
                  </a:cubicBezTo>
                  <a:lnTo>
                    <a:pt x="48751" y="3766"/>
                  </a:lnTo>
                  <a:lnTo>
                    <a:pt x="48906" y="3715"/>
                  </a:lnTo>
                  <a:cubicBezTo>
                    <a:pt x="49009" y="3715"/>
                    <a:pt x="49164" y="3611"/>
                    <a:pt x="49319" y="3611"/>
                  </a:cubicBezTo>
                  <a:lnTo>
                    <a:pt x="49628" y="3508"/>
                  </a:lnTo>
                  <a:lnTo>
                    <a:pt x="49989" y="3405"/>
                  </a:lnTo>
                  <a:lnTo>
                    <a:pt x="50299" y="3302"/>
                  </a:lnTo>
                  <a:cubicBezTo>
                    <a:pt x="50505" y="3250"/>
                    <a:pt x="50763" y="3199"/>
                    <a:pt x="50970" y="3096"/>
                  </a:cubicBezTo>
                  <a:lnTo>
                    <a:pt x="51021" y="3044"/>
                  </a:lnTo>
                  <a:cubicBezTo>
                    <a:pt x="51227" y="2941"/>
                    <a:pt x="51485" y="2889"/>
                    <a:pt x="51692" y="2838"/>
                  </a:cubicBezTo>
                  <a:cubicBezTo>
                    <a:pt x="51950" y="2838"/>
                    <a:pt x="52156" y="2734"/>
                    <a:pt x="52311" y="2580"/>
                  </a:cubicBezTo>
                  <a:cubicBezTo>
                    <a:pt x="52620" y="2425"/>
                    <a:pt x="52930" y="2322"/>
                    <a:pt x="53239" y="2322"/>
                  </a:cubicBezTo>
                  <a:cubicBezTo>
                    <a:pt x="53394" y="2322"/>
                    <a:pt x="53601" y="2270"/>
                    <a:pt x="53755" y="2219"/>
                  </a:cubicBezTo>
                  <a:lnTo>
                    <a:pt x="53910" y="2167"/>
                  </a:lnTo>
                  <a:cubicBezTo>
                    <a:pt x="54426" y="2064"/>
                    <a:pt x="54993" y="1909"/>
                    <a:pt x="55509" y="1754"/>
                  </a:cubicBezTo>
                  <a:lnTo>
                    <a:pt x="55716" y="1703"/>
                  </a:lnTo>
                  <a:cubicBezTo>
                    <a:pt x="55922" y="1651"/>
                    <a:pt x="56128" y="1599"/>
                    <a:pt x="56335" y="1496"/>
                  </a:cubicBezTo>
                  <a:cubicBezTo>
                    <a:pt x="56489" y="1445"/>
                    <a:pt x="56644" y="1393"/>
                    <a:pt x="56799" y="1290"/>
                  </a:cubicBezTo>
                  <a:lnTo>
                    <a:pt x="57005" y="1187"/>
                  </a:lnTo>
                  <a:cubicBezTo>
                    <a:pt x="57057" y="1135"/>
                    <a:pt x="57160" y="1135"/>
                    <a:pt x="57263" y="1084"/>
                  </a:cubicBezTo>
                  <a:cubicBezTo>
                    <a:pt x="57366" y="1084"/>
                    <a:pt x="57470" y="1032"/>
                    <a:pt x="57573" y="980"/>
                  </a:cubicBezTo>
                  <a:cubicBezTo>
                    <a:pt x="57779" y="877"/>
                    <a:pt x="57934" y="722"/>
                    <a:pt x="58089" y="516"/>
                  </a:cubicBezTo>
                  <a:lnTo>
                    <a:pt x="58192" y="361"/>
                  </a:lnTo>
                  <a:lnTo>
                    <a:pt x="58089" y="155"/>
                  </a:lnTo>
                  <a:lnTo>
                    <a:pt x="57985" y="0"/>
                  </a:lnTo>
                  <a:close/>
                  <a:moveTo>
                    <a:pt x="28426" y="13362"/>
                  </a:moveTo>
                  <a:cubicBezTo>
                    <a:pt x="28323" y="13362"/>
                    <a:pt x="28168" y="13413"/>
                    <a:pt x="28065" y="13413"/>
                  </a:cubicBezTo>
                  <a:cubicBezTo>
                    <a:pt x="27961" y="13465"/>
                    <a:pt x="27858" y="13516"/>
                    <a:pt x="27755" y="13568"/>
                  </a:cubicBezTo>
                  <a:cubicBezTo>
                    <a:pt x="27652" y="13619"/>
                    <a:pt x="27600" y="13619"/>
                    <a:pt x="27497" y="13671"/>
                  </a:cubicBezTo>
                  <a:lnTo>
                    <a:pt x="27342" y="13723"/>
                  </a:lnTo>
                  <a:cubicBezTo>
                    <a:pt x="27033" y="13774"/>
                    <a:pt x="26723" y="13877"/>
                    <a:pt x="26414" y="14032"/>
                  </a:cubicBezTo>
                  <a:cubicBezTo>
                    <a:pt x="26207" y="14135"/>
                    <a:pt x="25949" y="14290"/>
                    <a:pt x="25795" y="14496"/>
                  </a:cubicBezTo>
                  <a:cubicBezTo>
                    <a:pt x="25640" y="14600"/>
                    <a:pt x="25537" y="14703"/>
                    <a:pt x="25382" y="14806"/>
                  </a:cubicBezTo>
                  <a:cubicBezTo>
                    <a:pt x="25176" y="14909"/>
                    <a:pt x="24969" y="15012"/>
                    <a:pt x="24711" y="15116"/>
                  </a:cubicBezTo>
                  <a:cubicBezTo>
                    <a:pt x="24557" y="15219"/>
                    <a:pt x="24402" y="15322"/>
                    <a:pt x="24196" y="15373"/>
                  </a:cubicBezTo>
                  <a:lnTo>
                    <a:pt x="23938" y="15580"/>
                  </a:lnTo>
                  <a:cubicBezTo>
                    <a:pt x="23628" y="15735"/>
                    <a:pt x="23319" y="15889"/>
                    <a:pt x="23009" y="16044"/>
                  </a:cubicBezTo>
                  <a:cubicBezTo>
                    <a:pt x="22803" y="16147"/>
                    <a:pt x="22596" y="16199"/>
                    <a:pt x="22442" y="16250"/>
                  </a:cubicBezTo>
                  <a:cubicBezTo>
                    <a:pt x="22235" y="16302"/>
                    <a:pt x="21926" y="16405"/>
                    <a:pt x="21668" y="16508"/>
                  </a:cubicBezTo>
                  <a:cubicBezTo>
                    <a:pt x="21255" y="16715"/>
                    <a:pt x="20842" y="16870"/>
                    <a:pt x="20430" y="17127"/>
                  </a:cubicBezTo>
                  <a:lnTo>
                    <a:pt x="20223" y="17231"/>
                  </a:lnTo>
                  <a:cubicBezTo>
                    <a:pt x="20120" y="17334"/>
                    <a:pt x="19965" y="17385"/>
                    <a:pt x="19811" y="17437"/>
                  </a:cubicBezTo>
                  <a:lnTo>
                    <a:pt x="19604" y="17540"/>
                  </a:lnTo>
                  <a:cubicBezTo>
                    <a:pt x="19501" y="17540"/>
                    <a:pt x="19346" y="17592"/>
                    <a:pt x="19191" y="17695"/>
                  </a:cubicBezTo>
                  <a:cubicBezTo>
                    <a:pt x="18985" y="17798"/>
                    <a:pt x="18830" y="17901"/>
                    <a:pt x="18624" y="18108"/>
                  </a:cubicBezTo>
                  <a:cubicBezTo>
                    <a:pt x="18469" y="18262"/>
                    <a:pt x="18263" y="18366"/>
                    <a:pt x="18108" y="18520"/>
                  </a:cubicBezTo>
                  <a:lnTo>
                    <a:pt x="17953" y="18623"/>
                  </a:lnTo>
                  <a:cubicBezTo>
                    <a:pt x="17541" y="18933"/>
                    <a:pt x="17180" y="19243"/>
                    <a:pt x="16767" y="19604"/>
                  </a:cubicBezTo>
                  <a:lnTo>
                    <a:pt x="16612" y="19758"/>
                  </a:lnTo>
                  <a:lnTo>
                    <a:pt x="16715" y="19965"/>
                  </a:lnTo>
                  <a:lnTo>
                    <a:pt x="16767" y="20171"/>
                  </a:lnTo>
                  <a:lnTo>
                    <a:pt x="17128" y="20171"/>
                  </a:lnTo>
                  <a:lnTo>
                    <a:pt x="17231" y="20068"/>
                  </a:lnTo>
                  <a:cubicBezTo>
                    <a:pt x="17592" y="19758"/>
                    <a:pt x="18005" y="19449"/>
                    <a:pt x="18366" y="19139"/>
                  </a:cubicBezTo>
                  <a:lnTo>
                    <a:pt x="18521" y="19036"/>
                  </a:lnTo>
                  <a:lnTo>
                    <a:pt x="18830" y="18778"/>
                  </a:lnTo>
                  <a:lnTo>
                    <a:pt x="19088" y="18623"/>
                  </a:lnTo>
                  <a:cubicBezTo>
                    <a:pt x="19140" y="18520"/>
                    <a:pt x="19243" y="18469"/>
                    <a:pt x="19346" y="18366"/>
                  </a:cubicBezTo>
                  <a:cubicBezTo>
                    <a:pt x="19501" y="18262"/>
                    <a:pt x="19656" y="18211"/>
                    <a:pt x="19862" y="18159"/>
                  </a:cubicBezTo>
                  <a:cubicBezTo>
                    <a:pt x="20068" y="18108"/>
                    <a:pt x="20275" y="18004"/>
                    <a:pt x="20481" y="17850"/>
                  </a:cubicBezTo>
                  <a:cubicBezTo>
                    <a:pt x="20842" y="17643"/>
                    <a:pt x="21255" y="17437"/>
                    <a:pt x="21668" y="17231"/>
                  </a:cubicBezTo>
                  <a:cubicBezTo>
                    <a:pt x="22080" y="17076"/>
                    <a:pt x="22493" y="16921"/>
                    <a:pt x="22957" y="16766"/>
                  </a:cubicBezTo>
                  <a:cubicBezTo>
                    <a:pt x="23370" y="16612"/>
                    <a:pt x="23783" y="16457"/>
                    <a:pt x="24144" y="16199"/>
                  </a:cubicBezTo>
                  <a:cubicBezTo>
                    <a:pt x="24505" y="15993"/>
                    <a:pt x="24918" y="15786"/>
                    <a:pt x="25279" y="15631"/>
                  </a:cubicBezTo>
                  <a:cubicBezTo>
                    <a:pt x="25640" y="15425"/>
                    <a:pt x="26001" y="15167"/>
                    <a:pt x="26311" y="14858"/>
                  </a:cubicBezTo>
                  <a:cubicBezTo>
                    <a:pt x="26620" y="14600"/>
                    <a:pt x="27033" y="14445"/>
                    <a:pt x="27394" y="14342"/>
                  </a:cubicBezTo>
                  <a:cubicBezTo>
                    <a:pt x="27652" y="14290"/>
                    <a:pt x="27858" y="14239"/>
                    <a:pt x="28065" y="14135"/>
                  </a:cubicBezTo>
                  <a:cubicBezTo>
                    <a:pt x="28219" y="14032"/>
                    <a:pt x="28374" y="14032"/>
                    <a:pt x="28580" y="14032"/>
                  </a:cubicBezTo>
                  <a:lnTo>
                    <a:pt x="29096" y="14032"/>
                  </a:lnTo>
                  <a:lnTo>
                    <a:pt x="29096" y="13723"/>
                  </a:lnTo>
                  <a:lnTo>
                    <a:pt x="29096" y="13362"/>
                  </a:lnTo>
                  <a:close/>
                  <a:moveTo>
                    <a:pt x="64279" y="36009"/>
                  </a:moveTo>
                  <a:lnTo>
                    <a:pt x="63660" y="36267"/>
                  </a:lnTo>
                  <a:lnTo>
                    <a:pt x="63557" y="36318"/>
                  </a:lnTo>
                  <a:cubicBezTo>
                    <a:pt x="63351" y="36370"/>
                    <a:pt x="63247" y="36473"/>
                    <a:pt x="63093" y="36576"/>
                  </a:cubicBezTo>
                  <a:cubicBezTo>
                    <a:pt x="62886" y="36731"/>
                    <a:pt x="62680" y="36886"/>
                    <a:pt x="62422" y="36989"/>
                  </a:cubicBezTo>
                  <a:lnTo>
                    <a:pt x="62061" y="37092"/>
                  </a:lnTo>
                  <a:cubicBezTo>
                    <a:pt x="61958" y="37144"/>
                    <a:pt x="61906" y="37144"/>
                    <a:pt x="61803" y="37144"/>
                  </a:cubicBezTo>
                  <a:lnTo>
                    <a:pt x="61648" y="37144"/>
                  </a:lnTo>
                  <a:cubicBezTo>
                    <a:pt x="61493" y="37195"/>
                    <a:pt x="61339" y="37247"/>
                    <a:pt x="61184" y="37350"/>
                  </a:cubicBezTo>
                  <a:cubicBezTo>
                    <a:pt x="61132" y="37401"/>
                    <a:pt x="61081" y="37453"/>
                    <a:pt x="61029" y="37453"/>
                  </a:cubicBezTo>
                  <a:cubicBezTo>
                    <a:pt x="61003" y="37479"/>
                    <a:pt x="60978" y="37492"/>
                    <a:pt x="60952" y="37492"/>
                  </a:cubicBezTo>
                  <a:cubicBezTo>
                    <a:pt x="60926" y="37492"/>
                    <a:pt x="60900" y="37479"/>
                    <a:pt x="60874" y="37453"/>
                  </a:cubicBezTo>
                  <a:lnTo>
                    <a:pt x="60668" y="37453"/>
                  </a:lnTo>
                  <a:cubicBezTo>
                    <a:pt x="60513" y="37505"/>
                    <a:pt x="60410" y="37556"/>
                    <a:pt x="60307" y="37659"/>
                  </a:cubicBezTo>
                  <a:cubicBezTo>
                    <a:pt x="60101" y="37763"/>
                    <a:pt x="59894" y="37866"/>
                    <a:pt x="59688" y="37969"/>
                  </a:cubicBezTo>
                  <a:lnTo>
                    <a:pt x="59533" y="38072"/>
                  </a:lnTo>
                  <a:lnTo>
                    <a:pt x="58605" y="38536"/>
                  </a:lnTo>
                  <a:lnTo>
                    <a:pt x="57934" y="38846"/>
                  </a:lnTo>
                  <a:cubicBezTo>
                    <a:pt x="57470" y="39104"/>
                    <a:pt x="57005" y="39310"/>
                    <a:pt x="56489" y="39517"/>
                  </a:cubicBezTo>
                  <a:lnTo>
                    <a:pt x="56335" y="39568"/>
                  </a:lnTo>
                  <a:cubicBezTo>
                    <a:pt x="56128" y="39671"/>
                    <a:pt x="55922" y="39775"/>
                    <a:pt x="55767" y="39878"/>
                  </a:cubicBezTo>
                  <a:cubicBezTo>
                    <a:pt x="55561" y="40032"/>
                    <a:pt x="55406" y="40239"/>
                    <a:pt x="55303" y="40445"/>
                  </a:cubicBezTo>
                  <a:lnTo>
                    <a:pt x="55251" y="40497"/>
                  </a:lnTo>
                  <a:cubicBezTo>
                    <a:pt x="55200" y="40652"/>
                    <a:pt x="55045" y="40806"/>
                    <a:pt x="54890" y="40858"/>
                  </a:cubicBezTo>
                  <a:cubicBezTo>
                    <a:pt x="54735" y="40858"/>
                    <a:pt x="54632" y="40909"/>
                    <a:pt x="54529" y="40909"/>
                  </a:cubicBezTo>
                  <a:lnTo>
                    <a:pt x="54168" y="40961"/>
                  </a:lnTo>
                  <a:lnTo>
                    <a:pt x="54013" y="41013"/>
                  </a:lnTo>
                  <a:cubicBezTo>
                    <a:pt x="53807" y="41013"/>
                    <a:pt x="53601" y="41064"/>
                    <a:pt x="53446" y="41116"/>
                  </a:cubicBezTo>
                  <a:cubicBezTo>
                    <a:pt x="53136" y="41167"/>
                    <a:pt x="52878" y="41322"/>
                    <a:pt x="52620" y="41477"/>
                  </a:cubicBezTo>
                  <a:lnTo>
                    <a:pt x="52259" y="41632"/>
                  </a:lnTo>
                  <a:cubicBezTo>
                    <a:pt x="51795" y="41890"/>
                    <a:pt x="51331" y="42148"/>
                    <a:pt x="50866" y="42457"/>
                  </a:cubicBezTo>
                  <a:cubicBezTo>
                    <a:pt x="50608" y="42612"/>
                    <a:pt x="50351" y="42818"/>
                    <a:pt x="50144" y="42973"/>
                  </a:cubicBezTo>
                  <a:lnTo>
                    <a:pt x="49989" y="43076"/>
                  </a:lnTo>
                  <a:cubicBezTo>
                    <a:pt x="49886" y="43179"/>
                    <a:pt x="49731" y="43334"/>
                    <a:pt x="49680" y="43334"/>
                  </a:cubicBezTo>
                  <a:lnTo>
                    <a:pt x="49267" y="43334"/>
                  </a:lnTo>
                  <a:lnTo>
                    <a:pt x="49267" y="43644"/>
                  </a:lnTo>
                  <a:lnTo>
                    <a:pt x="49267" y="43953"/>
                  </a:lnTo>
                  <a:lnTo>
                    <a:pt x="49577" y="44005"/>
                  </a:lnTo>
                  <a:lnTo>
                    <a:pt x="49680" y="44005"/>
                  </a:lnTo>
                  <a:cubicBezTo>
                    <a:pt x="49886" y="44005"/>
                    <a:pt x="50093" y="43902"/>
                    <a:pt x="50247" y="43798"/>
                  </a:cubicBezTo>
                  <a:cubicBezTo>
                    <a:pt x="50351" y="43695"/>
                    <a:pt x="50454" y="43592"/>
                    <a:pt x="50608" y="43540"/>
                  </a:cubicBezTo>
                  <a:lnTo>
                    <a:pt x="50866" y="43334"/>
                  </a:lnTo>
                  <a:cubicBezTo>
                    <a:pt x="51279" y="42973"/>
                    <a:pt x="51795" y="42663"/>
                    <a:pt x="52311" y="42406"/>
                  </a:cubicBezTo>
                  <a:lnTo>
                    <a:pt x="52724" y="42199"/>
                  </a:lnTo>
                  <a:cubicBezTo>
                    <a:pt x="53033" y="41993"/>
                    <a:pt x="53446" y="41786"/>
                    <a:pt x="53807" y="41735"/>
                  </a:cubicBezTo>
                  <a:cubicBezTo>
                    <a:pt x="54065" y="41683"/>
                    <a:pt x="54323" y="41632"/>
                    <a:pt x="54581" y="41580"/>
                  </a:cubicBezTo>
                  <a:lnTo>
                    <a:pt x="54684" y="41580"/>
                  </a:lnTo>
                  <a:cubicBezTo>
                    <a:pt x="54890" y="41580"/>
                    <a:pt x="55097" y="41529"/>
                    <a:pt x="55303" y="41425"/>
                  </a:cubicBezTo>
                  <a:cubicBezTo>
                    <a:pt x="55561" y="41322"/>
                    <a:pt x="55767" y="41167"/>
                    <a:pt x="55870" y="40909"/>
                  </a:cubicBezTo>
                  <a:lnTo>
                    <a:pt x="55974" y="40806"/>
                  </a:lnTo>
                  <a:cubicBezTo>
                    <a:pt x="56025" y="40652"/>
                    <a:pt x="56180" y="40497"/>
                    <a:pt x="56335" y="40342"/>
                  </a:cubicBezTo>
                  <a:cubicBezTo>
                    <a:pt x="56489" y="40239"/>
                    <a:pt x="56644" y="40187"/>
                    <a:pt x="56851" y="40136"/>
                  </a:cubicBezTo>
                  <a:lnTo>
                    <a:pt x="56902" y="40136"/>
                  </a:lnTo>
                  <a:cubicBezTo>
                    <a:pt x="57212" y="40032"/>
                    <a:pt x="57470" y="39878"/>
                    <a:pt x="57779" y="39775"/>
                  </a:cubicBezTo>
                  <a:cubicBezTo>
                    <a:pt x="58140" y="39568"/>
                    <a:pt x="58553" y="39362"/>
                    <a:pt x="58966" y="39155"/>
                  </a:cubicBezTo>
                  <a:lnTo>
                    <a:pt x="59430" y="38898"/>
                  </a:lnTo>
                  <a:cubicBezTo>
                    <a:pt x="59688" y="38794"/>
                    <a:pt x="59946" y="38640"/>
                    <a:pt x="60204" y="38536"/>
                  </a:cubicBezTo>
                  <a:lnTo>
                    <a:pt x="60307" y="38485"/>
                  </a:lnTo>
                  <a:cubicBezTo>
                    <a:pt x="60359" y="38485"/>
                    <a:pt x="60462" y="38433"/>
                    <a:pt x="60565" y="38382"/>
                  </a:cubicBezTo>
                  <a:lnTo>
                    <a:pt x="60668" y="38278"/>
                  </a:lnTo>
                  <a:cubicBezTo>
                    <a:pt x="60720" y="38227"/>
                    <a:pt x="60823" y="38175"/>
                    <a:pt x="60874" y="38175"/>
                  </a:cubicBezTo>
                  <a:lnTo>
                    <a:pt x="61029" y="38175"/>
                  </a:lnTo>
                  <a:cubicBezTo>
                    <a:pt x="61132" y="38175"/>
                    <a:pt x="61287" y="38124"/>
                    <a:pt x="61390" y="38072"/>
                  </a:cubicBezTo>
                  <a:cubicBezTo>
                    <a:pt x="61493" y="38021"/>
                    <a:pt x="61545" y="37969"/>
                    <a:pt x="61648" y="37917"/>
                  </a:cubicBezTo>
                  <a:lnTo>
                    <a:pt x="61751" y="37814"/>
                  </a:lnTo>
                  <a:lnTo>
                    <a:pt x="62113" y="37814"/>
                  </a:lnTo>
                  <a:cubicBezTo>
                    <a:pt x="62267" y="37763"/>
                    <a:pt x="62422" y="37711"/>
                    <a:pt x="62525" y="37659"/>
                  </a:cubicBezTo>
                  <a:lnTo>
                    <a:pt x="62732" y="37608"/>
                  </a:lnTo>
                  <a:cubicBezTo>
                    <a:pt x="62990" y="37505"/>
                    <a:pt x="63196" y="37401"/>
                    <a:pt x="63454" y="37247"/>
                  </a:cubicBezTo>
                  <a:lnTo>
                    <a:pt x="63609" y="37092"/>
                  </a:lnTo>
                  <a:cubicBezTo>
                    <a:pt x="63660" y="37040"/>
                    <a:pt x="63712" y="37040"/>
                    <a:pt x="63763" y="36989"/>
                  </a:cubicBezTo>
                  <a:lnTo>
                    <a:pt x="64021" y="36886"/>
                  </a:lnTo>
                  <a:lnTo>
                    <a:pt x="64176" y="36731"/>
                  </a:lnTo>
                  <a:lnTo>
                    <a:pt x="64279" y="36009"/>
                  </a:lnTo>
                  <a:close/>
                  <a:moveTo>
                    <a:pt x="61390" y="17127"/>
                  </a:moveTo>
                  <a:lnTo>
                    <a:pt x="61339" y="17179"/>
                  </a:lnTo>
                  <a:cubicBezTo>
                    <a:pt x="60926" y="17437"/>
                    <a:pt x="60462" y="17643"/>
                    <a:pt x="59946" y="17695"/>
                  </a:cubicBezTo>
                  <a:lnTo>
                    <a:pt x="59636" y="17798"/>
                  </a:lnTo>
                  <a:lnTo>
                    <a:pt x="59224" y="17901"/>
                  </a:lnTo>
                  <a:cubicBezTo>
                    <a:pt x="58759" y="18004"/>
                    <a:pt x="58347" y="18108"/>
                    <a:pt x="57934" y="18314"/>
                  </a:cubicBezTo>
                  <a:cubicBezTo>
                    <a:pt x="56799" y="18778"/>
                    <a:pt x="55561" y="19036"/>
                    <a:pt x="54323" y="19036"/>
                  </a:cubicBezTo>
                  <a:lnTo>
                    <a:pt x="54271" y="19036"/>
                  </a:lnTo>
                  <a:cubicBezTo>
                    <a:pt x="54013" y="19036"/>
                    <a:pt x="53704" y="19088"/>
                    <a:pt x="53446" y="19139"/>
                  </a:cubicBezTo>
                  <a:cubicBezTo>
                    <a:pt x="53343" y="19191"/>
                    <a:pt x="53188" y="19243"/>
                    <a:pt x="53085" y="19294"/>
                  </a:cubicBezTo>
                  <a:cubicBezTo>
                    <a:pt x="52981" y="19346"/>
                    <a:pt x="52827" y="19397"/>
                    <a:pt x="52724" y="19397"/>
                  </a:cubicBezTo>
                  <a:lnTo>
                    <a:pt x="52569" y="19397"/>
                  </a:lnTo>
                  <a:cubicBezTo>
                    <a:pt x="52414" y="19449"/>
                    <a:pt x="52208" y="19500"/>
                    <a:pt x="52001" y="19604"/>
                  </a:cubicBezTo>
                  <a:cubicBezTo>
                    <a:pt x="51847" y="19707"/>
                    <a:pt x="51640" y="19810"/>
                    <a:pt x="51485" y="19965"/>
                  </a:cubicBezTo>
                  <a:lnTo>
                    <a:pt x="51279" y="20068"/>
                  </a:lnTo>
                  <a:cubicBezTo>
                    <a:pt x="50866" y="20377"/>
                    <a:pt x="50351" y="20584"/>
                    <a:pt x="49835" y="20687"/>
                  </a:cubicBezTo>
                  <a:cubicBezTo>
                    <a:pt x="49577" y="20739"/>
                    <a:pt x="49267" y="20790"/>
                    <a:pt x="48958" y="20790"/>
                  </a:cubicBezTo>
                  <a:cubicBezTo>
                    <a:pt x="48803" y="20842"/>
                    <a:pt x="48648" y="20842"/>
                    <a:pt x="48493" y="20893"/>
                  </a:cubicBezTo>
                  <a:cubicBezTo>
                    <a:pt x="48339" y="20893"/>
                    <a:pt x="48235" y="20945"/>
                    <a:pt x="48081" y="20945"/>
                  </a:cubicBezTo>
                  <a:lnTo>
                    <a:pt x="46327" y="20945"/>
                  </a:lnTo>
                  <a:cubicBezTo>
                    <a:pt x="46069" y="20945"/>
                    <a:pt x="45759" y="20893"/>
                    <a:pt x="45501" y="20842"/>
                  </a:cubicBezTo>
                  <a:cubicBezTo>
                    <a:pt x="45346" y="20790"/>
                    <a:pt x="45140" y="20790"/>
                    <a:pt x="44985" y="20790"/>
                  </a:cubicBezTo>
                  <a:lnTo>
                    <a:pt x="42458" y="20790"/>
                  </a:lnTo>
                  <a:cubicBezTo>
                    <a:pt x="41942" y="20790"/>
                    <a:pt x="41426" y="20945"/>
                    <a:pt x="40962" y="21203"/>
                  </a:cubicBezTo>
                  <a:cubicBezTo>
                    <a:pt x="40807" y="21306"/>
                    <a:pt x="40600" y="21409"/>
                    <a:pt x="40446" y="21512"/>
                  </a:cubicBezTo>
                  <a:cubicBezTo>
                    <a:pt x="40188" y="21667"/>
                    <a:pt x="39930" y="21822"/>
                    <a:pt x="39672" y="21977"/>
                  </a:cubicBezTo>
                  <a:cubicBezTo>
                    <a:pt x="39569" y="22080"/>
                    <a:pt x="39414" y="22183"/>
                    <a:pt x="39259" y="22235"/>
                  </a:cubicBezTo>
                  <a:lnTo>
                    <a:pt x="39001" y="22338"/>
                  </a:lnTo>
                  <a:cubicBezTo>
                    <a:pt x="38795" y="22441"/>
                    <a:pt x="38588" y="22596"/>
                    <a:pt x="38382" y="22699"/>
                  </a:cubicBezTo>
                  <a:lnTo>
                    <a:pt x="38227" y="22802"/>
                  </a:lnTo>
                  <a:cubicBezTo>
                    <a:pt x="37969" y="22957"/>
                    <a:pt x="37763" y="23060"/>
                    <a:pt x="37505" y="23215"/>
                  </a:cubicBezTo>
                  <a:cubicBezTo>
                    <a:pt x="37350" y="23266"/>
                    <a:pt x="37144" y="23370"/>
                    <a:pt x="37041" y="23473"/>
                  </a:cubicBezTo>
                  <a:lnTo>
                    <a:pt x="36731" y="23628"/>
                  </a:lnTo>
                  <a:cubicBezTo>
                    <a:pt x="36628" y="23731"/>
                    <a:pt x="36473" y="23782"/>
                    <a:pt x="36319" y="23834"/>
                  </a:cubicBezTo>
                  <a:lnTo>
                    <a:pt x="36061" y="23989"/>
                  </a:lnTo>
                  <a:cubicBezTo>
                    <a:pt x="35803" y="24092"/>
                    <a:pt x="35545" y="24247"/>
                    <a:pt x="35338" y="24401"/>
                  </a:cubicBezTo>
                  <a:lnTo>
                    <a:pt x="35132" y="24505"/>
                  </a:lnTo>
                  <a:lnTo>
                    <a:pt x="34668" y="24762"/>
                  </a:lnTo>
                  <a:cubicBezTo>
                    <a:pt x="34307" y="24969"/>
                    <a:pt x="33946" y="25175"/>
                    <a:pt x="33584" y="25433"/>
                  </a:cubicBezTo>
                  <a:cubicBezTo>
                    <a:pt x="33430" y="25588"/>
                    <a:pt x="33223" y="25691"/>
                    <a:pt x="33017" y="25794"/>
                  </a:cubicBezTo>
                  <a:cubicBezTo>
                    <a:pt x="32759" y="25897"/>
                    <a:pt x="32501" y="26052"/>
                    <a:pt x="32243" y="26259"/>
                  </a:cubicBezTo>
                  <a:cubicBezTo>
                    <a:pt x="31779" y="26620"/>
                    <a:pt x="31263" y="26929"/>
                    <a:pt x="30747" y="27187"/>
                  </a:cubicBezTo>
                  <a:lnTo>
                    <a:pt x="30489" y="27342"/>
                  </a:lnTo>
                  <a:cubicBezTo>
                    <a:pt x="30283" y="27445"/>
                    <a:pt x="30128" y="27497"/>
                    <a:pt x="29973" y="27600"/>
                  </a:cubicBezTo>
                  <a:lnTo>
                    <a:pt x="29819" y="27703"/>
                  </a:lnTo>
                  <a:cubicBezTo>
                    <a:pt x="29767" y="27755"/>
                    <a:pt x="29715" y="27806"/>
                    <a:pt x="29664" y="27858"/>
                  </a:cubicBezTo>
                  <a:cubicBezTo>
                    <a:pt x="29457" y="27961"/>
                    <a:pt x="29303" y="28064"/>
                    <a:pt x="29148" y="28167"/>
                  </a:cubicBezTo>
                  <a:cubicBezTo>
                    <a:pt x="29096" y="28219"/>
                    <a:pt x="28993" y="28219"/>
                    <a:pt x="28890" y="28270"/>
                  </a:cubicBezTo>
                  <a:cubicBezTo>
                    <a:pt x="28735" y="28322"/>
                    <a:pt x="28580" y="28425"/>
                    <a:pt x="28477" y="28477"/>
                  </a:cubicBezTo>
                  <a:lnTo>
                    <a:pt x="28168" y="28683"/>
                  </a:lnTo>
                  <a:cubicBezTo>
                    <a:pt x="28013" y="28786"/>
                    <a:pt x="27910" y="28889"/>
                    <a:pt x="27755" y="28993"/>
                  </a:cubicBezTo>
                  <a:cubicBezTo>
                    <a:pt x="27446" y="29147"/>
                    <a:pt x="27136" y="29302"/>
                    <a:pt x="26775" y="29405"/>
                  </a:cubicBezTo>
                  <a:cubicBezTo>
                    <a:pt x="26569" y="29457"/>
                    <a:pt x="26362" y="29509"/>
                    <a:pt x="26104" y="29560"/>
                  </a:cubicBezTo>
                  <a:lnTo>
                    <a:pt x="25846" y="29715"/>
                  </a:lnTo>
                  <a:cubicBezTo>
                    <a:pt x="25743" y="29766"/>
                    <a:pt x="25588" y="29818"/>
                    <a:pt x="25434" y="29870"/>
                  </a:cubicBezTo>
                  <a:cubicBezTo>
                    <a:pt x="25279" y="29921"/>
                    <a:pt x="25124" y="29921"/>
                    <a:pt x="24969" y="29973"/>
                  </a:cubicBezTo>
                  <a:lnTo>
                    <a:pt x="24557" y="30024"/>
                  </a:lnTo>
                  <a:cubicBezTo>
                    <a:pt x="24299" y="30076"/>
                    <a:pt x="24092" y="30179"/>
                    <a:pt x="23886" y="30231"/>
                  </a:cubicBezTo>
                  <a:lnTo>
                    <a:pt x="23731" y="30334"/>
                  </a:lnTo>
                  <a:cubicBezTo>
                    <a:pt x="23473" y="30386"/>
                    <a:pt x="23267" y="30386"/>
                    <a:pt x="23009" y="30386"/>
                  </a:cubicBezTo>
                  <a:lnTo>
                    <a:pt x="21977" y="30386"/>
                  </a:lnTo>
                  <a:cubicBezTo>
                    <a:pt x="21771" y="30386"/>
                    <a:pt x="21565" y="30437"/>
                    <a:pt x="21307" y="30437"/>
                  </a:cubicBezTo>
                  <a:cubicBezTo>
                    <a:pt x="20842" y="30592"/>
                    <a:pt x="20430" y="30798"/>
                    <a:pt x="20017" y="31159"/>
                  </a:cubicBezTo>
                  <a:lnTo>
                    <a:pt x="19862" y="31263"/>
                  </a:lnTo>
                  <a:cubicBezTo>
                    <a:pt x="19759" y="31366"/>
                    <a:pt x="19656" y="31417"/>
                    <a:pt x="19553" y="31520"/>
                  </a:cubicBezTo>
                  <a:cubicBezTo>
                    <a:pt x="19449" y="31572"/>
                    <a:pt x="19346" y="31624"/>
                    <a:pt x="19243" y="31675"/>
                  </a:cubicBezTo>
                  <a:cubicBezTo>
                    <a:pt x="19088" y="31778"/>
                    <a:pt x="18934" y="31933"/>
                    <a:pt x="18779" y="32036"/>
                  </a:cubicBezTo>
                  <a:lnTo>
                    <a:pt x="18624" y="32191"/>
                  </a:lnTo>
                  <a:cubicBezTo>
                    <a:pt x="18211" y="32449"/>
                    <a:pt x="17799" y="32707"/>
                    <a:pt x="17334" y="32913"/>
                  </a:cubicBezTo>
                  <a:lnTo>
                    <a:pt x="16922" y="33120"/>
                  </a:lnTo>
                  <a:cubicBezTo>
                    <a:pt x="16715" y="33223"/>
                    <a:pt x="16457" y="33326"/>
                    <a:pt x="16251" y="33481"/>
                  </a:cubicBezTo>
                  <a:cubicBezTo>
                    <a:pt x="16148" y="33584"/>
                    <a:pt x="16045" y="33687"/>
                    <a:pt x="15941" y="33790"/>
                  </a:cubicBezTo>
                  <a:cubicBezTo>
                    <a:pt x="15890" y="33894"/>
                    <a:pt x="15787" y="33997"/>
                    <a:pt x="15632" y="34100"/>
                  </a:cubicBezTo>
                  <a:cubicBezTo>
                    <a:pt x="15477" y="34203"/>
                    <a:pt x="15322" y="34358"/>
                    <a:pt x="15168" y="34564"/>
                  </a:cubicBezTo>
                  <a:cubicBezTo>
                    <a:pt x="15116" y="34667"/>
                    <a:pt x="15013" y="34771"/>
                    <a:pt x="14910" y="34822"/>
                  </a:cubicBezTo>
                  <a:cubicBezTo>
                    <a:pt x="14807" y="34874"/>
                    <a:pt x="14703" y="34925"/>
                    <a:pt x="14652" y="34977"/>
                  </a:cubicBezTo>
                  <a:cubicBezTo>
                    <a:pt x="14600" y="35028"/>
                    <a:pt x="14549" y="35080"/>
                    <a:pt x="14497" y="35132"/>
                  </a:cubicBezTo>
                  <a:lnTo>
                    <a:pt x="14394" y="35235"/>
                  </a:lnTo>
                  <a:lnTo>
                    <a:pt x="14239" y="35338"/>
                  </a:lnTo>
                  <a:lnTo>
                    <a:pt x="14033" y="35441"/>
                  </a:lnTo>
                  <a:cubicBezTo>
                    <a:pt x="13930" y="35544"/>
                    <a:pt x="13775" y="35647"/>
                    <a:pt x="13672" y="35751"/>
                  </a:cubicBezTo>
                  <a:cubicBezTo>
                    <a:pt x="13568" y="35854"/>
                    <a:pt x="13414" y="35905"/>
                    <a:pt x="13310" y="36009"/>
                  </a:cubicBezTo>
                  <a:cubicBezTo>
                    <a:pt x="13053" y="36163"/>
                    <a:pt x="12846" y="36318"/>
                    <a:pt x="12588" y="36524"/>
                  </a:cubicBezTo>
                  <a:cubicBezTo>
                    <a:pt x="12330" y="36679"/>
                    <a:pt x="12124" y="36834"/>
                    <a:pt x="11918" y="36989"/>
                  </a:cubicBezTo>
                  <a:cubicBezTo>
                    <a:pt x="11660" y="37144"/>
                    <a:pt x="11299" y="37401"/>
                    <a:pt x="10989" y="37659"/>
                  </a:cubicBezTo>
                  <a:cubicBezTo>
                    <a:pt x="10731" y="37866"/>
                    <a:pt x="10628" y="37917"/>
                    <a:pt x="10422" y="38072"/>
                  </a:cubicBezTo>
                  <a:cubicBezTo>
                    <a:pt x="9957" y="38382"/>
                    <a:pt x="9493" y="38640"/>
                    <a:pt x="9029" y="38898"/>
                  </a:cubicBezTo>
                  <a:lnTo>
                    <a:pt x="8874" y="38949"/>
                  </a:lnTo>
                  <a:cubicBezTo>
                    <a:pt x="8410" y="39207"/>
                    <a:pt x="7997" y="39517"/>
                    <a:pt x="7584" y="39878"/>
                  </a:cubicBezTo>
                  <a:cubicBezTo>
                    <a:pt x="7533" y="39929"/>
                    <a:pt x="7429" y="40032"/>
                    <a:pt x="7326" y="40136"/>
                  </a:cubicBezTo>
                  <a:cubicBezTo>
                    <a:pt x="7275" y="40239"/>
                    <a:pt x="7172" y="40342"/>
                    <a:pt x="7120" y="40394"/>
                  </a:cubicBezTo>
                  <a:cubicBezTo>
                    <a:pt x="7017" y="40445"/>
                    <a:pt x="6914" y="40548"/>
                    <a:pt x="6810" y="40548"/>
                  </a:cubicBezTo>
                  <a:cubicBezTo>
                    <a:pt x="6707" y="40600"/>
                    <a:pt x="6552" y="40703"/>
                    <a:pt x="6398" y="40806"/>
                  </a:cubicBezTo>
                  <a:cubicBezTo>
                    <a:pt x="6295" y="40858"/>
                    <a:pt x="6191" y="40961"/>
                    <a:pt x="6088" y="41064"/>
                  </a:cubicBezTo>
                  <a:cubicBezTo>
                    <a:pt x="6037" y="41167"/>
                    <a:pt x="5882" y="41271"/>
                    <a:pt x="5779" y="41322"/>
                  </a:cubicBezTo>
                  <a:cubicBezTo>
                    <a:pt x="5572" y="41477"/>
                    <a:pt x="5366" y="41632"/>
                    <a:pt x="5160" y="41735"/>
                  </a:cubicBezTo>
                  <a:lnTo>
                    <a:pt x="5056" y="41786"/>
                  </a:lnTo>
                  <a:cubicBezTo>
                    <a:pt x="4695" y="41993"/>
                    <a:pt x="4283" y="42251"/>
                    <a:pt x="3922" y="42509"/>
                  </a:cubicBezTo>
                  <a:lnTo>
                    <a:pt x="3509" y="42767"/>
                  </a:lnTo>
                  <a:lnTo>
                    <a:pt x="2735" y="43283"/>
                  </a:lnTo>
                  <a:cubicBezTo>
                    <a:pt x="2219" y="43592"/>
                    <a:pt x="1703" y="43902"/>
                    <a:pt x="1187" y="44314"/>
                  </a:cubicBezTo>
                  <a:lnTo>
                    <a:pt x="1084" y="44366"/>
                  </a:lnTo>
                  <a:lnTo>
                    <a:pt x="1033" y="45398"/>
                  </a:lnTo>
                  <a:lnTo>
                    <a:pt x="1033" y="45398"/>
                  </a:lnTo>
                  <a:lnTo>
                    <a:pt x="1600" y="44933"/>
                  </a:lnTo>
                  <a:cubicBezTo>
                    <a:pt x="1910" y="44675"/>
                    <a:pt x="2219" y="44469"/>
                    <a:pt x="2529" y="44263"/>
                  </a:cubicBezTo>
                  <a:lnTo>
                    <a:pt x="3612" y="43592"/>
                  </a:lnTo>
                  <a:cubicBezTo>
                    <a:pt x="4231" y="43128"/>
                    <a:pt x="4953" y="42715"/>
                    <a:pt x="5676" y="42302"/>
                  </a:cubicBezTo>
                  <a:cubicBezTo>
                    <a:pt x="5933" y="42148"/>
                    <a:pt x="6140" y="41993"/>
                    <a:pt x="6398" y="41786"/>
                  </a:cubicBezTo>
                  <a:cubicBezTo>
                    <a:pt x="6501" y="41735"/>
                    <a:pt x="6552" y="41632"/>
                    <a:pt x="6656" y="41580"/>
                  </a:cubicBezTo>
                  <a:cubicBezTo>
                    <a:pt x="6759" y="41477"/>
                    <a:pt x="6862" y="41374"/>
                    <a:pt x="6965" y="41322"/>
                  </a:cubicBezTo>
                  <a:lnTo>
                    <a:pt x="7068" y="41271"/>
                  </a:lnTo>
                  <a:cubicBezTo>
                    <a:pt x="7275" y="41167"/>
                    <a:pt x="7429" y="41064"/>
                    <a:pt x="7584" y="40961"/>
                  </a:cubicBezTo>
                  <a:cubicBezTo>
                    <a:pt x="7687" y="40858"/>
                    <a:pt x="7791" y="40755"/>
                    <a:pt x="7894" y="40600"/>
                  </a:cubicBezTo>
                  <a:cubicBezTo>
                    <a:pt x="7997" y="40497"/>
                    <a:pt x="8049" y="40445"/>
                    <a:pt x="8152" y="40342"/>
                  </a:cubicBezTo>
                  <a:cubicBezTo>
                    <a:pt x="8564" y="39981"/>
                    <a:pt x="8977" y="39723"/>
                    <a:pt x="9441" y="39465"/>
                  </a:cubicBezTo>
                  <a:cubicBezTo>
                    <a:pt x="9957" y="39207"/>
                    <a:pt x="10525" y="38898"/>
                    <a:pt x="10989" y="38536"/>
                  </a:cubicBezTo>
                  <a:lnTo>
                    <a:pt x="12485" y="37453"/>
                  </a:lnTo>
                  <a:lnTo>
                    <a:pt x="12846" y="37195"/>
                  </a:lnTo>
                  <a:lnTo>
                    <a:pt x="13156" y="36937"/>
                  </a:lnTo>
                  <a:lnTo>
                    <a:pt x="13465" y="36782"/>
                  </a:lnTo>
                  <a:cubicBezTo>
                    <a:pt x="13620" y="36679"/>
                    <a:pt x="13775" y="36576"/>
                    <a:pt x="13930" y="36473"/>
                  </a:cubicBezTo>
                  <a:cubicBezTo>
                    <a:pt x="14033" y="36421"/>
                    <a:pt x="14084" y="36318"/>
                    <a:pt x="14187" y="36267"/>
                  </a:cubicBezTo>
                  <a:cubicBezTo>
                    <a:pt x="14291" y="36163"/>
                    <a:pt x="14394" y="36060"/>
                    <a:pt x="14549" y="36009"/>
                  </a:cubicBezTo>
                  <a:lnTo>
                    <a:pt x="14600" y="35957"/>
                  </a:lnTo>
                  <a:cubicBezTo>
                    <a:pt x="14703" y="35905"/>
                    <a:pt x="14807" y="35854"/>
                    <a:pt x="14858" y="35802"/>
                  </a:cubicBezTo>
                  <a:cubicBezTo>
                    <a:pt x="14961" y="35751"/>
                    <a:pt x="15013" y="35647"/>
                    <a:pt x="15064" y="35596"/>
                  </a:cubicBezTo>
                  <a:cubicBezTo>
                    <a:pt x="15064" y="35596"/>
                    <a:pt x="15064" y="35544"/>
                    <a:pt x="15116" y="35544"/>
                  </a:cubicBezTo>
                  <a:cubicBezTo>
                    <a:pt x="15168" y="35493"/>
                    <a:pt x="15219" y="35441"/>
                    <a:pt x="15271" y="35441"/>
                  </a:cubicBezTo>
                  <a:cubicBezTo>
                    <a:pt x="15426" y="35338"/>
                    <a:pt x="15580" y="35235"/>
                    <a:pt x="15684" y="35132"/>
                  </a:cubicBezTo>
                  <a:cubicBezTo>
                    <a:pt x="15684" y="35080"/>
                    <a:pt x="15735" y="35028"/>
                    <a:pt x="15787" y="34977"/>
                  </a:cubicBezTo>
                  <a:lnTo>
                    <a:pt x="15838" y="34874"/>
                  </a:lnTo>
                  <a:cubicBezTo>
                    <a:pt x="15890" y="34822"/>
                    <a:pt x="15993" y="34719"/>
                    <a:pt x="16045" y="34667"/>
                  </a:cubicBezTo>
                  <a:lnTo>
                    <a:pt x="16199" y="34564"/>
                  </a:lnTo>
                  <a:cubicBezTo>
                    <a:pt x="16303" y="34513"/>
                    <a:pt x="16406" y="34409"/>
                    <a:pt x="16509" y="34306"/>
                  </a:cubicBezTo>
                  <a:cubicBezTo>
                    <a:pt x="16561" y="34203"/>
                    <a:pt x="16664" y="34100"/>
                    <a:pt x="16715" y="34048"/>
                  </a:cubicBezTo>
                  <a:cubicBezTo>
                    <a:pt x="16922" y="33894"/>
                    <a:pt x="17128" y="33790"/>
                    <a:pt x="17386" y="33687"/>
                  </a:cubicBezTo>
                  <a:lnTo>
                    <a:pt x="17644" y="33584"/>
                  </a:lnTo>
                  <a:cubicBezTo>
                    <a:pt x="18160" y="33326"/>
                    <a:pt x="18676" y="33068"/>
                    <a:pt x="19088" y="32759"/>
                  </a:cubicBezTo>
                  <a:cubicBezTo>
                    <a:pt x="19346" y="32552"/>
                    <a:pt x="19553" y="32346"/>
                    <a:pt x="19811" y="32191"/>
                  </a:cubicBezTo>
                  <a:cubicBezTo>
                    <a:pt x="20068" y="32036"/>
                    <a:pt x="20223" y="31933"/>
                    <a:pt x="20481" y="31727"/>
                  </a:cubicBezTo>
                  <a:cubicBezTo>
                    <a:pt x="20894" y="31366"/>
                    <a:pt x="21410" y="31159"/>
                    <a:pt x="21926" y="31108"/>
                  </a:cubicBezTo>
                  <a:lnTo>
                    <a:pt x="23576" y="31108"/>
                  </a:lnTo>
                  <a:cubicBezTo>
                    <a:pt x="23783" y="31056"/>
                    <a:pt x="23989" y="31005"/>
                    <a:pt x="24144" y="30953"/>
                  </a:cubicBezTo>
                  <a:cubicBezTo>
                    <a:pt x="24247" y="30901"/>
                    <a:pt x="24299" y="30901"/>
                    <a:pt x="24402" y="30850"/>
                  </a:cubicBezTo>
                  <a:cubicBezTo>
                    <a:pt x="24660" y="30798"/>
                    <a:pt x="24918" y="30695"/>
                    <a:pt x="25176" y="30695"/>
                  </a:cubicBezTo>
                  <a:lnTo>
                    <a:pt x="25279" y="30695"/>
                  </a:lnTo>
                  <a:cubicBezTo>
                    <a:pt x="25537" y="30643"/>
                    <a:pt x="25795" y="30592"/>
                    <a:pt x="26001" y="30489"/>
                  </a:cubicBezTo>
                  <a:lnTo>
                    <a:pt x="26207" y="30437"/>
                  </a:lnTo>
                  <a:cubicBezTo>
                    <a:pt x="26311" y="30334"/>
                    <a:pt x="26465" y="30282"/>
                    <a:pt x="26569" y="30282"/>
                  </a:cubicBezTo>
                  <a:cubicBezTo>
                    <a:pt x="26465" y="30386"/>
                    <a:pt x="26362" y="30540"/>
                    <a:pt x="26311" y="30695"/>
                  </a:cubicBezTo>
                  <a:cubicBezTo>
                    <a:pt x="26311" y="30747"/>
                    <a:pt x="26311" y="30798"/>
                    <a:pt x="26259" y="30850"/>
                  </a:cubicBezTo>
                  <a:cubicBezTo>
                    <a:pt x="26207" y="30901"/>
                    <a:pt x="26259" y="30901"/>
                    <a:pt x="26053" y="30953"/>
                  </a:cubicBezTo>
                  <a:cubicBezTo>
                    <a:pt x="25949" y="30953"/>
                    <a:pt x="25846" y="30953"/>
                    <a:pt x="25743" y="31005"/>
                  </a:cubicBezTo>
                  <a:cubicBezTo>
                    <a:pt x="25382" y="31159"/>
                    <a:pt x="25072" y="31314"/>
                    <a:pt x="24815" y="31417"/>
                  </a:cubicBezTo>
                  <a:cubicBezTo>
                    <a:pt x="24660" y="31520"/>
                    <a:pt x="24505" y="31624"/>
                    <a:pt x="24402" y="31727"/>
                  </a:cubicBezTo>
                  <a:cubicBezTo>
                    <a:pt x="24299" y="31830"/>
                    <a:pt x="24144" y="31882"/>
                    <a:pt x="24041" y="31882"/>
                  </a:cubicBezTo>
                  <a:lnTo>
                    <a:pt x="23576" y="31882"/>
                  </a:lnTo>
                  <a:cubicBezTo>
                    <a:pt x="23422" y="31882"/>
                    <a:pt x="23267" y="31933"/>
                    <a:pt x="23112" y="31985"/>
                  </a:cubicBezTo>
                  <a:cubicBezTo>
                    <a:pt x="22906" y="32036"/>
                    <a:pt x="22751" y="32140"/>
                    <a:pt x="22596" y="32294"/>
                  </a:cubicBezTo>
                  <a:cubicBezTo>
                    <a:pt x="22545" y="32346"/>
                    <a:pt x="22442" y="32397"/>
                    <a:pt x="22390" y="32449"/>
                  </a:cubicBezTo>
                  <a:cubicBezTo>
                    <a:pt x="22080" y="32655"/>
                    <a:pt x="21719" y="32810"/>
                    <a:pt x="21410" y="32913"/>
                  </a:cubicBezTo>
                  <a:lnTo>
                    <a:pt x="21100" y="33017"/>
                  </a:lnTo>
                  <a:cubicBezTo>
                    <a:pt x="20894" y="33120"/>
                    <a:pt x="20688" y="33171"/>
                    <a:pt x="20430" y="33274"/>
                  </a:cubicBezTo>
                  <a:cubicBezTo>
                    <a:pt x="20275" y="33378"/>
                    <a:pt x="20120" y="33481"/>
                    <a:pt x="19914" y="33584"/>
                  </a:cubicBezTo>
                  <a:cubicBezTo>
                    <a:pt x="19811" y="33687"/>
                    <a:pt x="19656" y="33790"/>
                    <a:pt x="19501" y="33894"/>
                  </a:cubicBezTo>
                  <a:cubicBezTo>
                    <a:pt x="19243" y="33997"/>
                    <a:pt x="18985" y="34203"/>
                    <a:pt x="18727" y="34358"/>
                  </a:cubicBezTo>
                  <a:lnTo>
                    <a:pt x="18521" y="34461"/>
                  </a:lnTo>
                  <a:cubicBezTo>
                    <a:pt x="18315" y="34616"/>
                    <a:pt x="18160" y="34667"/>
                    <a:pt x="17953" y="34771"/>
                  </a:cubicBezTo>
                  <a:cubicBezTo>
                    <a:pt x="17850" y="34822"/>
                    <a:pt x="17695" y="34925"/>
                    <a:pt x="17592" y="34977"/>
                  </a:cubicBezTo>
                  <a:cubicBezTo>
                    <a:pt x="17283" y="35183"/>
                    <a:pt x="17025" y="35390"/>
                    <a:pt x="16818" y="35647"/>
                  </a:cubicBezTo>
                  <a:cubicBezTo>
                    <a:pt x="16664" y="35905"/>
                    <a:pt x="16457" y="36163"/>
                    <a:pt x="16199" y="36370"/>
                  </a:cubicBezTo>
                  <a:lnTo>
                    <a:pt x="16148" y="36421"/>
                  </a:lnTo>
                  <a:cubicBezTo>
                    <a:pt x="15993" y="36576"/>
                    <a:pt x="15838" y="36731"/>
                    <a:pt x="15684" y="36886"/>
                  </a:cubicBezTo>
                  <a:cubicBezTo>
                    <a:pt x="15580" y="37040"/>
                    <a:pt x="15477" y="37144"/>
                    <a:pt x="15374" y="37247"/>
                  </a:cubicBezTo>
                  <a:lnTo>
                    <a:pt x="15064" y="37556"/>
                  </a:lnTo>
                  <a:cubicBezTo>
                    <a:pt x="14910" y="37711"/>
                    <a:pt x="14755" y="37866"/>
                    <a:pt x="14600" y="38021"/>
                  </a:cubicBezTo>
                  <a:cubicBezTo>
                    <a:pt x="14394" y="38278"/>
                    <a:pt x="14136" y="38536"/>
                    <a:pt x="13878" y="38743"/>
                  </a:cubicBezTo>
                  <a:cubicBezTo>
                    <a:pt x="13568" y="38949"/>
                    <a:pt x="13310" y="39155"/>
                    <a:pt x="13104" y="39362"/>
                  </a:cubicBezTo>
                  <a:cubicBezTo>
                    <a:pt x="12795" y="39620"/>
                    <a:pt x="12485" y="39826"/>
                    <a:pt x="12176" y="40032"/>
                  </a:cubicBezTo>
                  <a:cubicBezTo>
                    <a:pt x="11969" y="40136"/>
                    <a:pt x="11763" y="40239"/>
                    <a:pt x="11505" y="40290"/>
                  </a:cubicBezTo>
                  <a:cubicBezTo>
                    <a:pt x="11402" y="40342"/>
                    <a:pt x="11247" y="40394"/>
                    <a:pt x="11092" y="40445"/>
                  </a:cubicBezTo>
                  <a:cubicBezTo>
                    <a:pt x="10886" y="40548"/>
                    <a:pt x="10680" y="40652"/>
                    <a:pt x="10473" y="40703"/>
                  </a:cubicBezTo>
                  <a:lnTo>
                    <a:pt x="10112" y="40806"/>
                  </a:lnTo>
                  <a:cubicBezTo>
                    <a:pt x="9854" y="40909"/>
                    <a:pt x="9648" y="41064"/>
                    <a:pt x="9441" y="41219"/>
                  </a:cubicBezTo>
                  <a:lnTo>
                    <a:pt x="9338" y="41374"/>
                  </a:lnTo>
                  <a:cubicBezTo>
                    <a:pt x="9132" y="41477"/>
                    <a:pt x="8977" y="41632"/>
                    <a:pt x="8822" y="41735"/>
                  </a:cubicBezTo>
                  <a:cubicBezTo>
                    <a:pt x="8410" y="42044"/>
                    <a:pt x="7997" y="42354"/>
                    <a:pt x="7636" y="42715"/>
                  </a:cubicBezTo>
                  <a:cubicBezTo>
                    <a:pt x="7533" y="42921"/>
                    <a:pt x="7378" y="43076"/>
                    <a:pt x="7223" y="43283"/>
                  </a:cubicBezTo>
                  <a:cubicBezTo>
                    <a:pt x="7120" y="43437"/>
                    <a:pt x="7068" y="43437"/>
                    <a:pt x="7017" y="43540"/>
                  </a:cubicBezTo>
                  <a:cubicBezTo>
                    <a:pt x="6914" y="43644"/>
                    <a:pt x="6810" y="43798"/>
                    <a:pt x="6707" y="43902"/>
                  </a:cubicBezTo>
                  <a:cubicBezTo>
                    <a:pt x="6604" y="44005"/>
                    <a:pt x="6449" y="44160"/>
                    <a:pt x="6346" y="44314"/>
                  </a:cubicBezTo>
                  <a:cubicBezTo>
                    <a:pt x="6140" y="44624"/>
                    <a:pt x="5933" y="44933"/>
                    <a:pt x="5779" y="45243"/>
                  </a:cubicBezTo>
                  <a:cubicBezTo>
                    <a:pt x="5572" y="45604"/>
                    <a:pt x="5366" y="45913"/>
                    <a:pt x="5108" y="46223"/>
                  </a:cubicBezTo>
                  <a:cubicBezTo>
                    <a:pt x="4747" y="46687"/>
                    <a:pt x="4283" y="47152"/>
                    <a:pt x="3870" y="47616"/>
                  </a:cubicBezTo>
                  <a:lnTo>
                    <a:pt x="3560" y="47925"/>
                  </a:lnTo>
                  <a:cubicBezTo>
                    <a:pt x="3354" y="48183"/>
                    <a:pt x="3096" y="48493"/>
                    <a:pt x="2890" y="48751"/>
                  </a:cubicBezTo>
                  <a:cubicBezTo>
                    <a:pt x="2838" y="48906"/>
                    <a:pt x="2735" y="49009"/>
                    <a:pt x="2632" y="49060"/>
                  </a:cubicBezTo>
                  <a:cubicBezTo>
                    <a:pt x="2580" y="49112"/>
                    <a:pt x="2529" y="49164"/>
                    <a:pt x="2425" y="49164"/>
                  </a:cubicBezTo>
                  <a:cubicBezTo>
                    <a:pt x="2374" y="49215"/>
                    <a:pt x="2271" y="49267"/>
                    <a:pt x="2168" y="49318"/>
                  </a:cubicBezTo>
                  <a:cubicBezTo>
                    <a:pt x="2064" y="49370"/>
                    <a:pt x="2013" y="49421"/>
                    <a:pt x="1910" y="49525"/>
                  </a:cubicBezTo>
                  <a:lnTo>
                    <a:pt x="1806" y="49628"/>
                  </a:lnTo>
                  <a:cubicBezTo>
                    <a:pt x="1703" y="49731"/>
                    <a:pt x="1497" y="49834"/>
                    <a:pt x="1342" y="49937"/>
                  </a:cubicBezTo>
                  <a:lnTo>
                    <a:pt x="1033" y="50092"/>
                  </a:lnTo>
                  <a:cubicBezTo>
                    <a:pt x="826" y="50195"/>
                    <a:pt x="620" y="50350"/>
                    <a:pt x="414" y="50505"/>
                  </a:cubicBezTo>
                  <a:lnTo>
                    <a:pt x="259" y="50608"/>
                  </a:lnTo>
                  <a:lnTo>
                    <a:pt x="207" y="50660"/>
                  </a:lnTo>
                  <a:lnTo>
                    <a:pt x="156" y="50866"/>
                  </a:lnTo>
                  <a:lnTo>
                    <a:pt x="1" y="51743"/>
                  </a:lnTo>
                  <a:lnTo>
                    <a:pt x="723" y="51124"/>
                  </a:lnTo>
                  <a:cubicBezTo>
                    <a:pt x="775" y="51072"/>
                    <a:pt x="878" y="51021"/>
                    <a:pt x="929" y="50969"/>
                  </a:cubicBezTo>
                  <a:cubicBezTo>
                    <a:pt x="1084" y="50866"/>
                    <a:pt x="1239" y="50763"/>
                    <a:pt x="1445" y="50660"/>
                  </a:cubicBezTo>
                  <a:lnTo>
                    <a:pt x="1806" y="50453"/>
                  </a:lnTo>
                  <a:cubicBezTo>
                    <a:pt x="1961" y="50350"/>
                    <a:pt x="2116" y="50247"/>
                    <a:pt x="2271" y="50144"/>
                  </a:cubicBezTo>
                  <a:cubicBezTo>
                    <a:pt x="2322" y="50092"/>
                    <a:pt x="2374" y="50041"/>
                    <a:pt x="2425" y="49989"/>
                  </a:cubicBezTo>
                  <a:cubicBezTo>
                    <a:pt x="2477" y="49937"/>
                    <a:pt x="2580" y="49886"/>
                    <a:pt x="2632" y="49834"/>
                  </a:cubicBezTo>
                  <a:lnTo>
                    <a:pt x="2735" y="49783"/>
                  </a:lnTo>
                  <a:cubicBezTo>
                    <a:pt x="2838" y="49731"/>
                    <a:pt x="2941" y="49679"/>
                    <a:pt x="2993" y="49628"/>
                  </a:cubicBezTo>
                  <a:cubicBezTo>
                    <a:pt x="3148" y="49525"/>
                    <a:pt x="3302" y="49370"/>
                    <a:pt x="3406" y="49215"/>
                  </a:cubicBezTo>
                  <a:cubicBezTo>
                    <a:pt x="3767" y="48802"/>
                    <a:pt x="4128" y="48390"/>
                    <a:pt x="4489" y="48029"/>
                  </a:cubicBezTo>
                  <a:lnTo>
                    <a:pt x="4953" y="47461"/>
                  </a:lnTo>
                  <a:cubicBezTo>
                    <a:pt x="5469" y="46945"/>
                    <a:pt x="5882" y="46378"/>
                    <a:pt x="6243" y="45759"/>
                  </a:cubicBezTo>
                  <a:cubicBezTo>
                    <a:pt x="6398" y="45449"/>
                    <a:pt x="6604" y="45140"/>
                    <a:pt x="6759" y="44882"/>
                  </a:cubicBezTo>
                  <a:cubicBezTo>
                    <a:pt x="6914" y="44675"/>
                    <a:pt x="7068" y="44521"/>
                    <a:pt x="7223" y="44366"/>
                  </a:cubicBezTo>
                  <a:lnTo>
                    <a:pt x="7481" y="44056"/>
                  </a:lnTo>
                  <a:lnTo>
                    <a:pt x="7791" y="43644"/>
                  </a:lnTo>
                  <a:cubicBezTo>
                    <a:pt x="7894" y="43540"/>
                    <a:pt x="7997" y="43386"/>
                    <a:pt x="8100" y="43283"/>
                  </a:cubicBezTo>
                  <a:cubicBezTo>
                    <a:pt x="8306" y="43025"/>
                    <a:pt x="8513" y="42818"/>
                    <a:pt x="8771" y="42612"/>
                  </a:cubicBezTo>
                  <a:lnTo>
                    <a:pt x="9699" y="41890"/>
                  </a:lnTo>
                  <a:lnTo>
                    <a:pt x="9854" y="41735"/>
                  </a:lnTo>
                  <a:cubicBezTo>
                    <a:pt x="10009" y="41580"/>
                    <a:pt x="10215" y="41477"/>
                    <a:pt x="10422" y="41374"/>
                  </a:cubicBezTo>
                  <a:cubicBezTo>
                    <a:pt x="10731" y="41322"/>
                    <a:pt x="11041" y="41219"/>
                    <a:pt x="11299" y="41064"/>
                  </a:cubicBezTo>
                  <a:cubicBezTo>
                    <a:pt x="11453" y="41013"/>
                    <a:pt x="11608" y="40961"/>
                    <a:pt x="11763" y="40909"/>
                  </a:cubicBezTo>
                  <a:cubicBezTo>
                    <a:pt x="11969" y="40806"/>
                    <a:pt x="12227" y="40703"/>
                    <a:pt x="12433" y="40600"/>
                  </a:cubicBezTo>
                  <a:cubicBezTo>
                    <a:pt x="12743" y="40445"/>
                    <a:pt x="13053" y="40239"/>
                    <a:pt x="13362" y="40032"/>
                  </a:cubicBezTo>
                  <a:lnTo>
                    <a:pt x="13517" y="39878"/>
                  </a:lnTo>
                  <a:cubicBezTo>
                    <a:pt x="13723" y="39671"/>
                    <a:pt x="13981" y="39517"/>
                    <a:pt x="14187" y="39362"/>
                  </a:cubicBezTo>
                  <a:cubicBezTo>
                    <a:pt x="14549" y="39052"/>
                    <a:pt x="14910" y="38743"/>
                    <a:pt x="15219" y="38382"/>
                  </a:cubicBezTo>
                  <a:cubicBezTo>
                    <a:pt x="15374" y="38227"/>
                    <a:pt x="15529" y="38072"/>
                    <a:pt x="15684" y="37917"/>
                  </a:cubicBezTo>
                  <a:cubicBezTo>
                    <a:pt x="15838" y="37763"/>
                    <a:pt x="15993" y="37556"/>
                    <a:pt x="16148" y="37401"/>
                  </a:cubicBezTo>
                  <a:cubicBezTo>
                    <a:pt x="16303" y="37195"/>
                    <a:pt x="16354" y="37195"/>
                    <a:pt x="16406" y="37092"/>
                  </a:cubicBezTo>
                  <a:cubicBezTo>
                    <a:pt x="16509" y="36989"/>
                    <a:pt x="16612" y="36937"/>
                    <a:pt x="16715" y="36834"/>
                  </a:cubicBezTo>
                  <a:cubicBezTo>
                    <a:pt x="16870" y="36679"/>
                    <a:pt x="17025" y="36473"/>
                    <a:pt x="17180" y="36318"/>
                  </a:cubicBezTo>
                  <a:lnTo>
                    <a:pt x="17283" y="36163"/>
                  </a:lnTo>
                  <a:cubicBezTo>
                    <a:pt x="17438" y="35957"/>
                    <a:pt x="17592" y="35802"/>
                    <a:pt x="17747" y="35647"/>
                  </a:cubicBezTo>
                  <a:cubicBezTo>
                    <a:pt x="17902" y="35596"/>
                    <a:pt x="18057" y="35493"/>
                    <a:pt x="18211" y="35441"/>
                  </a:cubicBezTo>
                  <a:cubicBezTo>
                    <a:pt x="18366" y="35338"/>
                    <a:pt x="18521" y="35235"/>
                    <a:pt x="18727" y="35132"/>
                  </a:cubicBezTo>
                  <a:lnTo>
                    <a:pt x="18985" y="34977"/>
                  </a:lnTo>
                  <a:cubicBezTo>
                    <a:pt x="19501" y="34616"/>
                    <a:pt x="20068" y="34306"/>
                    <a:pt x="20584" y="33997"/>
                  </a:cubicBezTo>
                  <a:cubicBezTo>
                    <a:pt x="20791" y="33894"/>
                    <a:pt x="21049" y="33790"/>
                    <a:pt x="21255" y="33687"/>
                  </a:cubicBezTo>
                  <a:lnTo>
                    <a:pt x="21565" y="33584"/>
                  </a:lnTo>
                  <a:cubicBezTo>
                    <a:pt x="21926" y="33481"/>
                    <a:pt x="22235" y="33326"/>
                    <a:pt x="22545" y="33171"/>
                  </a:cubicBezTo>
                  <a:cubicBezTo>
                    <a:pt x="22699" y="33068"/>
                    <a:pt x="22854" y="32965"/>
                    <a:pt x="23009" y="32862"/>
                  </a:cubicBezTo>
                  <a:lnTo>
                    <a:pt x="23112" y="32759"/>
                  </a:lnTo>
                  <a:cubicBezTo>
                    <a:pt x="23164" y="32707"/>
                    <a:pt x="23215" y="32707"/>
                    <a:pt x="23319" y="32655"/>
                  </a:cubicBezTo>
                  <a:lnTo>
                    <a:pt x="24092" y="32655"/>
                  </a:lnTo>
                  <a:cubicBezTo>
                    <a:pt x="24247" y="32655"/>
                    <a:pt x="24453" y="32604"/>
                    <a:pt x="24608" y="32501"/>
                  </a:cubicBezTo>
                  <a:cubicBezTo>
                    <a:pt x="24660" y="32449"/>
                    <a:pt x="24763" y="32346"/>
                    <a:pt x="24866" y="32294"/>
                  </a:cubicBezTo>
                  <a:lnTo>
                    <a:pt x="24969" y="32191"/>
                  </a:lnTo>
                  <a:cubicBezTo>
                    <a:pt x="25021" y="32140"/>
                    <a:pt x="25124" y="32088"/>
                    <a:pt x="25227" y="32036"/>
                  </a:cubicBezTo>
                  <a:lnTo>
                    <a:pt x="25330" y="32036"/>
                  </a:lnTo>
                  <a:lnTo>
                    <a:pt x="25588" y="31933"/>
                  </a:lnTo>
                  <a:lnTo>
                    <a:pt x="25846" y="31778"/>
                  </a:lnTo>
                  <a:cubicBezTo>
                    <a:pt x="26001" y="31727"/>
                    <a:pt x="26104" y="31727"/>
                    <a:pt x="26207" y="31675"/>
                  </a:cubicBezTo>
                  <a:lnTo>
                    <a:pt x="26311" y="31675"/>
                  </a:lnTo>
                  <a:cubicBezTo>
                    <a:pt x="26414" y="31675"/>
                    <a:pt x="26569" y="31624"/>
                    <a:pt x="26672" y="31520"/>
                  </a:cubicBezTo>
                  <a:cubicBezTo>
                    <a:pt x="26826" y="31366"/>
                    <a:pt x="26930" y="31159"/>
                    <a:pt x="26981" y="30953"/>
                  </a:cubicBezTo>
                  <a:lnTo>
                    <a:pt x="26981" y="30901"/>
                  </a:lnTo>
                  <a:cubicBezTo>
                    <a:pt x="26981" y="30901"/>
                    <a:pt x="27033" y="30747"/>
                    <a:pt x="27394" y="30489"/>
                  </a:cubicBezTo>
                  <a:cubicBezTo>
                    <a:pt x="27497" y="30437"/>
                    <a:pt x="27652" y="30386"/>
                    <a:pt x="27807" y="30334"/>
                  </a:cubicBezTo>
                  <a:cubicBezTo>
                    <a:pt x="27961" y="30282"/>
                    <a:pt x="28116" y="30179"/>
                    <a:pt x="28271" y="30076"/>
                  </a:cubicBezTo>
                  <a:cubicBezTo>
                    <a:pt x="28426" y="29973"/>
                    <a:pt x="28580" y="29818"/>
                    <a:pt x="28684" y="29663"/>
                  </a:cubicBezTo>
                  <a:cubicBezTo>
                    <a:pt x="28735" y="29560"/>
                    <a:pt x="28787" y="29509"/>
                    <a:pt x="28838" y="29457"/>
                  </a:cubicBezTo>
                  <a:cubicBezTo>
                    <a:pt x="29045" y="29199"/>
                    <a:pt x="29303" y="28993"/>
                    <a:pt x="29612" y="28838"/>
                  </a:cubicBezTo>
                  <a:cubicBezTo>
                    <a:pt x="29767" y="28838"/>
                    <a:pt x="29870" y="28735"/>
                    <a:pt x="29973" y="28632"/>
                  </a:cubicBezTo>
                  <a:cubicBezTo>
                    <a:pt x="30334" y="28425"/>
                    <a:pt x="30696" y="28219"/>
                    <a:pt x="31005" y="28012"/>
                  </a:cubicBezTo>
                  <a:lnTo>
                    <a:pt x="31263" y="27858"/>
                  </a:lnTo>
                  <a:cubicBezTo>
                    <a:pt x="31830" y="27548"/>
                    <a:pt x="32295" y="27239"/>
                    <a:pt x="32811" y="26878"/>
                  </a:cubicBezTo>
                  <a:cubicBezTo>
                    <a:pt x="33017" y="26723"/>
                    <a:pt x="33223" y="26568"/>
                    <a:pt x="33430" y="26465"/>
                  </a:cubicBezTo>
                  <a:cubicBezTo>
                    <a:pt x="33688" y="26362"/>
                    <a:pt x="33946" y="26207"/>
                    <a:pt x="34152" y="26052"/>
                  </a:cubicBezTo>
                  <a:cubicBezTo>
                    <a:pt x="34307" y="25949"/>
                    <a:pt x="34461" y="25846"/>
                    <a:pt x="34668" y="25743"/>
                  </a:cubicBezTo>
                  <a:lnTo>
                    <a:pt x="34874" y="25639"/>
                  </a:lnTo>
                  <a:lnTo>
                    <a:pt x="35442" y="25278"/>
                  </a:lnTo>
                  <a:lnTo>
                    <a:pt x="35751" y="25124"/>
                  </a:lnTo>
                  <a:cubicBezTo>
                    <a:pt x="35958" y="24969"/>
                    <a:pt x="36164" y="24866"/>
                    <a:pt x="36422" y="24762"/>
                  </a:cubicBezTo>
                  <a:cubicBezTo>
                    <a:pt x="36731" y="24608"/>
                    <a:pt x="37041" y="24453"/>
                    <a:pt x="37350" y="24247"/>
                  </a:cubicBezTo>
                  <a:cubicBezTo>
                    <a:pt x="37557" y="24092"/>
                    <a:pt x="37815" y="23937"/>
                    <a:pt x="38124" y="23834"/>
                  </a:cubicBezTo>
                  <a:cubicBezTo>
                    <a:pt x="38382" y="23679"/>
                    <a:pt x="38537" y="23576"/>
                    <a:pt x="38743" y="23421"/>
                  </a:cubicBezTo>
                  <a:cubicBezTo>
                    <a:pt x="38950" y="23318"/>
                    <a:pt x="39104" y="23215"/>
                    <a:pt x="39311" y="23112"/>
                  </a:cubicBezTo>
                  <a:cubicBezTo>
                    <a:pt x="39620" y="22957"/>
                    <a:pt x="39930" y="22751"/>
                    <a:pt x="40239" y="22544"/>
                  </a:cubicBezTo>
                  <a:cubicBezTo>
                    <a:pt x="40394" y="22441"/>
                    <a:pt x="40600" y="22286"/>
                    <a:pt x="40755" y="22235"/>
                  </a:cubicBezTo>
                  <a:lnTo>
                    <a:pt x="40858" y="22183"/>
                  </a:lnTo>
                  <a:cubicBezTo>
                    <a:pt x="41013" y="22080"/>
                    <a:pt x="41116" y="22028"/>
                    <a:pt x="41271" y="21925"/>
                  </a:cubicBezTo>
                  <a:cubicBezTo>
                    <a:pt x="41374" y="21822"/>
                    <a:pt x="41477" y="21770"/>
                    <a:pt x="41581" y="21719"/>
                  </a:cubicBezTo>
                  <a:cubicBezTo>
                    <a:pt x="41787" y="21667"/>
                    <a:pt x="41942" y="21616"/>
                    <a:pt x="42148" y="21616"/>
                  </a:cubicBezTo>
                  <a:lnTo>
                    <a:pt x="42406" y="21616"/>
                  </a:lnTo>
                  <a:cubicBezTo>
                    <a:pt x="42716" y="21564"/>
                    <a:pt x="43077" y="21564"/>
                    <a:pt x="43386" y="21564"/>
                  </a:cubicBezTo>
                  <a:lnTo>
                    <a:pt x="45295" y="21564"/>
                  </a:lnTo>
                  <a:cubicBezTo>
                    <a:pt x="45708" y="21667"/>
                    <a:pt x="46120" y="21719"/>
                    <a:pt x="46481" y="21719"/>
                  </a:cubicBezTo>
                  <a:lnTo>
                    <a:pt x="47513" y="21719"/>
                  </a:lnTo>
                  <a:cubicBezTo>
                    <a:pt x="47926" y="21719"/>
                    <a:pt x="48339" y="21667"/>
                    <a:pt x="48700" y="21616"/>
                  </a:cubicBezTo>
                  <a:lnTo>
                    <a:pt x="49267" y="21512"/>
                  </a:lnTo>
                  <a:cubicBezTo>
                    <a:pt x="49731" y="21461"/>
                    <a:pt x="50144" y="21358"/>
                    <a:pt x="50557" y="21254"/>
                  </a:cubicBezTo>
                  <a:cubicBezTo>
                    <a:pt x="51073" y="21100"/>
                    <a:pt x="51537" y="20842"/>
                    <a:pt x="52001" y="20481"/>
                  </a:cubicBezTo>
                  <a:cubicBezTo>
                    <a:pt x="52156" y="20326"/>
                    <a:pt x="52362" y="20223"/>
                    <a:pt x="52569" y="20171"/>
                  </a:cubicBezTo>
                  <a:lnTo>
                    <a:pt x="52827" y="20068"/>
                  </a:lnTo>
                  <a:cubicBezTo>
                    <a:pt x="52981" y="20068"/>
                    <a:pt x="53136" y="20016"/>
                    <a:pt x="53291" y="19965"/>
                  </a:cubicBezTo>
                  <a:cubicBezTo>
                    <a:pt x="53549" y="19810"/>
                    <a:pt x="53858" y="19758"/>
                    <a:pt x="54168" y="19758"/>
                  </a:cubicBezTo>
                  <a:lnTo>
                    <a:pt x="55148" y="19758"/>
                  </a:lnTo>
                  <a:cubicBezTo>
                    <a:pt x="55716" y="19655"/>
                    <a:pt x="56283" y="19552"/>
                    <a:pt x="56851" y="19397"/>
                  </a:cubicBezTo>
                  <a:lnTo>
                    <a:pt x="57108" y="19346"/>
                  </a:lnTo>
                  <a:cubicBezTo>
                    <a:pt x="57315" y="19294"/>
                    <a:pt x="57521" y="19243"/>
                    <a:pt x="57676" y="19191"/>
                  </a:cubicBezTo>
                  <a:cubicBezTo>
                    <a:pt x="57882" y="19139"/>
                    <a:pt x="58037" y="19036"/>
                    <a:pt x="58192" y="18985"/>
                  </a:cubicBezTo>
                  <a:lnTo>
                    <a:pt x="58553" y="18778"/>
                  </a:lnTo>
                  <a:cubicBezTo>
                    <a:pt x="58914" y="18675"/>
                    <a:pt x="59275" y="18572"/>
                    <a:pt x="59636" y="18520"/>
                  </a:cubicBezTo>
                  <a:cubicBezTo>
                    <a:pt x="59843" y="18469"/>
                    <a:pt x="60101" y="18417"/>
                    <a:pt x="60359" y="18314"/>
                  </a:cubicBezTo>
                  <a:lnTo>
                    <a:pt x="60513" y="18262"/>
                  </a:lnTo>
                  <a:cubicBezTo>
                    <a:pt x="60978" y="18159"/>
                    <a:pt x="61390" y="18004"/>
                    <a:pt x="61751" y="17695"/>
                  </a:cubicBezTo>
                  <a:lnTo>
                    <a:pt x="61958" y="17540"/>
                  </a:lnTo>
                  <a:lnTo>
                    <a:pt x="61855" y="17334"/>
                  </a:lnTo>
                  <a:lnTo>
                    <a:pt x="61751" y="17127"/>
                  </a:lnTo>
                  <a:close/>
                  <a:moveTo>
                    <a:pt x="63127" y="38930"/>
                  </a:moveTo>
                  <a:cubicBezTo>
                    <a:pt x="62909" y="38930"/>
                    <a:pt x="62706" y="38988"/>
                    <a:pt x="62474" y="39104"/>
                  </a:cubicBezTo>
                  <a:cubicBezTo>
                    <a:pt x="62113" y="39259"/>
                    <a:pt x="61803" y="39413"/>
                    <a:pt x="61442" y="39568"/>
                  </a:cubicBezTo>
                  <a:cubicBezTo>
                    <a:pt x="61287" y="39620"/>
                    <a:pt x="61132" y="39671"/>
                    <a:pt x="60978" y="39723"/>
                  </a:cubicBezTo>
                  <a:cubicBezTo>
                    <a:pt x="60771" y="39775"/>
                    <a:pt x="60616" y="39826"/>
                    <a:pt x="60410" y="39878"/>
                  </a:cubicBezTo>
                  <a:cubicBezTo>
                    <a:pt x="60101" y="40032"/>
                    <a:pt x="59791" y="40187"/>
                    <a:pt x="59482" y="40342"/>
                  </a:cubicBezTo>
                  <a:lnTo>
                    <a:pt x="59172" y="40497"/>
                  </a:lnTo>
                  <a:cubicBezTo>
                    <a:pt x="58966" y="40600"/>
                    <a:pt x="58708" y="40755"/>
                    <a:pt x="58501" y="40858"/>
                  </a:cubicBezTo>
                  <a:cubicBezTo>
                    <a:pt x="58450" y="40909"/>
                    <a:pt x="58347" y="40961"/>
                    <a:pt x="58295" y="41013"/>
                  </a:cubicBezTo>
                  <a:lnTo>
                    <a:pt x="58192" y="41013"/>
                  </a:lnTo>
                  <a:cubicBezTo>
                    <a:pt x="58140" y="41013"/>
                    <a:pt x="58037" y="41064"/>
                    <a:pt x="57934" y="41064"/>
                  </a:cubicBezTo>
                  <a:cubicBezTo>
                    <a:pt x="57831" y="41116"/>
                    <a:pt x="57676" y="41219"/>
                    <a:pt x="57573" y="41322"/>
                  </a:cubicBezTo>
                  <a:cubicBezTo>
                    <a:pt x="57470" y="41425"/>
                    <a:pt x="57315" y="41477"/>
                    <a:pt x="57160" y="41580"/>
                  </a:cubicBezTo>
                  <a:cubicBezTo>
                    <a:pt x="57005" y="41632"/>
                    <a:pt x="56851" y="41683"/>
                    <a:pt x="56644" y="41735"/>
                  </a:cubicBezTo>
                  <a:cubicBezTo>
                    <a:pt x="56283" y="41838"/>
                    <a:pt x="55870" y="41993"/>
                    <a:pt x="55561" y="42251"/>
                  </a:cubicBezTo>
                  <a:cubicBezTo>
                    <a:pt x="55355" y="42406"/>
                    <a:pt x="55148" y="42560"/>
                    <a:pt x="54993" y="42715"/>
                  </a:cubicBezTo>
                  <a:lnTo>
                    <a:pt x="54890" y="42921"/>
                  </a:lnTo>
                  <a:cubicBezTo>
                    <a:pt x="54684" y="43128"/>
                    <a:pt x="54426" y="43334"/>
                    <a:pt x="54220" y="43540"/>
                  </a:cubicBezTo>
                  <a:cubicBezTo>
                    <a:pt x="53962" y="43747"/>
                    <a:pt x="53704" y="43902"/>
                    <a:pt x="53394" y="44056"/>
                  </a:cubicBezTo>
                  <a:cubicBezTo>
                    <a:pt x="53188" y="44160"/>
                    <a:pt x="52981" y="44314"/>
                    <a:pt x="52724" y="44417"/>
                  </a:cubicBezTo>
                  <a:lnTo>
                    <a:pt x="52466" y="44572"/>
                  </a:lnTo>
                  <a:cubicBezTo>
                    <a:pt x="52311" y="44675"/>
                    <a:pt x="52156" y="44727"/>
                    <a:pt x="51950" y="44830"/>
                  </a:cubicBezTo>
                  <a:lnTo>
                    <a:pt x="51589" y="45036"/>
                  </a:lnTo>
                  <a:lnTo>
                    <a:pt x="51485" y="45036"/>
                  </a:lnTo>
                  <a:cubicBezTo>
                    <a:pt x="51382" y="45140"/>
                    <a:pt x="51227" y="45191"/>
                    <a:pt x="51124" y="45191"/>
                  </a:cubicBezTo>
                  <a:cubicBezTo>
                    <a:pt x="51021" y="45243"/>
                    <a:pt x="50918" y="45243"/>
                    <a:pt x="50866" y="45243"/>
                  </a:cubicBezTo>
                  <a:lnTo>
                    <a:pt x="50660" y="45243"/>
                  </a:lnTo>
                  <a:cubicBezTo>
                    <a:pt x="49938" y="45398"/>
                    <a:pt x="49319" y="45707"/>
                    <a:pt x="48751" y="46171"/>
                  </a:cubicBezTo>
                  <a:cubicBezTo>
                    <a:pt x="48442" y="46378"/>
                    <a:pt x="48184" y="46533"/>
                    <a:pt x="47926" y="46687"/>
                  </a:cubicBezTo>
                  <a:cubicBezTo>
                    <a:pt x="47616" y="46842"/>
                    <a:pt x="47358" y="47048"/>
                    <a:pt x="47100" y="47255"/>
                  </a:cubicBezTo>
                  <a:cubicBezTo>
                    <a:pt x="46894" y="47461"/>
                    <a:pt x="46636" y="47667"/>
                    <a:pt x="46481" y="47874"/>
                  </a:cubicBezTo>
                  <a:cubicBezTo>
                    <a:pt x="46223" y="48132"/>
                    <a:pt x="45966" y="48390"/>
                    <a:pt x="45656" y="48596"/>
                  </a:cubicBezTo>
                  <a:cubicBezTo>
                    <a:pt x="45553" y="48699"/>
                    <a:pt x="45398" y="48751"/>
                    <a:pt x="45295" y="48854"/>
                  </a:cubicBezTo>
                  <a:cubicBezTo>
                    <a:pt x="45140" y="48906"/>
                    <a:pt x="44985" y="49009"/>
                    <a:pt x="44882" y="49060"/>
                  </a:cubicBezTo>
                  <a:cubicBezTo>
                    <a:pt x="44624" y="49215"/>
                    <a:pt x="44418" y="49421"/>
                    <a:pt x="44212" y="49628"/>
                  </a:cubicBezTo>
                  <a:cubicBezTo>
                    <a:pt x="44160" y="49679"/>
                    <a:pt x="44108" y="49783"/>
                    <a:pt x="44057" y="49834"/>
                  </a:cubicBezTo>
                  <a:cubicBezTo>
                    <a:pt x="43954" y="49989"/>
                    <a:pt x="43850" y="50092"/>
                    <a:pt x="43747" y="50195"/>
                  </a:cubicBezTo>
                  <a:cubicBezTo>
                    <a:pt x="43644" y="50247"/>
                    <a:pt x="43541" y="50247"/>
                    <a:pt x="43489" y="50247"/>
                  </a:cubicBezTo>
                  <a:cubicBezTo>
                    <a:pt x="43283" y="50298"/>
                    <a:pt x="43128" y="50350"/>
                    <a:pt x="42973" y="50402"/>
                  </a:cubicBezTo>
                  <a:cubicBezTo>
                    <a:pt x="42922" y="50453"/>
                    <a:pt x="42819" y="50505"/>
                    <a:pt x="42767" y="50556"/>
                  </a:cubicBezTo>
                  <a:lnTo>
                    <a:pt x="42664" y="50660"/>
                  </a:lnTo>
                  <a:cubicBezTo>
                    <a:pt x="42561" y="50711"/>
                    <a:pt x="42458" y="50763"/>
                    <a:pt x="42354" y="50814"/>
                  </a:cubicBezTo>
                  <a:lnTo>
                    <a:pt x="42303" y="50866"/>
                  </a:lnTo>
                  <a:cubicBezTo>
                    <a:pt x="42096" y="50918"/>
                    <a:pt x="41890" y="51072"/>
                    <a:pt x="41735" y="51227"/>
                  </a:cubicBezTo>
                  <a:cubicBezTo>
                    <a:pt x="41632" y="51279"/>
                    <a:pt x="41529" y="51382"/>
                    <a:pt x="41426" y="51433"/>
                  </a:cubicBezTo>
                  <a:lnTo>
                    <a:pt x="41219" y="51537"/>
                  </a:lnTo>
                  <a:cubicBezTo>
                    <a:pt x="41013" y="51640"/>
                    <a:pt x="40807" y="51795"/>
                    <a:pt x="40652" y="51949"/>
                  </a:cubicBezTo>
                  <a:cubicBezTo>
                    <a:pt x="40549" y="52052"/>
                    <a:pt x="40497" y="52156"/>
                    <a:pt x="40394" y="52259"/>
                  </a:cubicBezTo>
                  <a:cubicBezTo>
                    <a:pt x="40291" y="52362"/>
                    <a:pt x="40239" y="52517"/>
                    <a:pt x="40085" y="52620"/>
                  </a:cubicBezTo>
                  <a:cubicBezTo>
                    <a:pt x="39981" y="52723"/>
                    <a:pt x="39827" y="52775"/>
                    <a:pt x="39723" y="52878"/>
                  </a:cubicBezTo>
                  <a:cubicBezTo>
                    <a:pt x="39517" y="52981"/>
                    <a:pt x="39414" y="53084"/>
                    <a:pt x="39259" y="53187"/>
                  </a:cubicBezTo>
                  <a:cubicBezTo>
                    <a:pt x="39001" y="53394"/>
                    <a:pt x="38743" y="53652"/>
                    <a:pt x="38537" y="53910"/>
                  </a:cubicBezTo>
                  <a:cubicBezTo>
                    <a:pt x="38331" y="54219"/>
                    <a:pt x="38124" y="54529"/>
                    <a:pt x="37969" y="54838"/>
                  </a:cubicBezTo>
                  <a:cubicBezTo>
                    <a:pt x="37866" y="55096"/>
                    <a:pt x="37712" y="55302"/>
                    <a:pt x="37557" y="55560"/>
                  </a:cubicBezTo>
                  <a:cubicBezTo>
                    <a:pt x="37505" y="55612"/>
                    <a:pt x="37454" y="55715"/>
                    <a:pt x="37350" y="55818"/>
                  </a:cubicBezTo>
                  <a:cubicBezTo>
                    <a:pt x="37299" y="55922"/>
                    <a:pt x="37144" y="56179"/>
                    <a:pt x="37041" y="56334"/>
                  </a:cubicBezTo>
                  <a:cubicBezTo>
                    <a:pt x="36835" y="56644"/>
                    <a:pt x="36731" y="56953"/>
                    <a:pt x="36577" y="57263"/>
                  </a:cubicBezTo>
                  <a:lnTo>
                    <a:pt x="36577" y="57314"/>
                  </a:lnTo>
                  <a:cubicBezTo>
                    <a:pt x="36422" y="57676"/>
                    <a:pt x="36319" y="58037"/>
                    <a:pt x="36215" y="58398"/>
                  </a:cubicBezTo>
                  <a:cubicBezTo>
                    <a:pt x="36112" y="58604"/>
                    <a:pt x="36009" y="58862"/>
                    <a:pt x="35906" y="59068"/>
                  </a:cubicBezTo>
                  <a:lnTo>
                    <a:pt x="35803" y="59275"/>
                  </a:lnTo>
                  <a:cubicBezTo>
                    <a:pt x="35648" y="59636"/>
                    <a:pt x="35493" y="59945"/>
                    <a:pt x="35442" y="60307"/>
                  </a:cubicBezTo>
                  <a:lnTo>
                    <a:pt x="35442" y="60461"/>
                  </a:lnTo>
                  <a:cubicBezTo>
                    <a:pt x="35442" y="60564"/>
                    <a:pt x="35442" y="60668"/>
                    <a:pt x="35390" y="60771"/>
                  </a:cubicBezTo>
                  <a:cubicBezTo>
                    <a:pt x="35390" y="60822"/>
                    <a:pt x="35338" y="60926"/>
                    <a:pt x="35338" y="60977"/>
                  </a:cubicBezTo>
                  <a:cubicBezTo>
                    <a:pt x="35287" y="61080"/>
                    <a:pt x="35235" y="61132"/>
                    <a:pt x="35235" y="61235"/>
                  </a:cubicBezTo>
                  <a:cubicBezTo>
                    <a:pt x="35184" y="61493"/>
                    <a:pt x="35132" y="61751"/>
                    <a:pt x="35184" y="62060"/>
                  </a:cubicBezTo>
                  <a:lnTo>
                    <a:pt x="35184" y="62215"/>
                  </a:lnTo>
                  <a:lnTo>
                    <a:pt x="35184" y="62576"/>
                  </a:lnTo>
                  <a:lnTo>
                    <a:pt x="35854" y="62576"/>
                  </a:lnTo>
                  <a:lnTo>
                    <a:pt x="35854" y="62060"/>
                  </a:lnTo>
                  <a:cubicBezTo>
                    <a:pt x="35803" y="61803"/>
                    <a:pt x="35854" y="61545"/>
                    <a:pt x="35906" y="61338"/>
                  </a:cubicBezTo>
                  <a:cubicBezTo>
                    <a:pt x="36009" y="61029"/>
                    <a:pt x="36061" y="60719"/>
                    <a:pt x="36164" y="60410"/>
                  </a:cubicBezTo>
                  <a:lnTo>
                    <a:pt x="36164" y="60307"/>
                  </a:lnTo>
                  <a:cubicBezTo>
                    <a:pt x="36215" y="59997"/>
                    <a:pt x="36319" y="59739"/>
                    <a:pt x="36473" y="59481"/>
                  </a:cubicBezTo>
                  <a:cubicBezTo>
                    <a:pt x="36628" y="59172"/>
                    <a:pt x="36783" y="58810"/>
                    <a:pt x="36886" y="58501"/>
                  </a:cubicBezTo>
                  <a:cubicBezTo>
                    <a:pt x="36989" y="58191"/>
                    <a:pt x="37092" y="57933"/>
                    <a:pt x="37196" y="57624"/>
                  </a:cubicBezTo>
                  <a:lnTo>
                    <a:pt x="37247" y="57521"/>
                  </a:lnTo>
                  <a:cubicBezTo>
                    <a:pt x="37350" y="57211"/>
                    <a:pt x="37505" y="56902"/>
                    <a:pt x="37712" y="56592"/>
                  </a:cubicBezTo>
                  <a:cubicBezTo>
                    <a:pt x="37815" y="56489"/>
                    <a:pt x="37866" y="56334"/>
                    <a:pt x="37969" y="56231"/>
                  </a:cubicBezTo>
                  <a:cubicBezTo>
                    <a:pt x="38073" y="56128"/>
                    <a:pt x="38176" y="55973"/>
                    <a:pt x="38279" y="55818"/>
                  </a:cubicBezTo>
                  <a:cubicBezTo>
                    <a:pt x="38382" y="55612"/>
                    <a:pt x="38485" y="55457"/>
                    <a:pt x="38537" y="55251"/>
                  </a:cubicBezTo>
                  <a:cubicBezTo>
                    <a:pt x="38588" y="55148"/>
                    <a:pt x="38640" y="55045"/>
                    <a:pt x="38692" y="54941"/>
                  </a:cubicBezTo>
                  <a:cubicBezTo>
                    <a:pt x="39001" y="54374"/>
                    <a:pt x="39414" y="53910"/>
                    <a:pt x="39930" y="53548"/>
                  </a:cubicBezTo>
                  <a:lnTo>
                    <a:pt x="40085" y="53497"/>
                  </a:lnTo>
                  <a:cubicBezTo>
                    <a:pt x="40342" y="53342"/>
                    <a:pt x="40549" y="53187"/>
                    <a:pt x="40755" y="52981"/>
                  </a:cubicBezTo>
                  <a:cubicBezTo>
                    <a:pt x="40858" y="52878"/>
                    <a:pt x="40910" y="52775"/>
                    <a:pt x="41013" y="52672"/>
                  </a:cubicBezTo>
                  <a:cubicBezTo>
                    <a:pt x="41065" y="52568"/>
                    <a:pt x="41168" y="52414"/>
                    <a:pt x="41323" y="52362"/>
                  </a:cubicBezTo>
                  <a:lnTo>
                    <a:pt x="41632" y="52156"/>
                  </a:lnTo>
                  <a:cubicBezTo>
                    <a:pt x="41787" y="52052"/>
                    <a:pt x="41942" y="51949"/>
                    <a:pt x="42096" y="51846"/>
                  </a:cubicBezTo>
                  <a:lnTo>
                    <a:pt x="42251" y="51743"/>
                  </a:lnTo>
                  <a:lnTo>
                    <a:pt x="42458" y="51588"/>
                  </a:lnTo>
                  <a:lnTo>
                    <a:pt x="42716" y="51433"/>
                  </a:lnTo>
                  <a:lnTo>
                    <a:pt x="42870" y="51382"/>
                  </a:lnTo>
                  <a:lnTo>
                    <a:pt x="43180" y="51175"/>
                  </a:lnTo>
                  <a:cubicBezTo>
                    <a:pt x="43283" y="51072"/>
                    <a:pt x="43386" y="51021"/>
                    <a:pt x="43541" y="50969"/>
                  </a:cubicBezTo>
                  <a:cubicBezTo>
                    <a:pt x="43799" y="50969"/>
                    <a:pt x="44057" y="50866"/>
                    <a:pt x="44263" y="50711"/>
                  </a:cubicBezTo>
                  <a:cubicBezTo>
                    <a:pt x="44418" y="50556"/>
                    <a:pt x="44521" y="50402"/>
                    <a:pt x="44624" y="50298"/>
                  </a:cubicBezTo>
                  <a:cubicBezTo>
                    <a:pt x="44727" y="50195"/>
                    <a:pt x="44779" y="50092"/>
                    <a:pt x="44831" y="50041"/>
                  </a:cubicBezTo>
                  <a:cubicBezTo>
                    <a:pt x="44985" y="49834"/>
                    <a:pt x="45192" y="49679"/>
                    <a:pt x="45398" y="49576"/>
                  </a:cubicBezTo>
                  <a:lnTo>
                    <a:pt x="45604" y="49473"/>
                  </a:lnTo>
                  <a:cubicBezTo>
                    <a:pt x="45811" y="49370"/>
                    <a:pt x="46017" y="49215"/>
                    <a:pt x="46223" y="49060"/>
                  </a:cubicBezTo>
                  <a:cubicBezTo>
                    <a:pt x="46481" y="48906"/>
                    <a:pt x="46739" y="48648"/>
                    <a:pt x="46946" y="48441"/>
                  </a:cubicBezTo>
                  <a:lnTo>
                    <a:pt x="47100" y="48287"/>
                  </a:lnTo>
                  <a:cubicBezTo>
                    <a:pt x="47255" y="48132"/>
                    <a:pt x="47410" y="47977"/>
                    <a:pt x="47616" y="47822"/>
                  </a:cubicBezTo>
                  <a:cubicBezTo>
                    <a:pt x="47771" y="47667"/>
                    <a:pt x="48029" y="47513"/>
                    <a:pt x="48235" y="47358"/>
                  </a:cubicBezTo>
                  <a:lnTo>
                    <a:pt x="48390" y="47255"/>
                  </a:lnTo>
                  <a:cubicBezTo>
                    <a:pt x="48648" y="47152"/>
                    <a:pt x="48854" y="46997"/>
                    <a:pt x="49061" y="46842"/>
                  </a:cubicBezTo>
                  <a:cubicBezTo>
                    <a:pt x="49370" y="46584"/>
                    <a:pt x="49731" y="46378"/>
                    <a:pt x="50144" y="46223"/>
                  </a:cubicBezTo>
                  <a:cubicBezTo>
                    <a:pt x="50402" y="46120"/>
                    <a:pt x="50712" y="46017"/>
                    <a:pt x="51021" y="46017"/>
                  </a:cubicBezTo>
                  <a:cubicBezTo>
                    <a:pt x="51331" y="45913"/>
                    <a:pt x="51640" y="45810"/>
                    <a:pt x="51898" y="45707"/>
                  </a:cubicBezTo>
                  <a:lnTo>
                    <a:pt x="52311" y="45501"/>
                  </a:lnTo>
                  <a:cubicBezTo>
                    <a:pt x="52517" y="45398"/>
                    <a:pt x="52724" y="45294"/>
                    <a:pt x="52930" y="45191"/>
                  </a:cubicBezTo>
                  <a:cubicBezTo>
                    <a:pt x="53136" y="45036"/>
                    <a:pt x="53497" y="44830"/>
                    <a:pt x="53807" y="44675"/>
                  </a:cubicBezTo>
                  <a:cubicBezTo>
                    <a:pt x="54374" y="44366"/>
                    <a:pt x="54890" y="43953"/>
                    <a:pt x="55355" y="43489"/>
                  </a:cubicBezTo>
                  <a:cubicBezTo>
                    <a:pt x="55406" y="43437"/>
                    <a:pt x="55458" y="43334"/>
                    <a:pt x="55509" y="43283"/>
                  </a:cubicBezTo>
                  <a:cubicBezTo>
                    <a:pt x="55664" y="43128"/>
                    <a:pt x="55819" y="42973"/>
                    <a:pt x="55974" y="42870"/>
                  </a:cubicBezTo>
                  <a:cubicBezTo>
                    <a:pt x="56232" y="42715"/>
                    <a:pt x="56438" y="42560"/>
                    <a:pt x="56747" y="42509"/>
                  </a:cubicBezTo>
                  <a:lnTo>
                    <a:pt x="56902" y="42457"/>
                  </a:lnTo>
                  <a:cubicBezTo>
                    <a:pt x="57108" y="42406"/>
                    <a:pt x="57315" y="42302"/>
                    <a:pt x="57521" y="42251"/>
                  </a:cubicBezTo>
                  <a:cubicBezTo>
                    <a:pt x="57676" y="42148"/>
                    <a:pt x="57831" y="42096"/>
                    <a:pt x="57985" y="41993"/>
                  </a:cubicBezTo>
                  <a:cubicBezTo>
                    <a:pt x="58037" y="41941"/>
                    <a:pt x="58089" y="41941"/>
                    <a:pt x="58140" y="41890"/>
                  </a:cubicBezTo>
                  <a:cubicBezTo>
                    <a:pt x="58192" y="41838"/>
                    <a:pt x="58243" y="41786"/>
                    <a:pt x="58347" y="41786"/>
                  </a:cubicBezTo>
                  <a:lnTo>
                    <a:pt x="58398" y="41786"/>
                  </a:lnTo>
                  <a:cubicBezTo>
                    <a:pt x="58450" y="41735"/>
                    <a:pt x="58501" y="41735"/>
                    <a:pt x="58553" y="41735"/>
                  </a:cubicBezTo>
                  <a:cubicBezTo>
                    <a:pt x="58708" y="41683"/>
                    <a:pt x="58862" y="41580"/>
                    <a:pt x="58966" y="41477"/>
                  </a:cubicBezTo>
                  <a:cubicBezTo>
                    <a:pt x="59172" y="41374"/>
                    <a:pt x="59327" y="41271"/>
                    <a:pt x="59533" y="41219"/>
                  </a:cubicBezTo>
                  <a:lnTo>
                    <a:pt x="59791" y="41064"/>
                  </a:lnTo>
                  <a:cubicBezTo>
                    <a:pt x="60101" y="40858"/>
                    <a:pt x="60410" y="40703"/>
                    <a:pt x="60720" y="40600"/>
                  </a:cubicBezTo>
                  <a:cubicBezTo>
                    <a:pt x="60823" y="40548"/>
                    <a:pt x="60926" y="40548"/>
                    <a:pt x="61029" y="40497"/>
                  </a:cubicBezTo>
                  <a:lnTo>
                    <a:pt x="61236" y="40445"/>
                  </a:lnTo>
                  <a:cubicBezTo>
                    <a:pt x="61390" y="40394"/>
                    <a:pt x="61545" y="40342"/>
                    <a:pt x="61803" y="40239"/>
                  </a:cubicBezTo>
                  <a:cubicBezTo>
                    <a:pt x="62113" y="40136"/>
                    <a:pt x="62422" y="39981"/>
                    <a:pt x="62783" y="39826"/>
                  </a:cubicBezTo>
                  <a:cubicBezTo>
                    <a:pt x="62990" y="39723"/>
                    <a:pt x="63247" y="39671"/>
                    <a:pt x="63454" y="39671"/>
                  </a:cubicBezTo>
                  <a:lnTo>
                    <a:pt x="63557" y="39671"/>
                  </a:lnTo>
                  <a:lnTo>
                    <a:pt x="63918" y="39620"/>
                  </a:lnTo>
                  <a:lnTo>
                    <a:pt x="63918" y="39001"/>
                  </a:lnTo>
                  <a:lnTo>
                    <a:pt x="63557" y="38949"/>
                  </a:lnTo>
                  <a:lnTo>
                    <a:pt x="63351" y="38949"/>
                  </a:lnTo>
                  <a:cubicBezTo>
                    <a:pt x="63273" y="38936"/>
                    <a:pt x="63199" y="38930"/>
                    <a:pt x="63127" y="38930"/>
                  </a:cubicBezTo>
                  <a:close/>
                  <a:moveTo>
                    <a:pt x="44057" y="29147"/>
                  </a:moveTo>
                  <a:lnTo>
                    <a:pt x="43954" y="29251"/>
                  </a:lnTo>
                  <a:cubicBezTo>
                    <a:pt x="43644" y="29560"/>
                    <a:pt x="43335" y="29921"/>
                    <a:pt x="42973" y="30179"/>
                  </a:cubicBezTo>
                  <a:cubicBezTo>
                    <a:pt x="42870" y="30282"/>
                    <a:pt x="42767" y="30386"/>
                    <a:pt x="42664" y="30489"/>
                  </a:cubicBezTo>
                  <a:cubicBezTo>
                    <a:pt x="42509" y="30695"/>
                    <a:pt x="42251" y="30850"/>
                    <a:pt x="42045" y="31056"/>
                  </a:cubicBezTo>
                  <a:cubicBezTo>
                    <a:pt x="41942" y="31108"/>
                    <a:pt x="41839" y="31159"/>
                    <a:pt x="41735" y="31211"/>
                  </a:cubicBezTo>
                  <a:cubicBezTo>
                    <a:pt x="41477" y="31366"/>
                    <a:pt x="41219" y="31520"/>
                    <a:pt x="41013" y="31675"/>
                  </a:cubicBezTo>
                  <a:lnTo>
                    <a:pt x="40807" y="31882"/>
                  </a:lnTo>
                  <a:cubicBezTo>
                    <a:pt x="40600" y="32088"/>
                    <a:pt x="40394" y="32294"/>
                    <a:pt x="40188" y="32449"/>
                  </a:cubicBezTo>
                  <a:cubicBezTo>
                    <a:pt x="39827" y="32707"/>
                    <a:pt x="39517" y="32965"/>
                    <a:pt x="39156" y="33223"/>
                  </a:cubicBezTo>
                  <a:cubicBezTo>
                    <a:pt x="38846" y="33481"/>
                    <a:pt x="38692" y="33636"/>
                    <a:pt x="38485" y="33894"/>
                  </a:cubicBezTo>
                  <a:lnTo>
                    <a:pt x="38227" y="34100"/>
                  </a:lnTo>
                  <a:lnTo>
                    <a:pt x="37969" y="34306"/>
                  </a:lnTo>
                  <a:cubicBezTo>
                    <a:pt x="37763" y="34513"/>
                    <a:pt x="37557" y="34719"/>
                    <a:pt x="37350" y="34925"/>
                  </a:cubicBezTo>
                  <a:cubicBezTo>
                    <a:pt x="37144" y="35235"/>
                    <a:pt x="37041" y="35493"/>
                    <a:pt x="36886" y="35802"/>
                  </a:cubicBezTo>
                  <a:lnTo>
                    <a:pt x="36835" y="35957"/>
                  </a:lnTo>
                  <a:cubicBezTo>
                    <a:pt x="36731" y="36318"/>
                    <a:pt x="36628" y="36628"/>
                    <a:pt x="36525" y="36989"/>
                  </a:cubicBezTo>
                  <a:lnTo>
                    <a:pt x="36473" y="37195"/>
                  </a:lnTo>
                  <a:cubicBezTo>
                    <a:pt x="36422" y="37556"/>
                    <a:pt x="36267" y="37917"/>
                    <a:pt x="36009" y="38278"/>
                  </a:cubicBezTo>
                  <a:lnTo>
                    <a:pt x="35906" y="38433"/>
                  </a:lnTo>
                  <a:lnTo>
                    <a:pt x="35700" y="38794"/>
                  </a:lnTo>
                  <a:lnTo>
                    <a:pt x="35545" y="39001"/>
                  </a:lnTo>
                  <a:cubicBezTo>
                    <a:pt x="35493" y="39104"/>
                    <a:pt x="35442" y="39207"/>
                    <a:pt x="35390" y="39259"/>
                  </a:cubicBezTo>
                  <a:cubicBezTo>
                    <a:pt x="35184" y="39568"/>
                    <a:pt x="34926" y="39826"/>
                    <a:pt x="34616" y="39981"/>
                  </a:cubicBezTo>
                  <a:cubicBezTo>
                    <a:pt x="34410" y="40187"/>
                    <a:pt x="34204" y="40394"/>
                    <a:pt x="33997" y="40548"/>
                  </a:cubicBezTo>
                  <a:lnTo>
                    <a:pt x="33739" y="40806"/>
                  </a:lnTo>
                  <a:cubicBezTo>
                    <a:pt x="33584" y="40909"/>
                    <a:pt x="33430" y="41013"/>
                    <a:pt x="33327" y="41116"/>
                  </a:cubicBezTo>
                  <a:cubicBezTo>
                    <a:pt x="33120" y="41271"/>
                    <a:pt x="32965" y="41425"/>
                    <a:pt x="32759" y="41632"/>
                  </a:cubicBezTo>
                  <a:lnTo>
                    <a:pt x="32398" y="41941"/>
                  </a:lnTo>
                  <a:cubicBezTo>
                    <a:pt x="32243" y="42148"/>
                    <a:pt x="32088" y="42302"/>
                    <a:pt x="31882" y="42457"/>
                  </a:cubicBezTo>
                  <a:cubicBezTo>
                    <a:pt x="31727" y="42612"/>
                    <a:pt x="31624" y="42715"/>
                    <a:pt x="31469" y="42870"/>
                  </a:cubicBezTo>
                  <a:cubicBezTo>
                    <a:pt x="31366" y="43025"/>
                    <a:pt x="31211" y="43179"/>
                    <a:pt x="31057" y="43283"/>
                  </a:cubicBezTo>
                  <a:cubicBezTo>
                    <a:pt x="30747" y="43540"/>
                    <a:pt x="30541" y="43850"/>
                    <a:pt x="30334" y="44160"/>
                  </a:cubicBezTo>
                  <a:cubicBezTo>
                    <a:pt x="30231" y="44263"/>
                    <a:pt x="30128" y="44417"/>
                    <a:pt x="30025" y="44521"/>
                  </a:cubicBezTo>
                  <a:cubicBezTo>
                    <a:pt x="29973" y="44675"/>
                    <a:pt x="29715" y="44985"/>
                    <a:pt x="29561" y="45243"/>
                  </a:cubicBezTo>
                  <a:cubicBezTo>
                    <a:pt x="29509" y="45346"/>
                    <a:pt x="29406" y="45501"/>
                    <a:pt x="29354" y="45656"/>
                  </a:cubicBezTo>
                  <a:cubicBezTo>
                    <a:pt x="29200" y="45913"/>
                    <a:pt x="29096" y="46120"/>
                    <a:pt x="28942" y="46326"/>
                  </a:cubicBezTo>
                  <a:cubicBezTo>
                    <a:pt x="28838" y="46481"/>
                    <a:pt x="28735" y="46584"/>
                    <a:pt x="28632" y="46739"/>
                  </a:cubicBezTo>
                  <a:cubicBezTo>
                    <a:pt x="28477" y="46894"/>
                    <a:pt x="28323" y="47100"/>
                    <a:pt x="28168" y="47306"/>
                  </a:cubicBezTo>
                  <a:lnTo>
                    <a:pt x="27961" y="47667"/>
                  </a:lnTo>
                  <a:cubicBezTo>
                    <a:pt x="27807" y="47925"/>
                    <a:pt x="27652" y="48183"/>
                    <a:pt x="27446" y="48390"/>
                  </a:cubicBezTo>
                  <a:cubicBezTo>
                    <a:pt x="27291" y="48648"/>
                    <a:pt x="27239" y="48699"/>
                    <a:pt x="27136" y="48854"/>
                  </a:cubicBezTo>
                  <a:cubicBezTo>
                    <a:pt x="26981" y="49009"/>
                    <a:pt x="26826" y="49215"/>
                    <a:pt x="26672" y="49421"/>
                  </a:cubicBezTo>
                  <a:cubicBezTo>
                    <a:pt x="26620" y="49525"/>
                    <a:pt x="26517" y="49679"/>
                    <a:pt x="26414" y="49834"/>
                  </a:cubicBezTo>
                  <a:cubicBezTo>
                    <a:pt x="26311" y="50041"/>
                    <a:pt x="26156" y="50298"/>
                    <a:pt x="26001" y="50453"/>
                  </a:cubicBezTo>
                  <a:cubicBezTo>
                    <a:pt x="25795" y="50763"/>
                    <a:pt x="25537" y="51021"/>
                    <a:pt x="25279" y="51279"/>
                  </a:cubicBezTo>
                  <a:lnTo>
                    <a:pt x="25227" y="51279"/>
                  </a:lnTo>
                  <a:cubicBezTo>
                    <a:pt x="24969" y="51588"/>
                    <a:pt x="24711" y="51846"/>
                    <a:pt x="24453" y="52104"/>
                  </a:cubicBezTo>
                  <a:cubicBezTo>
                    <a:pt x="24196" y="52465"/>
                    <a:pt x="23938" y="52775"/>
                    <a:pt x="23576" y="53084"/>
                  </a:cubicBezTo>
                  <a:cubicBezTo>
                    <a:pt x="23422" y="53239"/>
                    <a:pt x="23215" y="53342"/>
                    <a:pt x="23061" y="53497"/>
                  </a:cubicBezTo>
                  <a:cubicBezTo>
                    <a:pt x="22596" y="53806"/>
                    <a:pt x="22235" y="54219"/>
                    <a:pt x="21926" y="54632"/>
                  </a:cubicBezTo>
                  <a:cubicBezTo>
                    <a:pt x="21771" y="54787"/>
                    <a:pt x="21668" y="54941"/>
                    <a:pt x="21513" y="55096"/>
                  </a:cubicBezTo>
                  <a:cubicBezTo>
                    <a:pt x="21410" y="55251"/>
                    <a:pt x="21255" y="55406"/>
                    <a:pt x="21152" y="55560"/>
                  </a:cubicBezTo>
                  <a:cubicBezTo>
                    <a:pt x="20945" y="55870"/>
                    <a:pt x="20739" y="56231"/>
                    <a:pt x="20584" y="56592"/>
                  </a:cubicBezTo>
                  <a:lnTo>
                    <a:pt x="20584" y="56644"/>
                  </a:lnTo>
                  <a:cubicBezTo>
                    <a:pt x="20430" y="56902"/>
                    <a:pt x="20326" y="57108"/>
                    <a:pt x="20223" y="57366"/>
                  </a:cubicBezTo>
                  <a:cubicBezTo>
                    <a:pt x="20172" y="57572"/>
                    <a:pt x="20120" y="57727"/>
                    <a:pt x="20017" y="57933"/>
                  </a:cubicBezTo>
                  <a:cubicBezTo>
                    <a:pt x="19914" y="58140"/>
                    <a:pt x="19811" y="58295"/>
                    <a:pt x="19656" y="58501"/>
                  </a:cubicBezTo>
                  <a:lnTo>
                    <a:pt x="19398" y="58862"/>
                  </a:lnTo>
                  <a:lnTo>
                    <a:pt x="19346" y="58965"/>
                  </a:lnTo>
                  <a:cubicBezTo>
                    <a:pt x="19191" y="59275"/>
                    <a:pt x="18985" y="59636"/>
                    <a:pt x="18882" y="59997"/>
                  </a:cubicBezTo>
                  <a:cubicBezTo>
                    <a:pt x="18779" y="60358"/>
                    <a:pt x="18727" y="60822"/>
                    <a:pt x="18779" y="61235"/>
                  </a:cubicBezTo>
                  <a:cubicBezTo>
                    <a:pt x="18779" y="61545"/>
                    <a:pt x="18727" y="61906"/>
                    <a:pt x="18624" y="62267"/>
                  </a:cubicBezTo>
                  <a:cubicBezTo>
                    <a:pt x="18572" y="62370"/>
                    <a:pt x="18469" y="62525"/>
                    <a:pt x="18418" y="62628"/>
                  </a:cubicBezTo>
                  <a:cubicBezTo>
                    <a:pt x="18315" y="62731"/>
                    <a:pt x="18263" y="62834"/>
                    <a:pt x="18211" y="62989"/>
                  </a:cubicBezTo>
                  <a:cubicBezTo>
                    <a:pt x="18211" y="63041"/>
                    <a:pt x="18160" y="63092"/>
                    <a:pt x="18160" y="63144"/>
                  </a:cubicBezTo>
                  <a:cubicBezTo>
                    <a:pt x="18005" y="63402"/>
                    <a:pt x="17850" y="63608"/>
                    <a:pt x="17695" y="63763"/>
                  </a:cubicBezTo>
                  <a:lnTo>
                    <a:pt x="17386" y="64124"/>
                  </a:lnTo>
                  <a:cubicBezTo>
                    <a:pt x="17128" y="64485"/>
                    <a:pt x="16870" y="64846"/>
                    <a:pt x="16612" y="65207"/>
                  </a:cubicBezTo>
                  <a:lnTo>
                    <a:pt x="16509" y="65362"/>
                  </a:lnTo>
                  <a:cubicBezTo>
                    <a:pt x="16303" y="65568"/>
                    <a:pt x="16148" y="65878"/>
                    <a:pt x="16045" y="66136"/>
                  </a:cubicBezTo>
                  <a:cubicBezTo>
                    <a:pt x="15941" y="66342"/>
                    <a:pt x="15838" y="66549"/>
                    <a:pt x="15684" y="66703"/>
                  </a:cubicBezTo>
                  <a:cubicBezTo>
                    <a:pt x="15580" y="66858"/>
                    <a:pt x="15477" y="66961"/>
                    <a:pt x="15374" y="67116"/>
                  </a:cubicBezTo>
                  <a:cubicBezTo>
                    <a:pt x="15219" y="67426"/>
                    <a:pt x="15013" y="67684"/>
                    <a:pt x="14755" y="67942"/>
                  </a:cubicBezTo>
                  <a:lnTo>
                    <a:pt x="14549" y="68148"/>
                  </a:lnTo>
                  <a:lnTo>
                    <a:pt x="14652" y="68354"/>
                  </a:lnTo>
                  <a:lnTo>
                    <a:pt x="14755" y="68561"/>
                  </a:lnTo>
                  <a:lnTo>
                    <a:pt x="15116" y="68561"/>
                  </a:lnTo>
                  <a:lnTo>
                    <a:pt x="15219" y="68509"/>
                  </a:lnTo>
                  <a:cubicBezTo>
                    <a:pt x="15529" y="68199"/>
                    <a:pt x="15787" y="67890"/>
                    <a:pt x="15993" y="67529"/>
                  </a:cubicBezTo>
                  <a:cubicBezTo>
                    <a:pt x="16045" y="67426"/>
                    <a:pt x="16148" y="67271"/>
                    <a:pt x="16251" y="67168"/>
                  </a:cubicBezTo>
                  <a:cubicBezTo>
                    <a:pt x="16354" y="67013"/>
                    <a:pt x="16509" y="66807"/>
                    <a:pt x="16612" y="66600"/>
                  </a:cubicBezTo>
                  <a:cubicBezTo>
                    <a:pt x="16664" y="66549"/>
                    <a:pt x="16664" y="66445"/>
                    <a:pt x="16715" y="66342"/>
                  </a:cubicBezTo>
                  <a:cubicBezTo>
                    <a:pt x="16715" y="66291"/>
                    <a:pt x="16767" y="66239"/>
                    <a:pt x="16767" y="66188"/>
                  </a:cubicBezTo>
                  <a:cubicBezTo>
                    <a:pt x="16870" y="66084"/>
                    <a:pt x="16922" y="65981"/>
                    <a:pt x="16973" y="65878"/>
                  </a:cubicBezTo>
                  <a:lnTo>
                    <a:pt x="17128" y="65723"/>
                  </a:lnTo>
                  <a:cubicBezTo>
                    <a:pt x="17386" y="65362"/>
                    <a:pt x="17644" y="65001"/>
                    <a:pt x="17850" y="64691"/>
                  </a:cubicBezTo>
                  <a:lnTo>
                    <a:pt x="18160" y="64330"/>
                  </a:lnTo>
                  <a:cubicBezTo>
                    <a:pt x="18366" y="64072"/>
                    <a:pt x="18521" y="63866"/>
                    <a:pt x="18676" y="63660"/>
                  </a:cubicBezTo>
                  <a:cubicBezTo>
                    <a:pt x="18727" y="63557"/>
                    <a:pt x="18830" y="63453"/>
                    <a:pt x="18830" y="63350"/>
                  </a:cubicBezTo>
                  <a:lnTo>
                    <a:pt x="18934" y="63195"/>
                  </a:lnTo>
                  <a:cubicBezTo>
                    <a:pt x="18934" y="63092"/>
                    <a:pt x="18985" y="63041"/>
                    <a:pt x="19037" y="62937"/>
                  </a:cubicBezTo>
                  <a:cubicBezTo>
                    <a:pt x="19140" y="62886"/>
                    <a:pt x="19191" y="62783"/>
                    <a:pt x="19243" y="62680"/>
                  </a:cubicBezTo>
                  <a:cubicBezTo>
                    <a:pt x="19449" y="62215"/>
                    <a:pt x="19501" y="61699"/>
                    <a:pt x="19449" y="61184"/>
                  </a:cubicBezTo>
                  <a:cubicBezTo>
                    <a:pt x="19449" y="60926"/>
                    <a:pt x="19449" y="60668"/>
                    <a:pt x="19501" y="60410"/>
                  </a:cubicBezTo>
                  <a:cubicBezTo>
                    <a:pt x="19604" y="60100"/>
                    <a:pt x="19707" y="59791"/>
                    <a:pt x="19914" y="59533"/>
                  </a:cubicBezTo>
                  <a:lnTo>
                    <a:pt x="19965" y="59378"/>
                  </a:lnTo>
                  <a:cubicBezTo>
                    <a:pt x="20068" y="59223"/>
                    <a:pt x="20172" y="59068"/>
                    <a:pt x="20275" y="58965"/>
                  </a:cubicBezTo>
                  <a:cubicBezTo>
                    <a:pt x="20378" y="58759"/>
                    <a:pt x="20481" y="58553"/>
                    <a:pt x="20636" y="58346"/>
                  </a:cubicBezTo>
                  <a:cubicBezTo>
                    <a:pt x="20688" y="58140"/>
                    <a:pt x="20791" y="57933"/>
                    <a:pt x="20894" y="57727"/>
                  </a:cubicBezTo>
                  <a:cubicBezTo>
                    <a:pt x="20945" y="57521"/>
                    <a:pt x="20997" y="57366"/>
                    <a:pt x="21100" y="57160"/>
                  </a:cubicBezTo>
                  <a:lnTo>
                    <a:pt x="21152" y="57056"/>
                  </a:lnTo>
                  <a:cubicBezTo>
                    <a:pt x="21307" y="56747"/>
                    <a:pt x="21461" y="56437"/>
                    <a:pt x="21616" y="56128"/>
                  </a:cubicBezTo>
                  <a:cubicBezTo>
                    <a:pt x="21719" y="55973"/>
                    <a:pt x="21874" y="55818"/>
                    <a:pt x="21977" y="55664"/>
                  </a:cubicBezTo>
                  <a:cubicBezTo>
                    <a:pt x="22132" y="55509"/>
                    <a:pt x="22235" y="55354"/>
                    <a:pt x="22390" y="55199"/>
                  </a:cubicBezTo>
                  <a:cubicBezTo>
                    <a:pt x="22545" y="54941"/>
                    <a:pt x="22803" y="54683"/>
                    <a:pt x="23112" y="54477"/>
                  </a:cubicBezTo>
                  <a:cubicBezTo>
                    <a:pt x="23783" y="53961"/>
                    <a:pt x="24350" y="53342"/>
                    <a:pt x="24918" y="52723"/>
                  </a:cubicBezTo>
                  <a:cubicBezTo>
                    <a:pt x="25176" y="52414"/>
                    <a:pt x="25434" y="52156"/>
                    <a:pt x="25692" y="51898"/>
                  </a:cubicBezTo>
                  <a:cubicBezTo>
                    <a:pt x="26001" y="51588"/>
                    <a:pt x="26259" y="51279"/>
                    <a:pt x="26569" y="50969"/>
                  </a:cubicBezTo>
                  <a:cubicBezTo>
                    <a:pt x="26723" y="50763"/>
                    <a:pt x="26878" y="50505"/>
                    <a:pt x="27033" y="50247"/>
                  </a:cubicBezTo>
                  <a:lnTo>
                    <a:pt x="27188" y="49989"/>
                  </a:lnTo>
                  <a:cubicBezTo>
                    <a:pt x="27291" y="49783"/>
                    <a:pt x="27446" y="49576"/>
                    <a:pt x="27600" y="49370"/>
                  </a:cubicBezTo>
                  <a:cubicBezTo>
                    <a:pt x="27755" y="49267"/>
                    <a:pt x="27858" y="49112"/>
                    <a:pt x="27910" y="49009"/>
                  </a:cubicBezTo>
                  <a:cubicBezTo>
                    <a:pt x="28116" y="48751"/>
                    <a:pt x="28271" y="48493"/>
                    <a:pt x="28477" y="48183"/>
                  </a:cubicBezTo>
                  <a:lnTo>
                    <a:pt x="28684" y="47874"/>
                  </a:lnTo>
                  <a:cubicBezTo>
                    <a:pt x="28787" y="47667"/>
                    <a:pt x="28993" y="47461"/>
                    <a:pt x="29148" y="47255"/>
                  </a:cubicBezTo>
                  <a:lnTo>
                    <a:pt x="29406" y="46945"/>
                  </a:lnTo>
                  <a:cubicBezTo>
                    <a:pt x="29561" y="46687"/>
                    <a:pt x="29715" y="46378"/>
                    <a:pt x="29870" y="46120"/>
                  </a:cubicBezTo>
                  <a:cubicBezTo>
                    <a:pt x="29973" y="46017"/>
                    <a:pt x="30025" y="45913"/>
                    <a:pt x="30077" y="45810"/>
                  </a:cubicBezTo>
                  <a:cubicBezTo>
                    <a:pt x="30231" y="45501"/>
                    <a:pt x="30438" y="45243"/>
                    <a:pt x="30592" y="44985"/>
                  </a:cubicBezTo>
                  <a:lnTo>
                    <a:pt x="30799" y="44779"/>
                  </a:lnTo>
                  <a:cubicBezTo>
                    <a:pt x="30850" y="44675"/>
                    <a:pt x="30902" y="44624"/>
                    <a:pt x="30954" y="44521"/>
                  </a:cubicBezTo>
                  <a:cubicBezTo>
                    <a:pt x="31005" y="44417"/>
                    <a:pt x="31057" y="44366"/>
                    <a:pt x="31108" y="44263"/>
                  </a:cubicBezTo>
                  <a:cubicBezTo>
                    <a:pt x="31211" y="44108"/>
                    <a:pt x="31315" y="44005"/>
                    <a:pt x="31469" y="43902"/>
                  </a:cubicBezTo>
                  <a:cubicBezTo>
                    <a:pt x="31624" y="43747"/>
                    <a:pt x="31779" y="43592"/>
                    <a:pt x="31934" y="43437"/>
                  </a:cubicBezTo>
                  <a:cubicBezTo>
                    <a:pt x="32088" y="43334"/>
                    <a:pt x="32192" y="43179"/>
                    <a:pt x="32295" y="43076"/>
                  </a:cubicBezTo>
                  <a:cubicBezTo>
                    <a:pt x="32450" y="42973"/>
                    <a:pt x="32656" y="42715"/>
                    <a:pt x="32862" y="42560"/>
                  </a:cubicBezTo>
                  <a:lnTo>
                    <a:pt x="33223" y="42148"/>
                  </a:lnTo>
                  <a:cubicBezTo>
                    <a:pt x="33378" y="42044"/>
                    <a:pt x="33533" y="41890"/>
                    <a:pt x="33688" y="41786"/>
                  </a:cubicBezTo>
                  <a:cubicBezTo>
                    <a:pt x="33842" y="41683"/>
                    <a:pt x="33997" y="41580"/>
                    <a:pt x="34152" y="41425"/>
                  </a:cubicBezTo>
                  <a:lnTo>
                    <a:pt x="34358" y="41219"/>
                  </a:lnTo>
                  <a:cubicBezTo>
                    <a:pt x="34616" y="41013"/>
                    <a:pt x="34874" y="40806"/>
                    <a:pt x="35132" y="40600"/>
                  </a:cubicBezTo>
                  <a:cubicBezTo>
                    <a:pt x="35442" y="40394"/>
                    <a:pt x="35648" y="40136"/>
                    <a:pt x="35906" y="39826"/>
                  </a:cubicBezTo>
                  <a:cubicBezTo>
                    <a:pt x="35958" y="39671"/>
                    <a:pt x="36061" y="39568"/>
                    <a:pt x="36164" y="39413"/>
                  </a:cubicBezTo>
                  <a:lnTo>
                    <a:pt x="36215" y="39310"/>
                  </a:lnTo>
                  <a:cubicBezTo>
                    <a:pt x="36267" y="39155"/>
                    <a:pt x="36370" y="39001"/>
                    <a:pt x="36473" y="38898"/>
                  </a:cubicBezTo>
                  <a:lnTo>
                    <a:pt x="36525" y="38794"/>
                  </a:lnTo>
                  <a:cubicBezTo>
                    <a:pt x="36783" y="38433"/>
                    <a:pt x="36938" y="38072"/>
                    <a:pt x="37092" y="37659"/>
                  </a:cubicBezTo>
                  <a:cubicBezTo>
                    <a:pt x="37144" y="37453"/>
                    <a:pt x="37196" y="37298"/>
                    <a:pt x="37196" y="37144"/>
                  </a:cubicBezTo>
                  <a:cubicBezTo>
                    <a:pt x="37350" y="36524"/>
                    <a:pt x="37557" y="35957"/>
                    <a:pt x="37866" y="35441"/>
                  </a:cubicBezTo>
                  <a:cubicBezTo>
                    <a:pt x="38021" y="35235"/>
                    <a:pt x="38227" y="35028"/>
                    <a:pt x="38434" y="34874"/>
                  </a:cubicBezTo>
                  <a:lnTo>
                    <a:pt x="38692" y="34616"/>
                  </a:lnTo>
                  <a:lnTo>
                    <a:pt x="38898" y="34461"/>
                  </a:lnTo>
                  <a:cubicBezTo>
                    <a:pt x="39156" y="34203"/>
                    <a:pt x="39362" y="33997"/>
                    <a:pt x="39620" y="33790"/>
                  </a:cubicBezTo>
                  <a:cubicBezTo>
                    <a:pt x="39878" y="33584"/>
                    <a:pt x="40291" y="33326"/>
                    <a:pt x="40549" y="33068"/>
                  </a:cubicBezTo>
                  <a:lnTo>
                    <a:pt x="40652" y="33017"/>
                  </a:lnTo>
                  <a:cubicBezTo>
                    <a:pt x="40858" y="32862"/>
                    <a:pt x="41065" y="32707"/>
                    <a:pt x="41271" y="32501"/>
                  </a:cubicBezTo>
                  <a:cubicBezTo>
                    <a:pt x="41323" y="32397"/>
                    <a:pt x="41426" y="32346"/>
                    <a:pt x="41529" y="32243"/>
                  </a:cubicBezTo>
                  <a:cubicBezTo>
                    <a:pt x="41684" y="32088"/>
                    <a:pt x="41839" y="31985"/>
                    <a:pt x="42045" y="31882"/>
                  </a:cubicBezTo>
                  <a:cubicBezTo>
                    <a:pt x="42200" y="31830"/>
                    <a:pt x="42354" y="31727"/>
                    <a:pt x="42509" y="31624"/>
                  </a:cubicBezTo>
                  <a:cubicBezTo>
                    <a:pt x="42767" y="31417"/>
                    <a:pt x="42973" y="31211"/>
                    <a:pt x="43231" y="30953"/>
                  </a:cubicBezTo>
                  <a:lnTo>
                    <a:pt x="43489" y="30695"/>
                  </a:lnTo>
                  <a:cubicBezTo>
                    <a:pt x="43850" y="30386"/>
                    <a:pt x="44160" y="30076"/>
                    <a:pt x="44469" y="29766"/>
                  </a:cubicBezTo>
                  <a:cubicBezTo>
                    <a:pt x="44573" y="29663"/>
                    <a:pt x="44624" y="29509"/>
                    <a:pt x="44573" y="29405"/>
                  </a:cubicBezTo>
                  <a:lnTo>
                    <a:pt x="44469" y="291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647942" y="552381"/>
            <a:ext cx="1562123" cy="157516"/>
          </a:xfrm>
          <a:custGeom>
            <a:avLst/>
            <a:gdLst/>
            <a:ahLst/>
            <a:cxnLst/>
            <a:rect l="l" t="t" r="r" b="b"/>
            <a:pathLst>
              <a:path w="97709" h="9854" extrusionOk="0">
                <a:moveTo>
                  <a:pt x="78982" y="0"/>
                </a:moveTo>
                <a:cubicBezTo>
                  <a:pt x="77795" y="0"/>
                  <a:pt x="76660" y="52"/>
                  <a:pt x="75525" y="207"/>
                </a:cubicBezTo>
                <a:cubicBezTo>
                  <a:pt x="74236" y="361"/>
                  <a:pt x="72946" y="413"/>
                  <a:pt x="71656" y="413"/>
                </a:cubicBezTo>
                <a:lnTo>
                  <a:pt x="69593" y="413"/>
                </a:lnTo>
                <a:cubicBezTo>
                  <a:pt x="69077" y="413"/>
                  <a:pt x="68561" y="465"/>
                  <a:pt x="67994" y="465"/>
                </a:cubicBezTo>
                <a:lnTo>
                  <a:pt x="67839" y="465"/>
                </a:lnTo>
                <a:cubicBezTo>
                  <a:pt x="66704" y="465"/>
                  <a:pt x="65517" y="361"/>
                  <a:pt x="64434" y="155"/>
                </a:cubicBezTo>
                <a:cubicBezTo>
                  <a:pt x="63868" y="79"/>
                  <a:pt x="63329" y="32"/>
                  <a:pt x="62797" y="32"/>
                </a:cubicBezTo>
                <a:cubicBezTo>
                  <a:pt x="62603" y="32"/>
                  <a:pt x="62409" y="38"/>
                  <a:pt x="62216" y="52"/>
                </a:cubicBezTo>
                <a:lnTo>
                  <a:pt x="60720" y="52"/>
                </a:lnTo>
                <a:cubicBezTo>
                  <a:pt x="60152" y="52"/>
                  <a:pt x="59533" y="103"/>
                  <a:pt x="58966" y="258"/>
                </a:cubicBezTo>
                <a:cubicBezTo>
                  <a:pt x="58450" y="361"/>
                  <a:pt x="57882" y="413"/>
                  <a:pt x="57366" y="413"/>
                </a:cubicBezTo>
                <a:lnTo>
                  <a:pt x="57057" y="413"/>
                </a:lnTo>
                <a:cubicBezTo>
                  <a:pt x="56128" y="413"/>
                  <a:pt x="55200" y="361"/>
                  <a:pt x="54220" y="310"/>
                </a:cubicBezTo>
                <a:cubicBezTo>
                  <a:pt x="53291" y="310"/>
                  <a:pt x="52311" y="258"/>
                  <a:pt x="51382" y="258"/>
                </a:cubicBezTo>
                <a:lnTo>
                  <a:pt x="50093" y="258"/>
                </a:lnTo>
                <a:cubicBezTo>
                  <a:pt x="49474" y="310"/>
                  <a:pt x="48854" y="361"/>
                  <a:pt x="48287" y="516"/>
                </a:cubicBezTo>
                <a:cubicBezTo>
                  <a:pt x="47720" y="619"/>
                  <a:pt x="47100" y="722"/>
                  <a:pt x="46533" y="722"/>
                </a:cubicBezTo>
                <a:lnTo>
                  <a:pt x="35596" y="722"/>
                </a:lnTo>
                <a:cubicBezTo>
                  <a:pt x="35029" y="774"/>
                  <a:pt x="34410" y="877"/>
                  <a:pt x="33894" y="1032"/>
                </a:cubicBezTo>
                <a:cubicBezTo>
                  <a:pt x="33481" y="1187"/>
                  <a:pt x="32811" y="1393"/>
                  <a:pt x="32656" y="1806"/>
                </a:cubicBezTo>
                <a:cubicBezTo>
                  <a:pt x="32604" y="1909"/>
                  <a:pt x="32604" y="2064"/>
                  <a:pt x="32656" y="2167"/>
                </a:cubicBezTo>
                <a:cubicBezTo>
                  <a:pt x="32656" y="2270"/>
                  <a:pt x="32708" y="2425"/>
                  <a:pt x="32759" y="2528"/>
                </a:cubicBezTo>
                <a:cubicBezTo>
                  <a:pt x="32862" y="2580"/>
                  <a:pt x="32978" y="2605"/>
                  <a:pt x="33094" y="2605"/>
                </a:cubicBezTo>
                <a:cubicBezTo>
                  <a:pt x="33210" y="2605"/>
                  <a:pt x="33327" y="2580"/>
                  <a:pt x="33430" y="2528"/>
                </a:cubicBezTo>
                <a:cubicBezTo>
                  <a:pt x="33688" y="2322"/>
                  <a:pt x="33997" y="2167"/>
                  <a:pt x="34307" y="2064"/>
                </a:cubicBezTo>
                <a:cubicBezTo>
                  <a:pt x="34774" y="1936"/>
                  <a:pt x="35276" y="1844"/>
                  <a:pt x="35784" y="1844"/>
                </a:cubicBezTo>
                <a:cubicBezTo>
                  <a:pt x="35893" y="1844"/>
                  <a:pt x="36003" y="1848"/>
                  <a:pt x="36112" y="1857"/>
                </a:cubicBezTo>
                <a:lnTo>
                  <a:pt x="37350" y="1857"/>
                </a:lnTo>
                <a:cubicBezTo>
                  <a:pt x="37763" y="1909"/>
                  <a:pt x="38124" y="1909"/>
                  <a:pt x="38537" y="1909"/>
                </a:cubicBezTo>
                <a:lnTo>
                  <a:pt x="41993" y="1909"/>
                </a:lnTo>
                <a:cubicBezTo>
                  <a:pt x="43025" y="1909"/>
                  <a:pt x="44057" y="1909"/>
                  <a:pt x="45140" y="1961"/>
                </a:cubicBezTo>
                <a:lnTo>
                  <a:pt x="46069" y="1961"/>
                </a:lnTo>
                <a:cubicBezTo>
                  <a:pt x="46843" y="1961"/>
                  <a:pt x="47565" y="1909"/>
                  <a:pt x="48287" y="1703"/>
                </a:cubicBezTo>
                <a:cubicBezTo>
                  <a:pt x="49164" y="1496"/>
                  <a:pt x="50041" y="1445"/>
                  <a:pt x="50918" y="1445"/>
                </a:cubicBezTo>
                <a:lnTo>
                  <a:pt x="51228" y="1445"/>
                </a:lnTo>
                <a:cubicBezTo>
                  <a:pt x="51898" y="1445"/>
                  <a:pt x="52517" y="1445"/>
                  <a:pt x="53188" y="1496"/>
                </a:cubicBezTo>
                <a:lnTo>
                  <a:pt x="54478" y="1548"/>
                </a:lnTo>
                <a:lnTo>
                  <a:pt x="55355" y="1548"/>
                </a:lnTo>
                <a:cubicBezTo>
                  <a:pt x="55870" y="1548"/>
                  <a:pt x="56335" y="1599"/>
                  <a:pt x="56851" y="1599"/>
                </a:cubicBezTo>
                <a:lnTo>
                  <a:pt x="57573" y="1599"/>
                </a:lnTo>
                <a:cubicBezTo>
                  <a:pt x="58037" y="1548"/>
                  <a:pt x="58501" y="1496"/>
                  <a:pt x="59017" y="1393"/>
                </a:cubicBezTo>
                <a:cubicBezTo>
                  <a:pt x="59482" y="1290"/>
                  <a:pt x="59946" y="1238"/>
                  <a:pt x="60462" y="1187"/>
                </a:cubicBezTo>
                <a:lnTo>
                  <a:pt x="62267" y="1187"/>
                </a:lnTo>
                <a:cubicBezTo>
                  <a:pt x="62680" y="1187"/>
                  <a:pt x="63093" y="1238"/>
                  <a:pt x="63557" y="1238"/>
                </a:cubicBezTo>
                <a:cubicBezTo>
                  <a:pt x="63970" y="1290"/>
                  <a:pt x="64382" y="1342"/>
                  <a:pt x="64795" y="1445"/>
                </a:cubicBezTo>
                <a:cubicBezTo>
                  <a:pt x="65363" y="1548"/>
                  <a:pt x="65982" y="1599"/>
                  <a:pt x="66601" y="1651"/>
                </a:cubicBezTo>
                <a:lnTo>
                  <a:pt x="67529" y="1651"/>
                </a:lnTo>
                <a:cubicBezTo>
                  <a:pt x="68148" y="1651"/>
                  <a:pt x="68716" y="1651"/>
                  <a:pt x="69283" y="1599"/>
                </a:cubicBezTo>
                <a:lnTo>
                  <a:pt x="69696" y="1599"/>
                </a:lnTo>
                <a:cubicBezTo>
                  <a:pt x="70521" y="1599"/>
                  <a:pt x="71295" y="1548"/>
                  <a:pt x="72121" y="1548"/>
                </a:cubicBezTo>
                <a:lnTo>
                  <a:pt x="73049" y="1548"/>
                </a:lnTo>
                <a:cubicBezTo>
                  <a:pt x="73978" y="1548"/>
                  <a:pt x="74906" y="1445"/>
                  <a:pt x="75835" y="1342"/>
                </a:cubicBezTo>
                <a:lnTo>
                  <a:pt x="76041" y="1342"/>
                </a:lnTo>
                <a:cubicBezTo>
                  <a:pt x="77125" y="1187"/>
                  <a:pt x="78259" y="1135"/>
                  <a:pt x="79343" y="1135"/>
                </a:cubicBezTo>
                <a:lnTo>
                  <a:pt x="87442" y="1135"/>
                </a:lnTo>
                <a:cubicBezTo>
                  <a:pt x="87958" y="1135"/>
                  <a:pt x="88525" y="1135"/>
                  <a:pt x="89041" y="1187"/>
                </a:cubicBezTo>
                <a:cubicBezTo>
                  <a:pt x="89609" y="1238"/>
                  <a:pt x="90073" y="1290"/>
                  <a:pt x="90589" y="1342"/>
                </a:cubicBezTo>
                <a:cubicBezTo>
                  <a:pt x="91105" y="1393"/>
                  <a:pt x="91621" y="1445"/>
                  <a:pt x="92188" y="1496"/>
                </a:cubicBezTo>
                <a:lnTo>
                  <a:pt x="92962" y="1496"/>
                </a:lnTo>
                <a:cubicBezTo>
                  <a:pt x="93082" y="1488"/>
                  <a:pt x="93201" y="1483"/>
                  <a:pt x="93319" y="1483"/>
                </a:cubicBezTo>
                <a:cubicBezTo>
                  <a:pt x="93908" y="1483"/>
                  <a:pt x="94467" y="1591"/>
                  <a:pt x="95026" y="1806"/>
                </a:cubicBezTo>
                <a:cubicBezTo>
                  <a:pt x="95490" y="2012"/>
                  <a:pt x="95903" y="2322"/>
                  <a:pt x="96264" y="2683"/>
                </a:cubicBezTo>
                <a:cubicBezTo>
                  <a:pt x="96367" y="2786"/>
                  <a:pt x="96418" y="2889"/>
                  <a:pt x="96470" y="2889"/>
                </a:cubicBezTo>
                <a:lnTo>
                  <a:pt x="95954" y="2889"/>
                </a:lnTo>
                <a:lnTo>
                  <a:pt x="95129" y="2838"/>
                </a:lnTo>
                <a:cubicBezTo>
                  <a:pt x="94664" y="2838"/>
                  <a:pt x="94252" y="2786"/>
                  <a:pt x="93787" y="2786"/>
                </a:cubicBezTo>
                <a:lnTo>
                  <a:pt x="87236" y="2786"/>
                </a:lnTo>
                <a:cubicBezTo>
                  <a:pt x="86514" y="2786"/>
                  <a:pt x="85843" y="2889"/>
                  <a:pt x="85121" y="2992"/>
                </a:cubicBezTo>
                <a:cubicBezTo>
                  <a:pt x="84811" y="3044"/>
                  <a:pt x="84502" y="3044"/>
                  <a:pt x="84192" y="3096"/>
                </a:cubicBezTo>
                <a:cubicBezTo>
                  <a:pt x="83676" y="3147"/>
                  <a:pt x="83160" y="3147"/>
                  <a:pt x="82644" y="3147"/>
                </a:cubicBezTo>
                <a:lnTo>
                  <a:pt x="77692" y="3147"/>
                </a:lnTo>
                <a:cubicBezTo>
                  <a:pt x="76660" y="3147"/>
                  <a:pt x="75680" y="3199"/>
                  <a:pt x="74700" y="3353"/>
                </a:cubicBezTo>
                <a:cubicBezTo>
                  <a:pt x="73617" y="3508"/>
                  <a:pt x="72533" y="3560"/>
                  <a:pt x="71450" y="3560"/>
                </a:cubicBezTo>
                <a:lnTo>
                  <a:pt x="68097" y="3560"/>
                </a:lnTo>
                <a:lnTo>
                  <a:pt x="67168" y="3611"/>
                </a:lnTo>
                <a:cubicBezTo>
                  <a:pt x="66807" y="3611"/>
                  <a:pt x="66446" y="3560"/>
                  <a:pt x="66085" y="3560"/>
                </a:cubicBezTo>
                <a:cubicBezTo>
                  <a:pt x="65724" y="3560"/>
                  <a:pt x="65363" y="3611"/>
                  <a:pt x="65001" y="3663"/>
                </a:cubicBezTo>
                <a:cubicBezTo>
                  <a:pt x="64744" y="3715"/>
                  <a:pt x="64486" y="3766"/>
                  <a:pt x="64228" y="3818"/>
                </a:cubicBezTo>
                <a:cubicBezTo>
                  <a:pt x="64021" y="3921"/>
                  <a:pt x="63815" y="3973"/>
                  <a:pt x="63609" y="3973"/>
                </a:cubicBezTo>
                <a:cubicBezTo>
                  <a:pt x="63299" y="4024"/>
                  <a:pt x="62938" y="4024"/>
                  <a:pt x="62680" y="4076"/>
                </a:cubicBezTo>
                <a:lnTo>
                  <a:pt x="62061" y="4076"/>
                </a:lnTo>
                <a:cubicBezTo>
                  <a:pt x="61493" y="4076"/>
                  <a:pt x="61029" y="4179"/>
                  <a:pt x="60513" y="4230"/>
                </a:cubicBezTo>
                <a:cubicBezTo>
                  <a:pt x="60049" y="4334"/>
                  <a:pt x="59585" y="4385"/>
                  <a:pt x="59120" y="4437"/>
                </a:cubicBezTo>
                <a:cubicBezTo>
                  <a:pt x="58656" y="4437"/>
                  <a:pt x="58243" y="4540"/>
                  <a:pt x="57831" y="4592"/>
                </a:cubicBezTo>
                <a:cubicBezTo>
                  <a:pt x="57263" y="4643"/>
                  <a:pt x="56696" y="4695"/>
                  <a:pt x="56128" y="4695"/>
                </a:cubicBezTo>
                <a:lnTo>
                  <a:pt x="54529" y="4695"/>
                </a:lnTo>
                <a:cubicBezTo>
                  <a:pt x="53962" y="4643"/>
                  <a:pt x="53549" y="4643"/>
                  <a:pt x="53085" y="4643"/>
                </a:cubicBezTo>
                <a:lnTo>
                  <a:pt x="52878" y="4643"/>
                </a:lnTo>
                <a:cubicBezTo>
                  <a:pt x="52517" y="4643"/>
                  <a:pt x="52105" y="4643"/>
                  <a:pt x="51743" y="4695"/>
                </a:cubicBezTo>
                <a:cubicBezTo>
                  <a:pt x="51485" y="4746"/>
                  <a:pt x="51279" y="4798"/>
                  <a:pt x="51073" y="4901"/>
                </a:cubicBezTo>
                <a:cubicBezTo>
                  <a:pt x="50866" y="4953"/>
                  <a:pt x="50608" y="5004"/>
                  <a:pt x="50351" y="5056"/>
                </a:cubicBezTo>
                <a:lnTo>
                  <a:pt x="49989" y="5056"/>
                </a:lnTo>
                <a:cubicBezTo>
                  <a:pt x="49835" y="5004"/>
                  <a:pt x="49628" y="5004"/>
                  <a:pt x="49474" y="5004"/>
                </a:cubicBezTo>
                <a:cubicBezTo>
                  <a:pt x="49164" y="5004"/>
                  <a:pt x="48803" y="5107"/>
                  <a:pt x="48545" y="5262"/>
                </a:cubicBezTo>
                <a:cubicBezTo>
                  <a:pt x="48339" y="5469"/>
                  <a:pt x="48235" y="5675"/>
                  <a:pt x="48184" y="5984"/>
                </a:cubicBezTo>
                <a:cubicBezTo>
                  <a:pt x="48235" y="6346"/>
                  <a:pt x="48442" y="6707"/>
                  <a:pt x="48803" y="6913"/>
                </a:cubicBezTo>
                <a:cubicBezTo>
                  <a:pt x="49319" y="7326"/>
                  <a:pt x="49938" y="7532"/>
                  <a:pt x="50608" y="7584"/>
                </a:cubicBezTo>
                <a:cubicBezTo>
                  <a:pt x="51124" y="7687"/>
                  <a:pt x="51640" y="7687"/>
                  <a:pt x="52156" y="7687"/>
                </a:cubicBezTo>
                <a:cubicBezTo>
                  <a:pt x="52981" y="7687"/>
                  <a:pt x="53807" y="7635"/>
                  <a:pt x="54632" y="7480"/>
                </a:cubicBezTo>
                <a:cubicBezTo>
                  <a:pt x="55664" y="7326"/>
                  <a:pt x="56696" y="7223"/>
                  <a:pt x="57728" y="7223"/>
                </a:cubicBezTo>
                <a:cubicBezTo>
                  <a:pt x="58450" y="7274"/>
                  <a:pt x="59224" y="7326"/>
                  <a:pt x="59997" y="7480"/>
                </a:cubicBezTo>
                <a:lnTo>
                  <a:pt x="60823" y="7584"/>
                </a:lnTo>
                <a:cubicBezTo>
                  <a:pt x="61700" y="7738"/>
                  <a:pt x="62680" y="7842"/>
                  <a:pt x="63867" y="7945"/>
                </a:cubicBezTo>
                <a:cubicBezTo>
                  <a:pt x="64279" y="7996"/>
                  <a:pt x="64692" y="8048"/>
                  <a:pt x="65105" y="8151"/>
                </a:cubicBezTo>
                <a:cubicBezTo>
                  <a:pt x="65672" y="8254"/>
                  <a:pt x="66291" y="8306"/>
                  <a:pt x="66859" y="8357"/>
                </a:cubicBezTo>
                <a:cubicBezTo>
                  <a:pt x="65930" y="8512"/>
                  <a:pt x="65001" y="8615"/>
                  <a:pt x="64124" y="8615"/>
                </a:cubicBezTo>
                <a:lnTo>
                  <a:pt x="63763" y="8615"/>
                </a:lnTo>
                <a:cubicBezTo>
                  <a:pt x="61700" y="8564"/>
                  <a:pt x="59585" y="8564"/>
                  <a:pt x="57573" y="8564"/>
                </a:cubicBezTo>
                <a:lnTo>
                  <a:pt x="53446" y="8564"/>
                </a:lnTo>
                <a:cubicBezTo>
                  <a:pt x="52466" y="8564"/>
                  <a:pt x="51537" y="8564"/>
                  <a:pt x="50608" y="8615"/>
                </a:cubicBezTo>
                <a:lnTo>
                  <a:pt x="47462" y="8615"/>
                </a:lnTo>
                <a:cubicBezTo>
                  <a:pt x="46894" y="8615"/>
                  <a:pt x="46378" y="8564"/>
                  <a:pt x="45759" y="8461"/>
                </a:cubicBezTo>
                <a:cubicBezTo>
                  <a:pt x="45295" y="8409"/>
                  <a:pt x="44831" y="8357"/>
                  <a:pt x="44366" y="8306"/>
                </a:cubicBezTo>
                <a:cubicBezTo>
                  <a:pt x="43438" y="8254"/>
                  <a:pt x="42406" y="8203"/>
                  <a:pt x="41116" y="8203"/>
                </a:cubicBezTo>
                <a:lnTo>
                  <a:pt x="35906" y="8203"/>
                </a:lnTo>
                <a:cubicBezTo>
                  <a:pt x="35442" y="8203"/>
                  <a:pt x="34977" y="8203"/>
                  <a:pt x="34565" y="8306"/>
                </a:cubicBezTo>
                <a:cubicBezTo>
                  <a:pt x="34204" y="8306"/>
                  <a:pt x="33842" y="8357"/>
                  <a:pt x="33481" y="8461"/>
                </a:cubicBezTo>
                <a:cubicBezTo>
                  <a:pt x="32862" y="8564"/>
                  <a:pt x="32192" y="8615"/>
                  <a:pt x="31521" y="8667"/>
                </a:cubicBezTo>
                <a:cubicBezTo>
                  <a:pt x="29096" y="8615"/>
                  <a:pt x="26672" y="8615"/>
                  <a:pt x="24247" y="8615"/>
                </a:cubicBezTo>
                <a:lnTo>
                  <a:pt x="18469" y="8615"/>
                </a:lnTo>
                <a:cubicBezTo>
                  <a:pt x="17438" y="8615"/>
                  <a:pt x="16354" y="8564"/>
                  <a:pt x="15322" y="8409"/>
                </a:cubicBezTo>
                <a:lnTo>
                  <a:pt x="14961" y="8357"/>
                </a:lnTo>
                <a:cubicBezTo>
                  <a:pt x="14600" y="8306"/>
                  <a:pt x="14239" y="8254"/>
                  <a:pt x="13826" y="8254"/>
                </a:cubicBezTo>
                <a:lnTo>
                  <a:pt x="12227" y="8254"/>
                </a:lnTo>
                <a:cubicBezTo>
                  <a:pt x="10937" y="8151"/>
                  <a:pt x="9648" y="7893"/>
                  <a:pt x="8358" y="7480"/>
                </a:cubicBezTo>
                <a:cubicBezTo>
                  <a:pt x="7687" y="7326"/>
                  <a:pt x="6965" y="7119"/>
                  <a:pt x="6243" y="6965"/>
                </a:cubicBezTo>
                <a:cubicBezTo>
                  <a:pt x="5727" y="6913"/>
                  <a:pt x="5211" y="6861"/>
                  <a:pt x="4695" y="6861"/>
                </a:cubicBezTo>
                <a:cubicBezTo>
                  <a:pt x="4231" y="6810"/>
                  <a:pt x="3818" y="6810"/>
                  <a:pt x="3406" y="6758"/>
                </a:cubicBezTo>
                <a:cubicBezTo>
                  <a:pt x="2838" y="6655"/>
                  <a:pt x="2322" y="6500"/>
                  <a:pt x="1858" y="6294"/>
                </a:cubicBezTo>
                <a:cubicBezTo>
                  <a:pt x="1652" y="6191"/>
                  <a:pt x="1445" y="6088"/>
                  <a:pt x="1291" y="5881"/>
                </a:cubicBezTo>
                <a:cubicBezTo>
                  <a:pt x="1394" y="5830"/>
                  <a:pt x="1549" y="5830"/>
                  <a:pt x="1703" y="5830"/>
                </a:cubicBezTo>
                <a:lnTo>
                  <a:pt x="2890" y="5830"/>
                </a:lnTo>
                <a:cubicBezTo>
                  <a:pt x="3199" y="5830"/>
                  <a:pt x="3457" y="5778"/>
                  <a:pt x="3767" y="5726"/>
                </a:cubicBezTo>
                <a:lnTo>
                  <a:pt x="4231" y="5623"/>
                </a:lnTo>
                <a:cubicBezTo>
                  <a:pt x="4533" y="5563"/>
                  <a:pt x="4853" y="5538"/>
                  <a:pt x="5191" y="5538"/>
                </a:cubicBezTo>
                <a:cubicBezTo>
                  <a:pt x="5429" y="5538"/>
                  <a:pt x="5677" y="5550"/>
                  <a:pt x="5933" y="5572"/>
                </a:cubicBezTo>
                <a:lnTo>
                  <a:pt x="7017" y="5572"/>
                </a:lnTo>
                <a:cubicBezTo>
                  <a:pt x="7687" y="5572"/>
                  <a:pt x="8410" y="5572"/>
                  <a:pt x="9080" y="5623"/>
                </a:cubicBezTo>
                <a:cubicBezTo>
                  <a:pt x="9545" y="5623"/>
                  <a:pt x="10009" y="5726"/>
                  <a:pt x="10473" y="5778"/>
                </a:cubicBezTo>
                <a:cubicBezTo>
                  <a:pt x="10989" y="5830"/>
                  <a:pt x="11608" y="5933"/>
                  <a:pt x="12227" y="5933"/>
                </a:cubicBezTo>
                <a:cubicBezTo>
                  <a:pt x="12691" y="5933"/>
                  <a:pt x="13156" y="6036"/>
                  <a:pt x="13568" y="6088"/>
                </a:cubicBezTo>
                <a:cubicBezTo>
                  <a:pt x="14136" y="6191"/>
                  <a:pt x="14703" y="6242"/>
                  <a:pt x="15271" y="6242"/>
                </a:cubicBezTo>
                <a:lnTo>
                  <a:pt x="22545" y="6242"/>
                </a:lnTo>
                <a:cubicBezTo>
                  <a:pt x="22725" y="6255"/>
                  <a:pt x="22909" y="6262"/>
                  <a:pt x="23094" y="6262"/>
                </a:cubicBezTo>
                <a:cubicBezTo>
                  <a:pt x="23651" y="6262"/>
                  <a:pt x="24221" y="6204"/>
                  <a:pt x="24763" y="6088"/>
                </a:cubicBezTo>
                <a:cubicBezTo>
                  <a:pt x="25382" y="5972"/>
                  <a:pt x="26001" y="5913"/>
                  <a:pt x="26620" y="5913"/>
                </a:cubicBezTo>
                <a:cubicBezTo>
                  <a:pt x="26827" y="5913"/>
                  <a:pt x="27033" y="5920"/>
                  <a:pt x="27239" y="5933"/>
                </a:cubicBezTo>
                <a:lnTo>
                  <a:pt x="31108" y="5933"/>
                </a:lnTo>
                <a:cubicBezTo>
                  <a:pt x="31573" y="5881"/>
                  <a:pt x="32037" y="5830"/>
                  <a:pt x="32501" y="5726"/>
                </a:cubicBezTo>
                <a:cubicBezTo>
                  <a:pt x="32862" y="5623"/>
                  <a:pt x="33275" y="5572"/>
                  <a:pt x="33636" y="5572"/>
                </a:cubicBezTo>
                <a:lnTo>
                  <a:pt x="33842" y="5572"/>
                </a:lnTo>
                <a:cubicBezTo>
                  <a:pt x="34410" y="5520"/>
                  <a:pt x="34668" y="4798"/>
                  <a:pt x="34255" y="4437"/>
                </a:cubicBezTo>
                <a:cubicBezTo>
                  <a:pt x="34164" y="4376"/>
                  <a:pt x="34074" y="4351"/>
                  <a:pt x="33983" y="4351"/>
                </a:cubicBezTo>
                <a:cubicBezTo>
                  <a:pt x="33919" y="4351"/>
                  <a:pt x="33855" y="4364"/>
                  <a:pt x="33791" y="4385"/>
                </a:cubicBezTo>
                <a:cubicBezTo>
                  <a:pt x="33275" y="4385"/>
                  <a:pt x="32811" y="4488"/>
                  <a:pt x="32346" y="4592"/>
                </a:cubicBezTo>
                <a:cubicBezTo>
                  <a:pt x="31985" y="4643"/>
                  <a:pt x="31624" y="4695"/>
                  <a:pt x="31263" y="4746"/>
                </a:cubicBezTo>
                <a:lnTo>
                  <a:pt x="26723" y="4746"/>
                </a:lnTo>
                <a:cubicBezTo>
                  <a:pt x="26259" y="4746"/>
                  <a:pt x="25846" y="4746"/>
                  <a:pt x="25485" y="4798"/>
                </a:cubicBezTo>
                <a:cubicBezTo>
                  <a:pt x="25176" y="4849"/>
                  <a:pt x="24918" y="4901"/>
                  <a:pt x="24660" y="4953"/>
                </a:cubicBezTo>
                <a:cubicBezTo>
                  <a:pt x="24041" y="5056"/>
                  <a:pt x="23473" y="5107"/>
                  <a:pt x="22854" y="5107"/>
                </a:cubicBezTo>
                <a:lnTo>
                  <a:pt x="15838" y="5107"/>
                </a:lnTo>
                <a:cubicBezTo>
                  <a:pt x="15322" y="5107"/>
                  <a:pt x="14807" y="5107"/>
                  <a:pt x="14342" y="5056"/>
                </a:cubicBezTo>
                <a:cubicBezTo>
                  <a:pt x="14136" y="5056"/>
                  <a:pt x="13930" y="5004"/>
                  <a:pt x="13723" y="4953"/>
                </a:cubicBezTo>
                <a:cubicBezTo>
                  <a:pt x="13568" y="4901"/>
                  <a:pt x="13259" y="4849"/>
                  <a:pt x="13001" y="4849"/>
                </a:cubicBezTo>
                <a:cubicBezTo>
                  <a:pt x="12872" y="4824"/>
                  <a:pt x="12743" y="4824"/>
                  <a:pt x="12614" y="4824"/>
                </a:cubicBezTo>
                <a:cubicBezTo>
                  <a:pt x="12485" y="4824"/>
                  <a:pt x="12356" y="4824"/>
                  <a:pt x="12227" y="4798"/>
                </a:cubicBezTo>
                <a:cubicBezTo>
                  <a:pt x="12098" y="4772"/>
                  <a:pt x="11995" y="4772"/>
                  <a:pt x="11898" y="4772"/>
                </a:cubicBezTo>
                <a:cubicBezTo>
                  <a:pt x="11802" y="4772"/>
                  <a:pt x="11711" y="4772"/>
                  <a:pt x="11608" y="4746"/>
                </a:cubicBezTo>
                <a:cubicBezTo>
                  <a:pt x="11195" y="4695"/>
                  <a:pt x="10834" y="4643"/>
                  <a:pt x="10422" y="4592"/>
                </a:cubicBezTo>
                <a:cubicBezTo>
                  <a:pt x="9854" y="4540"/>
                  <a:pt x="9338" y="4437"/>
                  <a:pt x="8771" y="4437"/>
                </a:cubicBezTo>
                <a:cubicBezTo>
                  <a:pt x="8203" y="4385"/>
                  <a:pt x="7636" y="4385"/>
                  <a:pt x="7120" y="4385"/>
                </a:cubicBezTo>
                <a:lnTo>
                  <a:pt x="5830" y="4385"/>
                </a:lnTo>
                <a:cubicBezTo>
                  <a:pt x="4953" y="4385"/>
                  <a:pt x="4128" y="4488"/>
                  <a:pt x="3302" y="4643"/>
                </a:cubicBezTo>
                <a:cubicBezTo>
                  <a:pt x="2890" y="4695"/>
                  <a:pt x="2477" y="4746"/>
                  <a:pt x="2064" y="4746"/>
                </a:cubicBezTo>
                <a:lnTo>
                  <a:pt x="1497" y="4746"/>
                </a:lnTo>
                <a:cubicBezTo>
                  <a:pt x="1449" y="4742"/>
                  <a:pt x="1402" y="4740"/>
                  <a:pt x="1355" y="4740"/>
                </a:cubicBezTo>
                <a:cubicBezTo>
                  <a:pt x="852" y="4740"/>
                  <a:pt x="443" y="4992"/>
                  <a:pt x="207" y="5417"/>
                </a:cubicBezTo>
                <a:cubicBezTo>
                  <a:pt x="1" y="5933"/>
                  <a:pt x="156" y="6500"/>
                  <a:pt x="568" y="6861"/>
                </a:cubicBezTo>
                <a:cubicBezTo>
                  <a:pt x="1394" y="7480"/>
                  <a:pt x="2322" y="7842"/>
                  <a:pt x="3354" y="7945"/>
                </a:cubicBezTo>
                <a:cubicBezTo>
                  <a:pt x="3715" y="7996"/>
                  <a:pt x="4076" y="7996"/>
                  <a:pt x="4489" y="7996"/>
                </a:cubicBezTo>
                <a:lnTo>
                  <a:pt x="4489" y="7480"/>
                </a:lnTo>
                <a:lnTo>
                  <a:pt x="4644" y="7996"/>
                </a:lnTo>
                <a:cubicBezTo>
                  <a:pt x="5160" y="7996"/>
                  <a:pt x="5676" y="8048"/>
                  <a:pt x="6191" y="8203"/>
                </a:cubicBezTo>
                <a:cubicBezTo>
                  <a:pt x="6810" y="8306"/>
                  <a:pt x="7430" y="8461"/>
                  <a:pt x="7997" y="8615"/>
                </a:cubicBezTo>
                <a:cubicBezTo>
                  <a:pt x="8306" y="8719"/>
                  <a:pt x="8668" y="8770"/>
                  <a:pt x="8926" y="8873"/>
                </a:cubicBezTo>
                <a:cubicBezTo>
                  <a:pt x="9751" y="9080"/>
                  <a:pt x="10525" y="9234"/>
                  <a:pt x="11350" y="9338"/>
                </a:cubicBezTo>
                <a:cubicBezTo>
                  <a:pt x="11711" y="9389"/>
                  <a:pt x="12021" y="9441"/>
                  <a:pt x="12382" y="9441"/>
                </a:cubicBezTo>
                <a:lnTo>
                  <a:pt x="14188" y="9441"/>
                </a:lnTo>
                <a:cubicBezTo>
                  <a:pt x="14600" y="9441"/>
                  <a:pt x="15013" y="9492"/>
                  <a:pt x="15374" y="9544"/>
                </a:cubicBezTo>
                <a:cubicBezTo>
                  <a:pt x="15890" y="9647"/>
                  <a:pt x="16406" y="9699"/>
                  <a:pt x="16973" y="9750"/>
                </a:cubicBezTo>
                <a:cubicBezTo>
                  <a:pt x="17902" y="9802"/>
                  <a:pt x="18830" y="9802"/>
                  <a:pt x="19656" y="9802"/>
                </a:cubicBezTo>
                <a:lnTo>
                  <a:pt x="25743" y="9802"/>
                </a:lnTo>
                <a:cubicBezTo>
                  <a:pt x="27703" y="9802"/>
                  <a:pt x="29612" y="9802"/>
                  <a:pt x="31573" y="9854"/>
                </a:cubicBezTo>
                <a:lnTo>
                  <a:pt x="31727" y="9854"/>
                </a:lnTo>
                <a:cubicBezTo>
                  <a:pt x="32553" y="9854"/>
                  <a:pt x="33378" y="9750"/>
                  <a:pt x="34204" y="9544"/>
                </a:cubicBezTo>
                <a:cubicBezTo>
                  <a:pt x="34581" y="9468"/>
                  <a:pt x="34986" y="9421"/>
                  <a:pt x="35399" y="9421"/>
                </a:cubicBezTo>
                <a:cubicBezTo>
                  <a:pt x="35550" y="9421"/>
                  <a:pt x="35702" y="9427"/>
                  <a:pt x="35854" y="9441"/>
                </a:cubicBezTo>
                <a:lnTo>
                  <a:pt x="42973" y="9441"/>
                </a:lnTo>
                <a:cubicBezTo>
                  <a:pt x="43696" y="9441"/>
                  <a:pt x="44624" y="9544"/>
                  <a:pt x="45450" y="9647"/>
                </a:cubicBezTo>
                <a:cubicBezTo>
                  <a:pt x="46481" y="9750"/>
                  <a:pt x="47462" y="9802"/>
                  <a:pt x="48493" y="9854"/>
                </a:cubicBezTo>
                <a:lnTo>
                  <a:pt x="48648" y="9854"/>
                </a:lnTo>
                <a:lnTo>
                  <a:pt x="50970" y="9802"/>
                </a:lnTo>
                <a:cubicBezTo>
                  <a:pt x="52105" y="9802"/>
                  <a:pt x="53291" y="9750"/>
                  <a:pt x="54426" y="9750"/>
                </a:cubicBezTo>
                <a:lnTo>
                  <a:pt x="60565" y="9750"/>
                </a:lnTo>
                <a:cubicBezTo>
                  <a:pt x="61442" y="9750"/>
                  <a:pt x="62370" y="9750"/>
                  <a:pt x="63247" y="9802"/>
                </a:cubicBezTo>
                <a:lnTo>
                  <a:pt x="64434" y="9802"/>
                </a:lnTo>
                <a:cubicBezTo>
                  <a:pt x="64950" y="9802"/>
                  <a:pt x="65466" y="9750"/>
                  <a:pt x="65982" y="9699"/>
                </a:cubicBezTo>
                <a:lnTo>
                  <a:pt x="66755" y="9596"/>
                </a:lnTo>
                <a:cubicBezTo>
                  <a:pt x="67323" y="9492"/>
                  <a:pt x="67890" y="9441"/>
                  <a:pt x="68458" y="9441"/>
                </a:cubicBezTo>
                <a:lnTo>
                  <a:pt x="69128" y="9441"/>
                </a:lnTo>
                <a:cubicBezTo>
                  <a:pt x="69438" y="9441"/>
                  <a:pt x="69748" y="9389"/>
                  <a:pt x="70057" y="9234"/>
                </a:cubicBezTo>
                <a:cubicBezTo>
                  <a:pt x="70625" y="8977"/>
                  <a:pt x="70934" y="8357"/>
                  <a:pt x="70779" y="7738"/>
                </a:cubicBezTo>
                <a:lnTo>
                  <a:pt x="70676" y="7326"/>
                </a:lnTo>
                <a:lnTo>
                  <a:pt x="70367" y="7223"/>
                </a:lnTo>
                <a:cubicBezTo>
                  <a:pt x="69902" y="7119"/>
                  <a:pt x="69490" y="7068"/>
                  <a:pt x="69077" y="7068"/>
                </a:cubicBezTo>
                <a:cubicBezTo>
                  <a:pt x="68716" y="7068"/>
                  <a:pt x="68355" y="7068"/>
                  <a:pt x="67994" y="7119"/>
                </a:cubicBezTo>
                <a:lnTo>
                  <a:pt x="67426" y="7171"/>
                </a:lnTo>
                <a:lnTo>
                  <a:pt x="67168" y="7171"/>
                </a:lnTo>
                <a:cubicBezTo>
                  <a:pt x="66601" y="7171"/>
                  <a:pt x="66033" y="7068"/>
                  <a:pt x="65466" y="6965"/>
                </a:cubicBezTo>
                <a:cubicBezTo>
                  <a:pt x="65053" y="6913"/>
                  <a:pt x="64640" y="6861"/>
                  <a:pt x="64228" y="6810"/>
                </a:cubicBezTo>
                <a:lnTo>
                  <a:pt x="63918" y="6758"/>
                </a:lnTo>
                <a:cubicBezTo>
                  <a:pt x="62732" y="6655"/>
                  <a:pt x="61545" y="6552"/>
                  <a:pt x="60359" y="6397"/>
                </a:cubicBezTo>
                <a:lnTo>
                  <a:pt x="59843" y="6294"/>
                </a:lnTo>
                <a:cubicBezTo>
                  <a:pt x="59533" y="6242"/>
                  <a:pt x="59172" y="6139"/>
                  <a:pt x="58811" y="6139"/>
                </a:cubicBezTo>
                <a:cubicBezTo>
                  <a:pt x="58501" y="6088"/>
                  <a:pt x="58192" y="6088"/>
                  <a:pt x="57882" y="6088"/>
                </a:cubicBezTo>
                <a:lnTo>
                  <a:pt x="56541" y="6088"/>
                </a:lnTo>
                <a:cubicBezTo>
                  <a:pt x="56128" y="6088"/>
                  <a:pt x="55664" y="6088"/>
                  <a:pt x="55251" y="6139"/>
                </a:cubicBezTo>
                <a:lnTo>
                  <a:pt x="54529" y="6294"/>
                </a:lnTo>
                <a:cubicBezTo>
                  <a:pt x="54220" y="6346"/>
                  <a:pt x="53858" y="6397"/>
                  <a:pt x="53497" y="6449"/>
                </a:cubicBezTo>
                <a:cubicBezTo>
                  <a:pt x="53033" y="6500"/>
                  <a:pt x="52517" y="6500"/>
                  <a:pt x="52053" y="6500"/>
                </a:cubicBezTo>
                <a:lnTo>
                  <a:pt x="51382" y="6500"/>
                </a:lnTo>
                <a:cubicBezTo>
                  <a:pt x="50815" y="6500"/>
                  <a:pt x="50247" y="6397"/>
                  <a:pt x="49783" y="6191"/>
                </a:cubicBezTo>
                <a:lnTo>
                  <a:pt x="49886" y="6191"/>
                </a:lnTo>
                <a:cubicBezTo>
                  <a:pt x="50041" y="6191"/>
                  <a:pt x="50247" y="6242"/>
                  <a:pt x="50402" y="6242"/>
                </a:cubicBezTo>
                <a:cubicBezTo>
                  <a:pt x="50505" y="6242"/>
                  <a:pt x="50608" y="6191"/>
                  <a:pt x="50712" y="6191"/>
                </a:cubicBezTo>
                <a:cubicBezTo>
                  <a:pt x="50970" y="6139"/>
                  <a:pt x="51228" y="6088"/>
                  <a:pt x="51485" y="6036"/>
                </a:cubicBezTo>
                <a:cubicBezTo>
                  <a:pt x="51743" y="5933"/>
                  <a:pt x="52001" y="5881"/>
                  <a:pt x="52208" y="5830"/>
                </a:cubicBezTo>
                <a:lnTo>
                  <a:pt x="54581" y="5830"/>
                </a:lnTo>
                <a:cubicBezTo>
                  <a:pt x="55045" y="5830"/>
                  <a:pt x="55509" y="5881"/>
                  <a:pt x="55974" y="5881"/>
                </a:cubicBezTo>
                <a:cubicBezTo>
                  <a:pt x="56438" y="5881"/>
                  <a:pt x="56954" y="5881"/>
                  <a:pt x="57418" y="5778"/>
                </a:cubicBezTo>
                <a:cubicBezTo>
                  <a:pt x="57934" y="5726"/>
                  <a:pt x="58398" y="5675"/>
                  <a:pt x="58914" y="5623"/>
                </a:cubicBezTo>
                <a:cubicBezTo>
                  <a:pt x="59585" y="5572"/>
                  <a:pt x="60307" y="5469"/>
                  <a:pt x="60978" y="5365"/>
                </a:cubicBezTo>
                <a:cubicBezTo>
                  <a:pt x="61493" y="5262"/>
                  <a:pt x="61958" y="5211"/>
                  <a:pt x="62422" y="5211"/>
                </a:cubicBezTo>
                <a:cubicBezTo>
                  <a:pt x="63093" y="5211"/>
                  <a:pt x="63712" y="5159"/>
                  <a:pt x="64331" y="5004"/>
                </a:cubicBezTo>
                <a:cubicBezTo>
                  <a:pt x="64847" y="4849"/>
                  <a:pt x="65414" y="4746"/>
                  <a:pt x="65982" y="4746"/>
                </a:cubicBezTo>
                <a:lnTo>
                  <a:pt x="71863" y="4746"/>
                </a:lnTo>
                <a:cubicBezTo>
                  <a:pt x="73049" y="4746"/>
                  <a:pt x="74236" y="4643"/>
                  <a:pt x="75422" y="4488"/>
                </a:cubicBezTo>
                <a:cubicBezTo>
                  <a:pt x="76041" y="4385"/>
                  <a:pt x="76660" y="4334"/>
                  <a:pt x="77331" y="4334"/>
                </a:cubicBezTo>
                <a:lnTo>
                  <a:pt x="83006" y="4334"/>
                </a:lnTo>
                <a:cubicBezTo>
                  <a:pt x="83728" y="4334"/>
                  <a:pt x="84450" y="4282"/>
                  <a:pt x="85172" y="4127"/>
                </a:cubicBezTo>
                <a:cubicBezTo>
                  <a:pt x="85688" y="4076"/>
                  <a:pt x="86204" y="4024"/>
                  <a:pt x="86720" y="3973"/>
                </a:cubicBezTo>
                <a:lnTo>
                  <a:pt x="94355" y="3973"/>
                </a:lnTo>
                <a:cubicBezTo>
                  <a:pt x="94613" y="3973"/>
                  <a:pt x="94922" y="3973"/>
                  <a:pt x="95180" y="4024"/>
                </a:cubicBezTo>
                <a:cubicBezTo>
                  <a:pt x="95541" y="4024"/>
                  <a:pt x="95851" y="4076"/>
                  <a:pt x="96160" y="4076"/>
                </a:cubicBezTo>
                <a:lnTo>
                  <a:pt x="96470" y="4076"/>
                </a:lnTo>
                <a:cubicBezTo>
                  <a:pt x="96831" y="4076"/>
                  <a:pt x="97192" y="3921"/>
                  <a:pt x="97450" y="3663"/>
                </a:cubicBezTo>
                <a:cubicBezTo>
                  <a:pt x="97656" y="3405"/>
                  <a:pt x="97708" y="3147"/>
                  <a:pt x="97708" y="2838"/>
                </a:cubicBezTo>
                <a:cubicBezTo>
                  <a:pt x="97605" y="2012"/>
                  <a:pt x="96780" y="1496"/>
                  <a:pt x="96418" y="1187"/>
                </a:cubicBezTo>
                <a:cubicBezTo>
                  <a:pt x="95748" y="722"/>
                  <a:pt x="94974" y="465"/>
                  <a:pt x="94200" y="361"/>
                </a:cubicBezTo>
                <a:cubicBezTo>
                  <a:pt x="93839" y="361"/>
                  <a:pt x="93478" y="310"/>
                  <a:pt x="93168" y="310"/>
                </a:cubicBezTo>
                <a:lnTo>
                  <a:pt x="92446" y="310"/>
                </a:lnTo>
                <a:cubicBezTo>
                  <a:pt x="91930" y="310"/>
                  <a:pt x="91414" y="258"/>
                  <a:pt x="90898" y="155"/>
                </a:cubicBezTo>
                <a:lnTo>
                  <a:pt x="90537" y="155"/>
                </a:lnTo>
                <a:cubicBezTo>
                  <a:pt x="89299" y="52"/>
                  <a:pt x="88010" y="0"/>
                  <a:pt x="867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818945" y="3546925"/>
            <a:ext cx="2111780" cy="330015"/>
            <a:chOff x="3818945" y="3546925"/>
            <a:chExt cx="2111780" cy="330015"/>
          </a:xfrm>
        </p:grpSpPr>
        <p:sp>
          <p:nvSpPr>
            <p:cNvPr id="21" name="Google Shape;21;p2"/>
            <p:cNvSpPr/>
            <p:nvPr/>
          </p:nvSpPr>
          <p:spPr>
            <a:xfrm>
              <a:off x="3818945" y="3546925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5913" y="375140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flipH="1">
            <a:off x="6196216" y="937302"/>
            <a:ext cx="1105721" cy="1037720"/>
          </a:xfrm>
          <a:custGeom>
            <a:avLst/>
            <a:gdLst/>
            <a:ahLst/>
            <a:cxnLst/>
            <a:rect l="l" t="t" r="r" b="b"/>
            <a:pathLst>
              <a:path w="26781" h="25134" extrusionOk="0">
                <a:moveTo>
                  <a:pt x="3889" y="3030"/>
                </a:moveTo>
                <a:cubicBezTo>
                  <a:pt x="3821" y="3030"/>
                  <a:pt x="3788" y="3106"/>
                  <a:pt x="3788" y="3147"/>
                </a:cubicBezTo>
                <a:cubicBezTo>
                  <a:pt x="3942" y="3302"/>
                  <a:pt x="3891" y="3457"/>
                  <a:pt x="3891" y="3663"/>
                </a:cubicBezTo>
                <a:cubicBezTo>
                  <a:pt x="3891" y="3766"/>
                  <a:pt x="3942" y="3870"/>
                  <a:pt x="4046" y="4024"/>
                </a:cubicBezTo>
                <a:cubicBezTo>
                  <a:pt x="4200" y="4334"/>
                  <a:pt x="4303" y="4643"/>
                  <a:pt x="4407" y="4953"/>
                </a:cubicBezTo>
                <a:cubicBezTo>
                  <a:pt x="4665" y="5520"/>
                  <a:pt x="5129" y="5881"/>
                  <a:pt x="5696" y="5985"/>
                </a:cubicBezTo>
                <a:lnTo>
                  <a:pt x="6780" y="6294"/>
                </a:lnTo>
                <a:cubicBezTo>
                  <a:pt x="6934" y="6397"/>
                  <a:pt x="7089" y="6449"/>
                  <a:pt x="7296" y="6552"/>
                </a:cubicBezTo>
                <a:cubicBezTo>
                  <a:pt x="7399" y="6604"/>
                  <a:pt x="7502" y="6604"/>
                  <a:pt x="7657" y="6655"/>
                </a:cubicBezTo>
                <a:cubicBezTo>
                  <a:pt x="7760" y="6707"/>
                  <a:pt x="7863" y="6810"/>
                  <a:pt x="7966" y="6913"/>
                </a:cubicBezTo>
                <a:cubicBezTo>
                  <a:pt x="8069" y="7068"/>
                  <a:pt x="8224" y="7171"/>
                  <a:pt x="8327" y="7274"/>
                </a:cubicBezTo>
                <a:cubicBezTo>
                  <a:pt x="8534" y="7429"/>
                  <a:pt x="8637" y="7687"/>
                  <a:pt x="8688" y="7945"/>
                </a:cubicBezTo>
                <a:cubicBezTo>
                  <a:pt x="8740" y="7739"/>
                  <a:pt x="8688" y="7532"/>
                  <a:pt x="8585" y="7326"/>
                </a:cubicBezTo>
                <a:cubicBezTo>
                  <a:pt x="8379" y="7068"/>
                  <a:pt x="8121" y="6862"/>
                  <a:pt x="7915" y="6655"/>
                </a:cubicBezTo>
                <a:cubicBezTo>
                  <a:pt x="7708" y="6397"/>
                  <a:pt x="7502" y="6449"/>
                  <a:pt x="7244" y="6346"/>
                </a:cubicBezTo>
                <a:cubicBezTo>
                  <a:pt x="6986" y="6191"/>
                  <a:pt x="7089" y="6191"/>
                  <a:pt x="6883" y="6191"/>
                </a:cubicBezTo>
                <a:cubicBezTo>
                  <a:pt x="6676" y="6191"/>
                  <a:pt x="6470" y="6088"/>
                  <a:pt x="6264" y="6036"/>
                </a:cubicBezTo>
                <a:cubicBezTo>
                  <a:pt x="5593" y="5727"/>
                  <a:pt x="4819" y="5624"/>
                  <a:pt x="4561" y="4850"/>
                </a:cubicBezTo>
                <a:cubicBezTo>
                  <a:pt x="4510" y="4643"/>
                  <a:pt x="4458" y="4437"/>
                  <a:pt x="4355" y="4231"/>
                </a:cubicBezTo>
                <a:cubicBezTo>
                  <a:pt x="4303" y="4076"/>
                  <a:pt x="4200" y="3973"/>
                  <a:pt x="4149" y="3870"/>
                </a:cubicBezTo>
                <a:cubicBezTo>
                  <a:pt x="3994" y="3612"/>
                  <a:pt x="4149" y="3302"/>
                  <a:pt x="3942" y="3044"/>
                </a:cubicBezTo>
                <a:cubicBezTo>
                  <a:pt x="3923" y="3034"/>
                  <a:pt x="3905" y="3030"/>
                  <a:pt x="3889" y="3030"/>
                </a:cubicBezTo>
                <a:close/>
                <a:moveTo>
                  <a:pt x="19728" y="0"/>
                </a:moveTo>
                <a:cubicBezTo>
                  <a:pt x="19677" y="0"/>
                  <a:pt x="19625" y="52"/>
                  <a:pt x="19728" y="52"/>
                </a:cubicBezTo>
                <a:cubicBezTo>
                  <a:pt x="20038" y="207"/>
                  <a:pt x="19728" y="826"/>
                  <a:pt x="19625" y="981"/>
                </a:cubicBezTo>
                <a:cubicBezTo>
                  <a:pt x="19419" y="1290"/>
                  <a:pt x="19212" y="1496"/>
                  <a:pt x="19058" y="1754"/>
                </a:cubicBezTo>
                <a:cubicBezTo>
                  <a:pt x="18800" y="2219"/>
                  <a:pt x="18645" y="2683"/>
                  <a:pt x="18593" y="3199"/>
                </a:cubicBezTo>
                <a:cubicBezTo>
                  <a:pt x="18438" y="2993"/>
                  <a:pt x="18335" y="2786"/>
                  <a:pt x="18181" y="2580"/>
                </a:cubicBezTo>
                <a:cubicBezTo>
                  <a:pt x="17974" y="2425"/>
                  <a:pt x="17819" y="2219"/>
                  <a:pt x="17613" y="2064"/>
                </a:cubicBezTo>
                <a:cubicBezTo>
                  <a:pt x="17458" y="1961"/>
                  <a:pt x="17252" y="1858"/>
                  <a:pt x="17097" y="1754"/>
                </a:cubicBezTo>
                <a:cubicBezTo>
                  <a:pt x="16942" y="1651"/>
                  <a:pt x="16788" y="1496"/>
                  <a:pt x="16736" y="1290"/>
                </a:cubicBezTo>
                <a:lnTo>
                  <a:pt x="16685" y="1290"/>
                </a:lnTo>
                <a:cubicBezTo>
                  <a:pt x="16685" y="1703"/>
                  <a:pt x="17149" y="1909"/>
                  <a:pt x="17458" y="2116"/>
                </a:cubicBezTo>
                <a:cubicBezTo>
                  <a:pt x="17665" y="2270"/>
                  <a:pt x="17871" y="2425"/>
                  <a:pt x="18026" y="2631"/>
                </a:cubicBezTo>
                <a:cubicBezTo>
                  <a:pt x="18232" y="2838"/>
                  <a:pt x="18335" y="3147"/>
                  <a:pt x="18542" y="3302"/>
                </a:cubicBezTo>
                <a:cubicBezTo>
                  <a:pt x="18542" y="3457"/>
                  <a:pt x="18490" y="3612"/>
                  <a:pt x="18490" y="3766"/>
                </a:cubicBezTo>
                <a:cubicBezTo>
                  <a:pt x="18438" y="4643"/>
                  <a:pt x="18387" y="5520"/>
                  <a:pt x="18438" y="6346"/>
                </a:cubicBezTo>
                <a:cubicBezTo>
                  <a:pt x="18438" y="6862"/>
                  <a:pt x="18542" y="7274"/>
                  <a:pt x="18129" y="7635"/>
                </a:cubicBezTo>
                <a:cubicBezTo>
                  <a:pt x="17974" y="7739"/>
                  <a:pt x="17871" y="7842"/>
                  <a:pt x="17716" y="7945"/>
                </a:cubicBezTo>
                <a:cubicBezTo>
                  <a:pt x="17665" y="7997"/>
                  <a:pt x="17613" y="8048"/>
                  <a:pt x="17561" y="8100"/>
                </a:cubicBezTo>
                <a:cubicBezTo>
                  <a:pt x="17716" y="7687"/>
                  <a:pt x="17768" y="7274"/>
                  <a:pt x="17665" y="6810"/>
                </a:cubicBezTo>
                <a:cubicBezTo>
                  <a:pt x="17510" y="5727"/>
                  <a:pt x="16375" y="5572"/>
                  <a:pt x="15756" y="4850"/>
                </a:cubicBezTo>
                <a:cubicBezTo>
                  <a:pt x="15741" y="4819"/>
                  <a:pt x="15721" y="4807"/>
                  <a:pt x="15703" y="4807"/>
                </a:cubicBezTo>
                <a:cubicBezTo>
                  <a:pt x="15657" y="4807"/>
                  <a:pt x="15616" y="4880"/>
                  <a:pt x="15653" y="4953"/>
                </a:cubicBezTo>
                <a:cubicBezTo>
                  <a:pt x="16014" y="5314"/>
                  <a:pt x="16427" y="5624"/>
                  <a:pt x="16891" y="5933"/>
                </a:cubicBezTo>
                <a:cubicBezTo>
                  <a:pt x="17561" y="6552"/>
                  <a:pt x="17716" y="7584"/>
                  <a:pt x="17200" y="8358"/>
                </a:cubicBezTo>
                <a:cubicBezTo>
                  <a:pt x="16891" y="8822"/>
                  <a:pt x="16530" y="8977"/>
                  <a:pt x="16375" y="9493"/>
                </a:cubicBezTo>
                <a:cubicBezTo>
                  <a:pt x="16375" y="9854"/>
                  <a:pt x="16323" y="10163"/>
                  <a:pt x="16169" y="10473"/>
                </a:cubicBezTo>
                <a:cubicBezTo>
                  <a:pt x="16169" y="10524"/>
                  <a:pt x="16117" y="10576"/>
                  <a:pt x="16117" y="10628"/>
                </a:cubicBezTo>
                <a:lnTo>
                  <a:pt x="16117" y="10473"/>
                </a:lnTo>
                <a:lnTo>
                  <a:pt x="16014" y="10473"/>
                </a:lnTo>
                <a:lnTo>
                  <a:pt x="16014" y="10731"/>
                </a:lnTo>
                <a:lnTo>
                  <a:pt x="16065" y="10731"/>
                </a:lnTo>
                <a:cubicBezTo>
                  <a:pt x="15911" y="10885"/>
                  <a:pt x="15704" y="11092"/>
                  <a:pt x="15446" y="11247"/>
                </a:cubicBezTo>
                <a:cubicBezTo>
                  <a:pt x="14982" y="11762"/>
                  <a:pt x="14363" y="12175"/>
                  <a:pt x="13641" y="12433"/>
                </a:cubicBezTo>
                <a:cubicBezTo>
                  <a:pt x="13434" y="12485"/>
                  <a:pt x="13177" y="12588"/>
                  <a:pt x="12970" y="12691"/>
                </a:cubicBezTo>
                <a:cubicBezTo>
                  <a:pt x="12970" y="12639"/>
                  <a:pt x="12970" y="12588"/>
                  <a:pt x="12970" y="12536"/>
                </a:cubicBezTo>
                <a:cubicBezTo>
                  <a:pt x="13228" y="12227"/>
                  <a:pt x="13125" y="11608"/>
                  <a:pt x="13073" y="11247"/>
                </a:cubicBezTo>
                <a:cubicBezTo>
                  <a:pt x="13022" y="10473"/>
                  <a:pt x="12609" y="9802"/>
                  <a:pt x="11990" y="9389"/>
                </a:cubicBezTo>
                <a:cubicBezTo>
                  <a:pt x="11629" y="9183"/>
                  <a:pt x="11319" y="8874"/>
                  <a:pt x="11061" y="8564"/>
                </a:cubicBezTo>
                <a:cubicBezTo>
                  <a:pt x="10907" y="8151"/>
                  <a:pt x="10855" y="7687"/>
                  <a:pt x="10958" y="7274"/>
                </a:cubicBezTo>
                <a:cubicBezTo>
                  <a:pt x="11010" y="6810"/>
                  <a:pt x="11268" y="6397"/>
                  <a:pt x="11319" y="5933"/>
                </a:cubicBezTo>
                <a:cubicBezTo>
                  <a:pt x="11371" y="5572"/>
                  <a:pt x="11371" y="5159"/>
                  <a:pt x="11216" y="4798"/>
                </a:cubicBezTo>
                <a:cubicBezTo>
                  <a:pt x="11216" y="4781"/>
                  <a:pt x="11210" y="4775"/>
                  <a:pt x="11203" y="4775"/>
                </a:cubicBezTo>
                <a:cubicBezTo>
                  <a:pt x="11188" y="4775"/>
                  <a:pt x="11165" y="4798"/>
                  <a:pt x="11165" y="4798"/>
                </a:cubicBezTo>
                <a:cubicBezTo>
                  <a:pt x="11216" y="5262"/>
                  <a:pt x="11216" y="5727"/>
                  <a:pt x="11061" y="6191"/>
                </a:cubicBezTo>
                <a:cubicBezTo>
                  <a:pt x="10958" y="6552"/>
                  <a:pt x="10803" y="6862"/>
                  <a:pt x="10700" y="7274"/>
                </a:cubicBezTo>
                <a:cubicBezTo>
                  <a:pt x="10546" y="7842"/>
                  <a:pt x="10649" y="8461"/>
                  <a:pt x="11010" y="8925"/>
                </a:cubicBezTo>
                <a:cubicBezTo>
                  <a:pt x="11526" y="9441"/>
                  <a:pt x="12248" y="9751"/>
                  <a:pt x="12506" y="10473"/>
                </a:cubicBezTo>
                <a:cubicBezTo>
                  <a:pt x="12661" y="10834"/>
                  <a:pt x="12764" y="11195"/>
                  <a:pt x="12815" y="11556"/>
                </a:cubicBezTo>
                <a:lnTo>
                  <a:pt x="12815" y="11711"/>
                </a:lnTo>
                <a:cubicBezTo>
                  <a:pt x="12557" y="11453"/>
                  <a:pt x="12300" y="11247"/>
                  <a:pt x="11938" y="11092"/>
                </a:cubicBezTo>
                <a:cubicBezTo>
                  <a:pt x="11423" y="10937"/>
                  <a:pt x="10958" y="10628"/>
                  <a:pt x="10546" y="10266"/>
                </a:cubicBezTo>
                <a:cubicBezTo>
                  <a:pt x="10184" y="9957"/>
                  <a:pt x="9772" y="9905"/>
                  <a:pt x="9514" y="9493"/>
                </a:cubicBezTo>
                <a:cubicBezTo>
                  <a:pt x="9359" y="9131"/>
                  <a:pt x="9204" y="8719"/>
                  <a:pt x="9101" y="8358"/>
                </a:cubicBezTo>
                <a:cubicBezTo>
                  <a:pt x="8998" y="8203"/>
                  <a:pt x="8895" y="8048"/>
                  <a:pt x="8688" y="7945"/>
                </a:cubicBezTo>
                <a:cubicBezTo>
                  <a:pt x="8482" y="7687"/>
                  <a:pt x="8224" y="7532"/>
                  <a:pt x="7915" y="7429"/>
                </a:cubicBezTo>
                <a:cubicBezTo>
                  <a:pt x="7553" y="7378"/>
                  <a:pt x="7244" y="7223"/>
                  <a:pt x="6883" y="7171"/>
                </a:cubicBezTo>
                <a:cubicBezTo>
                  <a:pt x="6746" y="7150"/>
                  <a:pt x="6609" y="7140"/>
                  <a:pt x="6473" y="7140"/>
                </a:cubicBezTo>
                <a:cubicBezTo>
                  <a:pt x="5945" y="7140"/>
                  <a:pt x="5436" y="7296"/>
                  <a:pt x="5026" y="7584"/>
                </a:cubicBezTo>
                <a:cubicBezTo>
                  <a:pt x="4510" y="7893"/>
                  <a:pt x="3994" y="8048"/>
                  <a:pt x="3426" y="8048"/>
                </a:cubicBezTo>
                <a:cubicBezTo>
                  <a:pt x="3213" y="8070"/>
                  <a:pt x="2990" y="8082"/>
                  <a:pt x="2770" y="8082"/>
                </a:cubicBezTo>
                <a:cubicBezTo>
                  <a:pt x="2458" y="8082"/>
                  <a:pt x="2151" y="8057"/>
                  <a:pt x="1879" y="7997"/>
                </a:cubicBezTo>
                <a:cubicBezTo>
                  <a:pt x="1105" y="7790"/>
                  <a:pt x="744" y="6913"/>
                  <a:pt x="228" y="6397"/>
                </a:cubicBezTo>
                <a:cubicBezTo>
                  <a:pt x="198" y="6367"/>
                  <a:pt x="163" y="6355"/>
                  <a:pt x="132" y="6355"/>
                </a:cubicBezTo>
                <a:cubicBezTo>
                  <a:pt x="56" y="6355"/>
                  <a:pt x="0" y="6428"/>
                  <a:pt x="73" y="6501"/>
                </a:cubicBezTo>
                <a:cubicBezTo>
                  <a:pt x="383" y="7068"/>
                  <a:pt x="795" y="7532"/>
                  <a:pt x="1260" y="7997"/>
                </a:cubicBezTo>
                <a:cubicBezTo>
                  <a:pt x="1668" y="8241"/>
                  <a:pt x="2173" y="8390"/>
                  <a:pt x="2673" y="8390"/>
                </a:cubicBezTo>
                <a:cubicBezTo>
                  <a:pt x="2805" y="8390"/>
                  <a:pt x="2936" y="8379"/>
                  <a:pt x="3065" y="8358"/>
                </a:cubicBezTo>
                <a:cubicBezTo>
                  <a:pt x="3157" y="8364"/>
                  <a:pt x="3249" y="8367"/>
                  <a:pt x="3340" y="8367"/>
                </a:cubicBezTo>
                <a:cubicBezTo>
                  <a:pt x="3969" y="8367"/>
                  <a:pt x="4588" y="8215"/>
                  <a:pt x="5129" y="7945"/>
                </a:cubicBezTo>
                <a:cubicBezTo>
                  <a:pt x="5490" y="7635"/>
                  <a:pt x="6006" y="7481"/>
                  <a:pt x="6470" y="7481"/>
                </a:cubicBezTo>
                <a:cubicBezTo>
                  <a:pt x="6883" y="7532"/>
                  <a:pt x="7296" y="7635"/>
                  <a:pt x="7657" y="7739"/>
                </a:cubicBezTo>
                <a:cubicBezTo>
                  <a:pt x="8688" y="7997"/>
                  <a:pt x="8895" y="8770"/>
                  <a:pt x="9256" y="9596"/>
                </a:cubicBezTo>
                <a:cubicBezTo>
                  <a:pt x="9565" y="10215"/>
                  <a:pt x="10184" y="10421"/>
                  <a:pt x="10649" y="10834"/>
                </a:cubicBezTo>
                <a:cubicBezTo>
                  <a:pt x="11113" y="11298"/>
                  <a:pt x="12248" y="11350"/>
                  <a:pt x="12609" y="11969"/>
                </a:cubicBezTo>
                <a:cubicBezTo>
                  <a:pt x="12764" y="12330"/>
                  <a:pt x="12764" y="12743"/>
                  <a:pt x="12609" y="13104"/>
                </a:cubicBezTo>
                <a:cubicBezTo>
                  <a:pt x="12196" y="13826"/>
                  <a:pt x="12248" y="14858"/>
                  <a:pt x="11990" y="15683"/>
                </a:cubicBezTo>
                <a:cubicBezTo>
                  <a:pt x="11887" y="15270"/>
                  <a:pt x="11629" y="14961"/>
                  <a:pt x="11268" y="14703"/>
                </a:cubicBezTo>
                <a:cubicBezTo>
                  <a:pt x="11061" y="14548"/>
                  <a:pt x="10803" y="14393"/>
                  <a:pt x="10597" y="14239"/>
                </a:cubicBezTo>
                <a:cubicBezTo>
                  <a:pt x="10339" y="14084"/>
                  <a:pt x="10081" y="13981"/>
                  <a:pt x="9823" y="13929"/>
                </a:cubicBezTo>
                <a:cubicBezTo>
                  <a:pt x="9711" y="13929"/>
                  <a:pt x="9591" y="13943"/>
                  <a:pt x="9480" y="13943"/>
                </a:cubicBezTo>
                <a:cubicBezTo>
                  <a:pt x="9285" y="13943"/>
                  <a:pt x="9115" y="13901"/>
                  <a:pt x="9050" y="13671"/>
                </a:cubicBezTo>
                <a:cubicBezTo>
                  <a:pt x="8998" y="13465"/>
                  <a:pt x="8998" y="13155"/>
                  <a:pt x="8792" y="13001"/>
                </a:cubicBezTo>
                <a:cubicBezTo>
                  <a:pt x="8782" y="12991"/>
                  <a:pt x="8770" y="12987"/>
                  <a:pt x="8758" y="12987"/>
                </a:cubicBezTo>
                <a:cubicBezTo>
                  <a:pt x="8706" y="12987"/>
                  <a:pt x="8647" y="13062"/>
                  <a:pt x="8688" y="13104"/>
                </a:cubicBezTo>
                <a:cubicBezTo>
                  <a:pt x="8740" y="13310"/>
                  <a:pt x="8843" y="13568"/>
                  <a:pt x="8843" y="13774"/>
                </a:cubicBezTo>
                <a:cubicBezTo>
                  <a:pt x="8946" y="13981"/>
                  <a:pt x="9101" y="14136"/>
                  <a:pt x="9307" y="14187"/>
                </a:cubicBezTo>
                <a:cubicBezTo>
                  <a:pt x="9411" y="14213"/>
                  <a:pt x="9527" y="14213"/>
                  <a:pt x="9649" y="14213"/>
                </a:cubicBezTo>
                <a:cubicBezTo>
                  <a:pt x="9772" y="14213"/>
                  <a:pt x="9901" y="14213"/>
                  <a:pt x="10030" y="14239"/>
                </a:cubicBezTo>
                <a:cubicBezTo>
                  <a:pt x="10236" y="14290"/>
                  <a:pt x="10442" y="14393"/>
                  <a:pt x="10649" y="14548"/>
                </a:cubicBezTo>
                <a:cubicBezTo>
                  <a:pt x="11061" y="14858"/>
                  <a:pt x="11629" y="15116"/>
                  <a:pt x="11784" y="15632"/>
                </a:cubicBezTo>
                <a:cubicBezTo>
                  <a:pt x="11784" y="15941"/>
                  <a:pt x="11680" y="16251"/>
                  <a:pt x="11474" y="16457"/>
                </a:cubicBezTo>
                <a:lnTo>
                  <a:pt x="11423" y="16509"/>
                </a:lnTo>
                <a:cubicBezTo>
                  <a:pt x="11319" y="16612"/>
                  <a:pt x="11216" y="16663"/>
                  <a:pt x="11113" y="16715"/>
                </a:cubicBezTo>
                <a:cubicBezTo>
                  <a:pt x="10649" y="16870"/>
                  <a:pt x="10236" y="17076"/>
                  <a:pt x="9823" y="17334"/>
                </a:cubicBezTo>
                <a:cubicBezTo>
                  <a:pt x="9514" y="17643"/>
                  <a:pt x="9307" y="18005"/>
                  <a:pt x="9256" y="18366"/>
                </a:cubicBezTo>
                <a:cubicBezTo>
                  <a:pt x="8740" y="19655"/>
                  <a:pt x="7038" y="19604"/>
                  <a:pt x="6109" y="20326"/>
                </a:cubicBezTo>
                <a:cubicBezTo>
                  <a:pt x="5645" y="20636"/>
                  <a:pt x="5284" y="21151"/>
                  <a:pt x="4819" y="21461"/>
                </a:cubicBezTo>
                <a:cubicBezTo>
                  <a:pt x="4303" y="21771"/>
                  <a:pt x="3839" y="22183"/>
                  <a:pt x="3478" y="22648"/>
                </a:cubicBezTo>
                <a:cubicBezTo>
                  <a:pt x="3117" y="23215"/>
                  <a:pt x="2653" y="23679"/>
                  <a:pt x="2137" y="24092"/>
                </a:cubicBezTo>
                <a:cubicBezTo>
                  <a:pt x="1776" y="24298"/>
                  <a:pt x="1415" y="24608"/>
                  <a:pt x="1053" y="24917"/>
                </a:cubicBezTo>
                <a:cubicBezTo>
                  <a:pt x="964" y="25006"/>
                  <a:pt x="1068" y="25134"/>
                  <a:pt x="1197" y="25134"/>
                </a:cubicBezTo>
                <a:cubicBezTo>
                  <a:pt x="1217" y="25134"/>
                  <a:pt x="1239" y="25131"/>
                  <a:pt x="1260" y="25124"/>
                </a:cubicBezTo>
                <a:cubicBezTo>
                  <a:pt x="1501" y="25014"/>
                  <a:pt x="1706" y="24979"/>
                  <a:pt x="1904" y="24979"/>
                </a:cubicBezTo>
                <a:cubicBezTo>
                  <a:pt x="2172" y="24979"/>
                  <a:pt x="2430" y="25043"/>
                  <a:pt x="2756" y="25072"/>
                </a:cubicBezTo>
                <a:cubicBezTo>
                  <a:pt x="3220" y="25021"/>
                  <a:pt x="3684" y="24814"/>
                  <a:pt x="3994" y="24402"/>
                </a:cubicBezTo>
                <a:cubicBezTo>
                  <a:pt x="4716" y="23628"/>
                  <a:pt x="5335" y="22802"/>
                  <a:pt x="5799" y="21822"/>
                </a:cubicBezTo>
                <a:cubicBezTo>
                  <a:pt x="6006" y="21255"/>
                  <a:pt x="6419" y="20790"/>
                  <a:pt x="6934" y="20481"/>
                </a:cubicBezTo>
                <a:cubicBezTo>
                  <a:pt x="7399" y="20274"/>
                  <a:pt x="7915" y="20171"/>
                  <a:pt x="8379" y="19913"/>
                </a:cubicBezTo>
                <a:cubicBezTo>
                  <a:pt x="8740" y="19707"/>
                  <a:pt x="9050" y="19449"/>
                  <a:pt x="9359" y="19191"/>
                </a:cubicBezTo>
                <a:cubicBezTo>
                  <a:pt x="9772" y="18830"/>
                  <a:pt x="9669" y="18469"/>
                  <a:pt x="9927" y="18005"/>
                </a:cubicBezTo>
                <a:cubicBezTo>
                  <a:pt x="10442" y="17231"/>
                  <a:pt x="11629" y="17282"/>
                  <a:pt x="12196" y="16509"/>
                </a:cubicBezTo>
                <a:cubicBezTo>
                  <a:pt x="12196" y="16509"/>
                  <a:pt x="12248" y="16457"/>
                  <a:pt x="12248" y="16405"/>
                </a:cubicBezTo>
                <a:cubicBezTo>
                  <a:pt x="12506" y="16147"/>
                  <a:pt x="12867" y="15993"/>
                  <a:pt x="13280" y="15993"/>
                </a:cubicBezTo>
                <a:cubicBezTo>
                  <a:pt x="13756" y="15993"/>
                  <a:pt x="14144" y="16256"/>
                  <a:pt x="14647" y="16256"/>
                </a:cubicBezTo>
                <a:cubicBezTo>
                  <a:pt x="14689" y="16256"/>
                  <a:pt x="14732" y="16255"/>
                  <a:pt x="14776" y="16251"/>
                </a:cubicBezTo>
                <a:cubicBezTo>
                  <a:pt x="15240" y="16147"/>
                  <a:pt x="15653" y="15941"/>
                  <a:pt x="16014" y="15580"/>
                </a:cubicBezTo>
                <a:cubicBezTo>
                  <a:pt x="16117" y="15477"/>
                  <a:pt x="16220" y="15425"/>
                  <a:pt x="16323" y="15322"/>
                </a:cubicBezTo>
                <a:cubicBezTo>
                  <a:pt x="16375" y="15270"/>
                  <a:pt x="16427" y="15219"/>
                  <a:pt x="16530" y="15167"/>
                </a:cubicBezTo>
                <a:cubicBezTo>
                  <a:pt x="16633" y="15064"/>
                  <a:pt x="16633" y="14909"/>
                  <a:pt x="16633" y="14755"/>
                </a:cubicBezTo>
                <a:lnTo>
                  <a:pt x="16685" y="14755"/>
                </a:lnTo>
                <a:cubicBezTo>
                  <a:pt x="16736" y="14755"/>
                  <a:pt x="16736" y="14600"/>
                  <a:pt x="16685" y="14600"/>
                </a:cubicBezTo>
                <a:lnTo>
                  <a:pt x="16581" y="14600"/>
                </a:lnTo>
                <a:cubicBezTo>
                  <a:pt x="16530" y="14600"/>
                  <a:pt x="16478" y="14651"/>
                  <a:pt x="16478" y="14651"/>
                </a:cubicBezTo>
                <a:cubicBezTo>
                  <a:pt x="16478" y="14755"/>
                  <a:pt x="16478" y="14858"/>
                  <a:pt x="16478" y="14961"/>
                </a:cubicBezTo>
                <a:cubicBezTo>
                  <a:pt x="16427" y="15116"/>
                  <a:pt x="16323" y="15116"/>
                  <a:pt x="16220" y="15167"/>
                </a:cubicBezTo>
                <a:cubicBezTo>
                  <a:pt x="16014" y="15322"/>
                  <a:pt x="15859" y="15477"/>
                  <a:pt x="15653" y="15632"/>
                </a:cubicBezTo>
                <a:cubicBezTo>
                  <a:pt x="15348" y="15898"/>
                  <a:pt x="14959" y="16052"/>
                  <a:pt x="14568" y="16052"/>
                </a:cubicBezTo>
                <a:cubicBezTo>
                  <a:pt x="14430" y="16052"/>
                  <a:pt x="14292" y="16033"/>
                  <a:pt x="14157" y="15993"/>
                </a:cubicBezTo>
                <a:cubicBezTo>
                  <a:pt x="13890" y="15893"/>
                  <a:pt x="13602" y="15836"/>
                  <a:pt x="13307" y="15836"/>
                </a:cubicBezTo>
                <a:cubicBezTo>
                  <a:pt x="13144" y="15836"/>
                  <a:pt x="12980" y="15853"/>
                  <a:pt x="12815" y="15890"/>
                </a:cubicBezTo>
                <a:cubicBezTo>
                  <a:pt x="12712" y="15941"/>
                  <a:pt x="12557" y="15993"/>
                  <a:pt x="12454" y="16096"/>
                </a:cubicBezTo>
                <a:cubicBezTo>
                  <a:pt x="12557" y="15838"/>
                  <a:pt x="12609" y="15580"/>
                  <a:pt x="12712" y="15322"/>
                </a:cubicBezTo>
                <a:cubicBezTo>
                  <a:pt x="12764" y="14961"/>
                  <a:pt x="12919" y="14651"/>
                  <a:pt x="13073" y="14342"/>
                </a:cubicBezTo>
                <a:cubicBezTo>
                  <a:pt x="13125" y="14239"/>
                  <a:pt x="13177" y="14136"/>
                  <a:pt x="13177" y="14084"/>
                </a:cubicBezTo>
                <a:cubicBezTo>
                  <a:pt x="13383" y="13774"/>
                  <a:pt x="13589" y="13516"/>
                  <a:pt x="13847" y="13310"/>
                </a:cubicBezTo>
                <a:cubicBezTo>
                  <a:pt x="13899" y="13259"/>
                  <a:pt x="13950" y="13259"/>
                  <a:pt x="14002" y="13207"/>
                </a:cubicBezTo>
                <a:cubicBezTo>
                  <a:pt x="14054" y="13155"/>
                  <a:pt x="14157" y="13104"/>
                  <a:pt x="14208" y="13052"/>
                </a:cubicBezTo>
                <a:cubicBezTo>
                  <a:pt x="14675" y="12925"/>
                  <a:pt x="15142" y="12832"/>
                  <a:pt x="15638" y="12832"/>
                </a:cubicBezTo>
                <a:cubicBezTo>
                  <a:pt x="15745" y="12832"/>
                  <a:pt x="15853" y="12837"/>
                  <a:pt x="15962" y="12846"/>
                </a:cubicBezTo>
                <a:cubicBezTo>
                  <a:pt x="16068" y="12855"/>
                  <a:pt x="16175" y="12859"/>
                  <a:pt x="16281" y="12859"/>
                </a:cubicBezTo>
                <a:cubicBezTo>
                  <a:pt x="16792" y="12859"/>
                  <a:pt x="17298" y="12759"/>
                  <a:pt x="17768" y="12588"/>
                </a:cubicBezTo>
                <a:cubicBezTo>
                  <a:pt x="18026" y="12536"/>
                  <a:pt x="18232" y="12330"/>
                  <a:pt x="18490" y="12227"/>
                </a:cubicBezTo>
                <a:cubicBezTo>
                  <a:pt x="18800" y="12175"/>
                  <a:pt x="19109" y="12072"/>
                  <a:pt x="19419" y="11917"/>
                </a:cubicBezTo>
                <a:cubicBezTo>
                  <a:pt x="19573" y="11814"/>
                  <a:pt x="19677" y="11711"/>
                  <a:pt x="19780" y="11608"/>
                </a:cubicBezTo>
                <a:cubicBezTo>
                  <a:pt x="20038" y="11582"/>
                  <a:pt x="20283" y="11569"/>
                  <a:pt x="20521" y="11569"/>
                </a:cubicBezTo>
                <a:cubicBezTo>
                  <a:pt x="20760" y="11569"/>
                  <a:pt x="20992" y="11582"/>
                  <a:pt x="21224" y="11608"/>
                </a:cubicBezTo>
                <a:cubicBezTo>
                  <a:pt x="21437" y="11640"/>
                  <a:pt x="21649" y="11658"/>
                  <a:pt x="21860" y="11658"/>
                </a:cubicBezTo>
                <a:cubicBezTo>
                  <a:pt x="22314" y="11658"/>
                  <a:pt x="22762" y="11578"/>
                  <a:pt x="23185" y="11401"/>
                </a:cubicBezTo>
                <a:cubicBezTo>
                  <a:pt x="23494" y="11195"/>
                  <a:pt x="23700" y="10937"/>
                  <a:pt x="23855" y="10576"/>
                </a:cubicBezTo>
                <a:cubicBezTo>
                  <a:pt x="24010" y="10163"/>
                  <a:pt x="24216" y="9802"/>
                  <a:pt x="24371" y="9389"/>
                </a:cubicBezTo>
                <a:cubicBezTo>
                  <a:pt x="24423" y="9183"/>
                  <a:pt x="24526" y="8925"/>
                  <a:pt x="24681" y="8770"/>
                </a:cubicBezTo>
                <a:cubicBezTo>
                  <a:pt x="24835" y="8616"/>
                  <a:pt x="25093" y="8512"/>
                  <a:pt x="25300" y="8461"/>
                </a:cubicBezTo>
                <a:cubicBezTo>
                  <a:pt x="25764" y="8306"/>
                  <a:pt x="26228" y="8203"/>
                  <a:pt x="26744" y="8100"/>
                </a:cubicBezTo>
                <a:cubicBezTo>
                  <a:pt x="26751" y="8107"/>
                  <a:pt x="26757" y="8110"/>
                  <a:pt x="26760" y="8110"/>
                </a:cubicBezTo>
                <a:cubicBezTo>
                  <a:pt x="26781" y="8110"/>
                  <a:pt x="26737" y="7997"/>
                  <a:pt x="26693" y="7997"/>
                </a:cubicBezTo>
                <a:cubicBezTo>
                  <a:pt x="26022" y="8100"/>
                  <a:pt x="24887" y="8151"/>
                  <a:pt x="24423" y="8770"/>
                </a:cubicBezTo>
                <a:cubicBezTo>
                  <a:pt x="24319" y="8925"/>
                  <a:pt x="24268" y="9131"/>
                  <a:pt x="24216" y="9338"/>
                </a:cubicBezTo>
                <a:cubicBezTo>
                  <a:pt x="24113" y="9544"/>
                  <a:pt x="24010" y="9802"/>
                  <a:pt x="23855" y="10008"/>
                </a:cubicBezTo>
                <a:cubicBezTo>
                  <a:pt x="23649" y="10524"/>
                  <a:pt x="23546" y="11040"/>
                  <a:pt x="23030" y="11298"/>
                </a:cubicBezTo>
                <a:cubicBezTo>
                  <a:pt x="22732" y="11410"/>
                  <a:pt x="22408" y="11494"/>
                  <a:pt x="22096" y="11494"/>
                </a:cubicBezTo>
                <a:cubicBezTo>
                  <a:pt x="21975" y="11494"/>
                  <a:pt x="21855" y="11482"/>
                  <a:pt x="21740" y="11453"/>
                </a:cubicBezTo>
                <a:lnTo>
                  <a:pt x="19935" y="11453"/>
                </a:lnTo>
                <a:cubicBezTo>
                  <a:pt x="20141" y="11350"/>
                  <a:pt x="20347" y="11195"/>
                  <a:pt x="20502" y="11040"/>
                </a:cubicBezTo>
                <a:cubicBezTo>
                  <a:pt x="20657" y="10628"/>
                  <a:pt x="20708" y="10163"/>
                  <a:pt x="20554" y="9751"/>
                </a:cubicBezTo>
                <a:cubicBezTo>
                  <a:pt x="20554" y="9441"/>
                  <a:pt x="20605" y="9131"/>
                  <a:pt x="20760" y="8822"/>
                </a:cubicBezTo>
                <a:cubicBezTo>
                  <a:pt x="20760" y="8616"/>
                  <a:pt x="20812" y="8409"/>
                  <a:pt x="20812" y="8151"/>
                </a:cubicBezTo>
                <a:cubicBezTo>
                  <a:pt x="20863" y="7687"/>
                  <a:pt x="21224" y="7584"/>
                  <a:pt x="21534" y="7326"/>
                </a:cubicBezTo>
                <a:cubicBezTo>
                  <a:pt x="21843" y="7120"/>
                  <a:pt x="21843" y="6862"/>
                  <a:pt x="22101" y="6758"/>
                </a:cubicBezTo>
                <a:cubicBezTo>
                  <a:pt x="22146" y="6714"/>
                  <a:pt x="22114" y="6593"/>
                  <a:pt x="22071" y="6593"/>
                </a:cubicBezTo>
                <a:cubicBezTo>
                  <a:pt x="22064" y="6593"/>
                  <a:pt x="22057" y="6596"/>
                  <a:pt x="22050" y="6604"/>
                </a:cubicBezTo>
                <a:cubicBezTo>
                  <a:pt x="21843" y="6707"/>
                  <a:pt x="21689" y="6862"/>
                  <a:pt x="21585" y="7016"/>
                </a:cubicBezTo>
                <a:cubicBezTo>
                  <a:pt x="21379" y="7171"/>
                  <a:pt x="21173" y="7326"/>
                  <a:pt x="20966" y="7481"/>
                </a:cubicBezTo>
                <a:cubicBezTo>
                  <a:pt x="20502" y="7842"/>
                  <a:pt x="20657" y="8151"/>
                  <a:pt x="20502" y="8719"/>
                </a:cubicBezTo>
                <a:cubicBezTo>
                  <a:pt x="20450" y="8977"/>
                  <a:pt x="20347" y="9235"/>
                  <a:pt x="20296" y="9493"/>
                </a:cubicBezTo>
                <a:lnTo>
                  <a:pt x="20296" y="10266"/>
                </a:lnTo>
                <a:cubicBezTo>
                  <a:pt x="20296" y="10782"/>
                  <a:pt x="20089" y="10937"/>
                  <a:pt x="19728" y="11195"/>
                </a:cubicBezTo>
                <a:cubicBezTo>
                  <a:pt x="19573" y="11350"/>
                  <a:pt x="19367" y="11505"/>
                  <a:pt x="19161" y="11659"/>
                </a:cubicBezTo>
                <a:cubicBezTo>
                  <a:pt x="18851" y="11814"/>
                  <a:pt x="18490" y="11814"/>
                  <a:pt x="18181" y="11969"/>
                </a:cubicBezTo>
                <a:cubicBezTo>
                  <a:pt x="17923" y="12124"/>
                  <a:pt x="17561" y="12278"/>
                  <a:pt x="17252" y="12330"/>
                </a:cubicBezTo>
                <a:cubicBezTo>
                  <a:pt x="16581" y="12433"/>
                  <a:pt x="15962" y="12485"/>
                  <a:pt x="15292" y="12536"/>
                </a:cubicBezTo>
                <a:lnTo>
                  <a:pt x="14673" y="12588"/>
                </a:lnTo>
                <a:cubicBezTo>
                  <a:pt x="15034" y="12330"/>
                  <a:pt x="15395" y="12020"/>
                  <a:pt x="15704" y="11659"/>
                </a:cubicBezTo>
                <a:cubicBezTo>
                  <a:pt x="16065" y="11453"/>
                  <a:pt x="16323" y="11143"/>
                  <a:pt x="16530" y="10782"/>
                </a:cubicBezTo>
                <a:cubicBezTo>
                  <a:pt x="16736" y="10370"/>
                  <a:pt x="16633" y="10008"/>
                  <a:pt x="16685" y="9596"/>
                </a:cubicBezTo>
                <a:cubicBezTo>
                  <a:pt x="16839" y="9235"/>
                  <a:pt x="17097" y="8874"/>
                  <a:pt x="17355" y="8564"/>
                </a:cubicBezTo>
                <a:cubicBezTo>
                  <a:pt x="17385" y="8594"/>
                  <a:pt x="17415" y="8624"/>
                  <a:pt x="17444" y="8624"/>
                </a:cubicBezTo>
                <a:cubicBezTo>
                  <a:pt x="17466" y="8624"/>
                  <a:pt x="17488" y="8608"/>
                  <a:pt x="17510" y="8564"/>
                </a:cubicBezTo>
                <a:cubicBezTo>
                  <a:pt x="17613" y="8409"/>
                  <a:pt x="17768" y="8254"/>
                  <a:pt x="17923" y="8048"/>
                </a:cubicBezTo>
                <a:cubicBezTo>
                  <a:pt x="18077" y="7945"/>
                  <a:pt x="18284" y="7790"/>
                  <a:pt x="18438" y="7635"/>
                </a:cubicBezTo>
                <a:cubicBezTo>
                  <a:pt x="18645" y="7378"/>
                  <a:pt x="18748" y="7016"/>
                  <a:pt x="18696" y="6707"/>
                </a:cubicBezTo>
                <a:cubicBezTo>
                  <a:pt x="18593" y="5624"/>
                  <a:pt x="18645" y="4540"/>
                  <a:pt x="18748" y="3405"/>
                </a:cubicBezTo>
                <a:cubicBezTo>
                  <a:pt x="18800" y="2941"/>
                  <a:pt x="18903" y="2477"/>
                  <a:pt x="19058" y="2064"/>
                </a:cubicBezTo>
                <a:cubicBezTo>
                  <a:pt x="19264" y="1703"/>
                  <a:pt x="19522" y="1393"/>
                  <a:pt x="19728" y="1032"/>
                </a:cubicBezTo>
                <a:cubicBezTo>
                  <a:pt x="19831" y="774"/>
                  <a:pt x="20089" y="104"/>
                  <a:pt x="19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238195" y="540036"/>
            <a:ext cx="1985342" cy="1129259"/>
            <a:chOff x="5588765" y="848404"/>
            <a:chExt cx="1310803" cy="745582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6422655" y="1566270"/>
              <a:ext cx="37487" cy="27716"/>
            </a:xfrm>
            <a:custGeom>
              <a:avLst/>
              <a:gdLst/>
              <a:ahLst/>
              <a:cxnLst/>
              <a:rect l="l" t="t" r="r" b="b"/>
              <a:pathLst>
                <a:path w="1032" h="763" extrusionOk="0">
                  <a:moveTo>
                    <a:pt x="232" y="1"/>
                  </a:moveTo>
                  <a:cubicBezTo>
                    <a:pt x="181" y="1"/>
                    <a:pt x="129" y="27"/>
                    <a:pt x="103" y="78"/>
                  </a:cubicBezTo>
                  <a:cubicBezTo>
                    <a:pt x="0" y="130"/>
                    <a:pt x="0" y="285"/>
                    <a:pt x="103" y="388"/>
                  </a:cubicBezTo>
                  <a:cubicBezTo>
                    <a:pt x="206" y="491"/>
                    <a:pt x="413" y="594"/>
                    <a:pt x="568" y="646"/>
                  </a:cubicBezTo>
                  <a:lnTo>
                    <a:pt x="516" y="646"/>
                  </a:lnTo>
                  <a:cubicBezTo>
                    <a:pt x="568" y="646"/>
                    <a:pt x="619" y="697"/>
                    <a:pt x="671" y="697"/>
                  </a:cubicBezTo>
                  <a:cubicBezTo>
                    <a:pt x="671" y="697"/>
                    <a:pt x="722" y="749"/>
                    <a:pt x="774" y="749"/>
                  </a:cubicBezTo>
                  <a:lnTo>
                    <a:pt x="826" y="749"/>
                  </a:lnTo>
                  <a:cubicBezTo>
                    <a:pt x="844" y="758"/>
                    <a:pt x="862" y="762"/>
                    <a:pt x="880" y="762"/>
                  </a:cubicBezTo>
                  <a:cubicBezTo>
                    <a:pt x="962" y="762"/>
                    <a:pt x="1032" y="670"/>
                    <a:pt x="1032" y="543"/>
                  </a:cubicBezTo>
                  <a:cubicBezTo>
                    <a:pt x="1032" y="491"/>
                    <a:pt x="980" y="491"/>
                    <a:pt x="980" y="439"/>
                  </a:cubicBezTo>
                  <a:cubicBezTo>
                    <a:pt x="929" y="388"/>
                    <a:pt x="877" y="336"/>
                    <a:pt x="877" y="336"/>
                  </a:cubicBezTo>
                  <a:lnTo>
                    <a:pt x="722" y="285"/>
                  </a:lnTo>
                  <a:cubicBezTo>
                    <a:pt x="619" y="233"/>
                    <a:pt x="516" y="182"/>
                    <a:pt x="413" y="130"/>
                  </a:cubicBezTo>
                  <a:lnTo>
                    <a:pt x="361" y="78"/>
                  </a:lnTo>
                  <a:cubicBezTo>
                    <a:pt x="335" y="27"/>
                    <a:pt x="28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968359" y="1469598"/>
              <a:ext cx="24374" cy="25355"/>
            </a:xfrm>
            <a:custGeom>
              <a:avLst/>
              <a:gdLst/>
              <a:ahLst/>
              <a:cxnLst/>
              <a:rect l="l" t="t" r="r" b="b"/>
              <a:pathLst>
                <a:path w="671" h="698" extrusionOk="0">
                  <a:moveTo>
                    <a:pt x="464" y="1"/>
                  </a:moveTo>
                  <a:cubicBezTo>
                    <a:pt x="426" y="1"/>
                    <a:pt x="387" y="27"/>
                    <a:pt x="361" y="78"/>
                  </a:cubicBezTo>
                  <a:cubicBezTo>
                    <a:pt x="361" y="78"/>
                    <a:pt x="361" y="130"/>
                    <a:pt x="310" y="181"/>
                  </a:cubicBezTo>
                  <a:lnTo>
                    <a:pt x="258" y="285"/>
                  </a:lnTo>
                  <a:lnTo>
                    <a:pt x="206" y="336"/>
                  </a:lnTo>
                  <a:lnTo>
                    <a:pt x="52" y="491"/>
                  </a:lnTo>
                  <a:cubicBezTo>
                    <a:pt x="0" y="542"/>
                    <a:pt x="0" y="594"/>
                    <a:pt x="52" y="697"/>
                  </a:cubicBezTo>
                  <a:lnTo>
                    <a:pt x="258" y="697"/>
                  </a:lnTo>
                  <a:cubicBezTo>
                    <a:pt x="361" y="594"/>
                    <a:pt x="464" y="491"/>
                    <a:pt x="568" y="336"/>
                  </a:cubicBezTo>
                  <a:cubicBezTo>
                    <a:pt x="568" y="285"/>
                    <a:pt x="619" y="233"/>
                    <a:pt x="671" y="181"/>
                  </a:cubicBezTo>
                  <a:cubicBezTo>
                    <a:pt x="619" y="130"/>
                    <a:pt x="568" y="78"/>
                    <a:pt x="568" y="78"/>
                  </a:cubicBezTo>
                  <a:cubicBezTo>
                    <a:pt x="542" y="27"/>
                    <a:pt x="50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5937231" y="1398158"/>
              <a:ext cx="13150" cy="30004"/>
            </a:xfrm>
            <a:custGeom>
              <a:avLst/>
              <a:gdLst/>
              <a:ahLst/>
              <a:cxnLst/>
              <a:rect l="l" t="t" r="r" b="b"/>
              <a:pathLst>
                <a:path w="362" h="826" extrusionOk="0">
                  <a:moveTo>
                    <a:pt x="310" y="1"/>
                  </a:moveTo>
                  <a:cubicBezTo>
                    <a:pt x="258" y="52"/>
                    <a:pt x="207" y="104"/>
                    <a:pt x="207" y="155"/>
                  </a:cubicBezTo>
                  <a:lnTo>
                    <a:pt x="104" y="310"/>
                  </a:lnTo>
                  <a:cubicBezTo>
                    <a:pt x="52" y="362"/>
                    <a:pt x="52" y="413"/>
                    <a:pt x="0" y="516"/>
                  </a:cubicBezTo>
                  <a:cubicBezTo>
                    <a:pt x="0" y="568"/>
                    <a:pt x="0" y="620"/>
                    <a:pt x="0" y="671"/>
                  </a:cubicBezTo>
                  <a:cubicBezTo>
                    <a:pt x="0" y="774"/>
                    <a:pt x="52" y="826"/>
                    <a:pt x="104" y="826"/>
                  </a:cubicBezTo>
                  <a:cubicBezTo>
                    <a:pt x="155" y="826"/>
                    <a:pt x="207" y="774"/>
                    <a:pt x="207" y="723"/>
                  </a:cubicBezTo>
                  <a:cubicBezTo>
                    <a:pt x="258" y="671"/>
                    <a:pt x="258" y="620"/>
                    <a:pt x="258" y="568"/>
                  </a:cubicBezTo>
                  <a:lnTo>
                    <a:pt x="258" y="516"/>
                  </a:lnTo>
                  <a:cubicBezTo>
                    <a:pt x="258" y="465"/>
                    <a:pt x="258" y="465"/>
                    <a:pt x="258" y="413"/>
                  </a:cubicBezTo>
                  <a:cubicBezTo>
                    <a:pt x="310" y="362"/>
                    <a:pt x="310" y="310"/>
                    <a:pt x="310" y="258"/>
                  </a:cubicBezTo>
                  <a:cubicBezTo>
                    <a:pt x="361" y="207"/>
                    <a:pt x="361" y="155"/>
                    <a:pt x="361" y="104"/>
                  </a:cubicBezTo>
                  <a:cubicBezTo>
                    <a:pt x="361" y="52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02219" y="12868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6098477" y="1277548"/>
              <a:ext cx="30004" cy="15002"/>
            </a:xfrm>
            <a:custGeom>
              <a:avLst/>
              <a:gdLst/>
              <a:ahLst/>
              <a:cxnLst/>
              <a:rect l="l" t="t" r="r" b="b"/>
              <a:pathLst>
                <a:path w="826" h="413" extrusionOk="0">
                  <a:moveTo>
                    <a:pt x="155" y="0"/>
                  </a:moveTo>
                  <a:cubicBezTo>
                    <a:pt x="52" y="0"/>
                    <a:pt x="0" y="52"/>
                    <a:pt x="0" y="155"/>
                  </a:cubicBezTo>
                  <a:cubicBezTo>
                    <a:pt x="0" y="206"/>
                    <a:pt x="52" y="206"/>
                    <a:pt x="52" y="258"/>
                  </a:cubicBezTo>
                  <a:lnTo>
                    <a:pt x="310" y="258"/>
                  </a:lnTo>
                  <a:lnTo>
                    <a:pt x="413" y="310"/>
                  </a:lnTo>
                  <a:cubicBezTo>
                    <a:pt x="413" y="310"/>
                    <a:pt x="465" y="361"/>
                    <a:pt x="516" y="361"/>
                  </a:cubicBezTo>
                  <a:lnTo>
                    <a:pt x="619" y="413"/>
                  </a:lnTo>
                  <a:lnTo>
                    <a:pt x="723" y="413"/>
                  </a:lnTo>
                  <a:cubicBezTo>
                    <a:pt x="774" y="413"/>
                    <a:pt x="826" y="361"/>
                    <a:pt x="826" y="361"/>
                  </a:cubicBezTo>
                  <a:lnTo>
                    <a:pt x="774" y="258"/>
                  </a:lnTo>
                  <a:lnTo>
                    <a:pt x="723" y="206"/>
                  </a:lnTo>
                  <a:cubicBezTo>
                    <a:pt x="671" y="206"/>
                    <a:pt x="619" y="155"/>
                    <a:pt x="568" y="103"/>
                  </a:cubicBezTo>
                  <a:cubicBezTo>
                    <a:pt x="413" y="0"/>
                    <a:pt x="31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949662" y="1171188"/>
              <a:ext cx="22049" cy="19579"/>
            </a:xfrm>
            <a:custGeom>
              <a:avLst/>
              <a:gdLst/>
              <a:ahLst/>
              <a:cxnLst/>
              <a:rect l="l" t="t" r="r" b="b"/>
              <a:pathLst>
                <a:path w="607" h="539" extrusionOk="0">
                  <a:moveTo>
                    <a:pt x="523" y="0"/>
                  </a:moveTo>
                  <a:cubicBezTo>
                    <a:pt x="504" y="0"/>
                    <a:pt x="478" y="13"/>
                    <a:pt x="452" y="39"/>
                  </a:cubicBezTo>
                  <a:cubicBezTo>
                    <a:pt x="452" y="39"/>
                    <a:pt x="400" y="91"/>
                    <a:pt x="349" y="91"/>
                  </a:cubicBezTo>
                  <a:lnTo>
                    <a:pt x="246" y="194"/>
                  </a:lnTo>
                  <a:lnTo>
                    <a:pt x="39" y="400"/>
                  </a:lnTo>
                  <a:cubicBezTo>
                    <a:pt x="0" y="439"/>
                    <a:pt x="50" y="538"/>
                    <a:pt x="122" y="538"/>
                  </a:cubicBezTo>
                  <a:cubicBezTo>
                    <a:pt x="144" y="538"/>
                    <a:pt x="169" y="528"/>
                    <a:pt x="194" y="503"/>
                  </a:cubicBezTo>
                  <a:lnTo>
                    <a:pt x="400" y="349"/>
                  </a:lnTo>
                  <a:lnTo>
                    <a:pt x="452" y="245"/>
                  </a:lnTo>
                  <a:cubicBezTo>
                    <a:pt x="504" y="194"/>
                    <a:pt x="555" y="142"/>
                    <a:pt x="555" y="91"/>
                  </a:cubicBezTo>
                  <a:cubicBezTo>
                    <a:pt x="607" y="91"/>
                    <a:pt x="607" y="39"/>
                    <a:pt x="555" y="39"/>
                  </a:cubicBezTo>
                  <a:cubicBezTo>
                    <a:pt x="555" y="1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6020669" y="1181395"/>
              <a:ext cx="21613" cy="27680"/>
            </a:xfrm>
            <a:custGeom>
              <a:avLst/>
              <a:gdLst/>
              <a:ahLst/>
              <a:cxnLst/>
              <a:rect l="l" t="t" r="r" b="b"/>
              <a:pathLst>
                <a:path w="595" h="762" extrusionOk="0">
                  <a:moveTo>
                    <a:pt x="387" y="1"/>
                  </a:moveTo>
                  <a:cubicBezTo>
                    <a:pt x="362" y="1"/>
                    <a:pt x="336" y="14"/>
                    <a:pt x="310" y="40"/>
                  </a:cubicBezTo>
                  <a:cubicBezTo>
                    <a:pt x="258" y="91"/>
                    <a:pt x="207" y="91"/>
                    <a:pt x="207" y="143"/>
                  </a:cubicBezTo>
                  <a:cubicBezTo>
                    <a:pt x="155" y="194"/>
                    <a:pt x="104" y="246"/>
                    <a:pt x="104" y="298"/>
                  </a:cubicBezTo>
                  <a:cubicBezTo>
                    <a:pt x="52" y="401"/>
                    <a:pt x="0" y="504"/>
                    <a:pt x="0" y="607"/>
                  </a:cubicBezTo>
                  <a:cubicBezTo>
                    <a:pt x="0" y="710"/>
                    <a:pt x="52" y="762"/>
                    <a:pt x="104" y="762"/>
                  </a:cubicBezTo>
                  <a:cubicBezTo>
                    <a:pt x="207" y="762"/>
                    <a:pt x="258" y="710"/>
                    <a:pt x="258" y="607"/>
                  </a:cubicBezTo>
                  <a:cubicBezTo>
                    <a:pt x="258" y="607"/>
                    <a:pt x="258" y="607"/>
                    <a:pt x="258" y="556"/>
                  </a:cubicBezTo>
                  <a:cubicBezTo>
                    <a:pt x="258" y="504"/>
                    <a:pt x="258" y="504"/>
                    <a:pt x="258" y="452"/>
                  </a:cubicBezTo>
                  <a:lnTo>
                    <a:pt x="310" y="298"/>
                  </a:lnTo>
                  <a:lnTo>
                    <a:pt x="362" y="246"/>
                  </a:lnTo>
                  <a:cubicBezTo>
                    <a:pt x="387" y="263"/>
                    <a:pt x="411" y="270"/>
                    <a:pt x="433" y="270"/>
                  </a:cubicBezTo>
                  <a:cubicBezTo>
                    <a:pt x="543" y="270"/>
                    <a:pt x="594" y="83"/>
                    <a:pt x="465" y="40"/>
                  </a:cubicBezTo>
                  <a:cubicBezTo>
                    <a:pt x="439" y="14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978532" y="1320629"/>
              <a:ext cx="28152" cy="7519"/>
            </a:xfrm>
            <a:custGeom>
              <a:avLst/>
              <a:gdLst/>
              <a:ahLst/>
              <a:cxnLst/>
              <a:rect l="l" t="t" r="r" b="b"/>
              <a:pathLst>
                <a:path w="775" h="207" extrusionOk="0">
                  <a:moveTo>
                    <a:pt x="155" y="1"/>
                  </a:moveTo>
                  <a:cubicBezTo>
                    <a:pt x="1" y="1"/>
                    <a:pt x="1" y="207"/>
                    <a:pt x="155" y="207"/>
                  </a:cubicBezTo>
                  <a:lnTo>
                    <a:pt x="671" y="207"/>
                  </a:lnTo>
                  <a:cubicBezTo>
                    <a:pt x="671" y="207"/>
                    <a:pt x="723" y="155"/>
                    <a:pt x="723" y="155"/>
                  </a:cubicBezTo>
                  <a:cubicBezTo>
                    <a:pt x="774" y="104"/>
                    <a:pt x="723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6085074" y="1342824"/>
              <a:ext cx="16165" cy="32910"/>
            </a:xfrm>
            <a:custGeom>
              <a:avLst/>
              <a:gdLst/>
              <a:ahLst/>
              <a:cxnLst/>
              <a:rect l="l" t="t" r="r" b="b"/>
              <a:pathLst>
                <a:path w="445" h="906" extrusionOk="0">
                  <a:moveTo>
                    <a:pt x="342" y="1"/>
                  </a:moveTo>
                  <a:cubicBezTo>
                    <a:pt x="135" y="52"/>
                    <a:pt x="84" y="259"/>
                    <a:pt x="84" y="413"/>
                  </a:cubicBezTo>
                  <a:lnTo>
                    <a:pt x="84" y="517"/>
                  </a:lnTo>
                  <a:cubicBezTo>
                    <a:pt x="84" y="517"/>
                    <a:pt x="84" y="568"/>
                    <a:pt x="84" y="568"/>
                  </a:cubicBezTo>
                  <a:cubicBezTo>
                    <a:pt x="84" y="568"/>
                    <a:pt x="84" y="620"/>
                    <a:pt x="84" y="620"/>
                  </a:cubicBezTo>
                  <a:lnTo>
                    <a:pt x="84" y="671"/>
                  </a:lnTo>
                  <a:cubicBezTo>
                    <a:pt x="0" y="755"/>
                    <a:pt x="86" y="906"/>
                    <a:pt x="203" y="906"/>
                  </a:cubicBezTo>
                  <a:cubicBezTo>
                    <a:pt x="231" y="906"/>
                    <a:pt x="260" y="897"/>
                    <a:pt x="290" y="878"/>
                  </a:cubicBezTo>
                  <a:cubicBezTo>
                    <a:pt x="342" y="775"/>
                    <a:pt x="393" y="723"/>
                    <a:pt x="393" y="620"/>
                  </a:cubicBezTo>
                  <a:cubicBezTo>
                    <a:pt x="393" y="568"/>
                    <a:pt x="393" y="465"/>
                    <a:pt x="393" y="413"/>
                  </a:cubicBezTo>
                  <a:cubicBezTo>
                    <a:pt x="393" y="362"/>
                    <a:pt x="393" y="310"/>
                    <a:pt x="393" y="310"/>
                  </a:cubicBezTo>
                  <a:lnTo>
                    <a:pt x="393" y="207"/>
                  </a:lnTo>
                  <a:cubicBezTo>
                    <a:pt x="393" y="207"/>
                    <a:pt x="393" y="207"/>
                    <a:pt x="393" y="156"/>
                  </a:cubicBezTo>
                  <a:lnTo>
                    <a:pt x="445" y="104"/>
                  </a:lnTo>
                  <a:cubicBezTo>
                    <a:pt x="445" y="52"/>
                    <a:pt x="39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402046" y="1123857"/>
              <a:ext cx="15039" cy="24410"/>
            </a:xfrm>
            <a:custGeom>
              <a:avLst/>
              <a:gdLst/>
              <a:ahLst/>
              <a:cxnLst/>
              <a:rect l="l" t="t" r="r" b="b"/>
              <a:pathLst>
                <a:path w="414" h="672" extrusionOk="0">
                  <a:moveTo>
                    <a:pt x="156" y="1"/>
                  </a:moveTo>
                  <a:cubicBezTo>
                    <a:pt x="104" y="1"/>
                    <a:pt x="104" y="52"/>
                    <a:pt x="104" y="104"/>
                  </a:cubicBezTo>
                  <a:lnTo>
                    <a:pt x="104" y="156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259"/>
                    <a:pt x="104" y="259"/>
                    <a:pt x="104" y="310"/>
                  </a:cubicBezTo>
                  <a:lnTo>
                    <a:pt x="104" y="362"/>
                  </a:lnTo>
                  <a:lnTo>
                    <a:pt x="52" y="465"/>
                  </a:lnTo>
                  <a:cubicBezTo>
                    <a:pt x="1" y="517"/>
                    <a:pt x="1" y="517"/>
                    <a:pt x="52" y="568"/>
                  </a:cubicBezTo>
                  <a:cubicBezTo>
                    <a:pt x="52" y="620"/>
                    <a:pt x="52" y="620"/>
                    <a:pt x="104" y="671"/>
                  </a:cubicBezTo>
                  <a:lnTo>
                    <a:pt x="207" y="671"/>
                  </a:lnTo>
                  <a:cubicBezTo>
                    <a:pt x="259" y="671"/>
                    <a:pt x="259" y="620"/>
                    <a:pt x="310" y="568"/>
                  </a:cubicBezTo>
                  <a:cubicBezTo>
                    <a:pt x="362" y="517"/>
                    <a:pt x="362" y="414"/>
                    <a:pt x="414" y="310"/>
                  </a:cubicBezTo>
                  <a:cubicBezTo>
                    <a:pt x="414" y="259"/>
                    <a:pt x="414" y="207"/>
                    <a:pt x="414" y="156"/>
                  </a:cubicBezTo>
                  <a:lnTo>
                    <a:pt x="362" y="156"/>
                  </a:lnTo>
                  <a:cubicBezTo>
                    <a:pt x="310" y="104"/>
                    <a:pt x="310" y="104"/>
                    <a:pt x="310" y="52"/>
                  </a:cubicBezTo>
                  <a:cubicBezTo>
                    <a:pt x="259" y="1"/>
                    <a:pt x="20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6353842" y="1126218"/>
              <a:ext cx="22013" cy="29932"/>
            </a:xfrm>
            <a:custGeom>
              <a:avLst/>
              <a:gdLst/>
              <a:ahLst/>
              <a:cxnLst/>
              <a:rect l="l" t="t" r="r" b="b"/>
              <a:pathLst>
                <a:path w="606" h="824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52" y="194"/>
                    <a:pt x="52" y="245"/>
                    <a:pt x="52" y="245"/>
                  </a:cubicBezTo>
                  <a:cubicBezTo>
                    <a:pt x="52" y="245"/>
                    <a:pt x="104" y="297"/>
                    <a:pt x="104" y="297"/>
                  </a:cubicBezTo>
                  <a:cubicBezTo>
                    <a:pt x="104" y="349"/>
                    <a:pt x="156" y="400"/>
                    <a:pt x="156" y="503"/>
                  </a:cubicBezTo>
                  <a:cubicBezTo>
                    <a:pt x="207" y="555"/>
                    <a:pt x="207" y="606"/>
                    <a:pt x="259" y="658"/>
                  </a:cubicBezTo>
                  <a:cubicBezTo>
                    <a:pt x="310" y="710"/>
                    <a:pt x="362" y="761"/>
                    <a:pt x="413" y="813"/>
                  </a:cubicBezTo>
                  <a:cubicBezTo>
                    <a:pt x="428" y="820"/>
                    <a:pt x="442" y="823"/>
                    <a:pt x="456" y="823"/>
                  </a:cubicBezTo>
                  <a:cubicBezTo>
                    <a:pt x="541" y="823"/>
                    <a:pt x="605" y="702"/>
                    <a:pt x="517" y="658"/>
                  </a:cubicBezTo>
                  <a:lnTo>
                    <a:pt x="465" y="555"/>
                  </a:lnTo>
                  <a:lnTo>
                    <a:pt x="465" y="503"/>
                  </a:lnTo>
                  <a:cubicBezTo>
                    <a:pt x="465" y="503"/>
                    <a:pt x="413" y="452"/>
                    <a:pt x="413" y="452"/>
                  </a:cubicBezTo>
                  <a:lnTo>
                    <a:pt x="413" y="400"/>
                  </a:lnTo>
                  <a:cubicBezTo>
                    <a:pt x="362" y="245"/>
                    <a:pt x="310" y="142"/>
                    <a:pt x="207" y="39"/>
                  </a:cubicBezTo>
                  <a:cubicBezTo>
                    <a:pt x="181" y="13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388932" y="1075617"/>
              <a:ext cx="15039" cy="12677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336" y="0"/>
                  </a:moveTo>
                  <a:cubicBezTo>
                    <a:pt x="323" y="0"/>
                    <a:pt x="311" y="13"/>
                    <a:pt x="311" y="39"/>
                  </a:cubicBezTo>
                  <a:cubicBezTo>
                    <a:pt x="259" y="39"/>
                    <a:pt x="207" y="91"/>
                    <a:pt x="156" y="142"/>
                  </a:cubicBezTo>
                  <a:lnTo>
                    <a:pt x="104" y="142"/>
                  </a:lnTo>
                  <a:cubicBezTo>
                    <a:pt x="53" y="142"/>
                    <a:pt x="53" y="194"/>
                    <a:pt x="53" y="194"/>
                  </a:cubicBezTo>
                  <a:cubicBezTo>
                    <a:pt x="1" y="245"/>
                    <a:pt x="1" y="297"/>
                    <a:pt x="53" y="349"/>
                  </a:cubicBezTo>
                  <a:lnTo>
                    <a:pt x="156" y="349"/>
                  </a:lnTo>
                  <a:cubicBezTo>
                    <a:pt x="259" y="297"/>
                    <a:pt x="311" y="245"/>
                    <a:pt x="311" y="194"/>
                  </a:cubicBezTo>
                  <a:cubicBezTo>
                    <a:pt x="311" y="142"/>
                    <a:pt x="362" y="91"/>
                    <a:pt x="414" y="39"/>
                  </a:cubicBezTo>
                  <a:cubicBezTo>
                    <a:pt x="414" y="39"/>
                    <a:pt x="391" y="16"/>
                    <a:pt x="375" y="16"/>
                  </a:cubicBezTo>
                  <a:cubicBezTo>
                    <a:pt x="368" y="16"/>
                    <a:pt x="362" y="22"/>
                    <a:pt x="362" y="39"/>
                  </a:cubicBezTo>
                  <a:cubicBezTo>
                    <a:pt x="362" y="13"/>
                    <a:pt x="34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351445" y="1039546"/>
              <a:ext cx="5667" cy="20633"/>
            </a:xfrm>
            <a:custGeom>
              <a:avLst/>
              <a:gdLst/>
              <a:ahLst/>
              <a:cxnLst/>
              <a:rect l="l" t="t" r="r" b="b"/>
              <a:pathLst>
                <a:path w="156" h="568" extrusionOk="0">
                  <a:moveTo>
                    <a:pt x="52" y="0"/>
                  </a:moveTo>
                  <a:cubicBezTo>
                    <a:pt x="52" y="0"/>
                    <a:pt x="1" y="52"/>
                    <a:pt x="1" y="52"/>
                  </a:cubicBezTo>
                  <a:lnTo>
                    <a:pt x="1" y="155"/>
                  </a:lnTo>
                  <a:lnTo>
                    <a:pt x="1" y="258"/>
                  </a:lnTo>
                  <a:lnTo>
                    <a:pt x="1" y="465"/>
                  </a:lnTo>
                  <a:cubicBezTo>
                    <a:pt x="1" y="465"/>
                    <a:pt x="1" y="516"/>
                    <a:pt x="1" y="516"/>
                  </a:cubicBezTo>
                  <a:cubicBezTo>
                    <a:pt x="1" y="568"/>
                    <a:pt x="52" y="568"/>
                    <a:pt x="104" y="568"/>
                  </a:cubicBezTo>
                  <a:cubicBezTo>
                    <a:pt x="104" y="568"/>
                    <a:pt x="155" y="568"/>
                    <a:pt x="155" y="516"/>
                  </a:cubicBezTo>
                  <a:cubicBezTo>
                    <a:pt x="155" y="516"/>
                    <a:pt x="155" y="465"/>
                    <a:pt x="155" y="465"/>
                  </a:cubicBezTo>
                  <a:lnTo>
                    <a:pt x="155" y="258"/>
                  </a:lnTo>
                  <a:lnTo>
                    <a:pt x="155" y="155"/>
                  </a:lnTo>
                  <a:cubicBezTo>
                    <a:pt x="155" y="104"/>
                    <a:pt x="155" y="104"/>
                    <a:pt x="155" y="52"/>
                  </a:cubicBezTo>
                  <a:cubicBezTo>
                    <a:pt x="155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6235277" y="1077034"/>
              <a:ext cx="35635" cy="20633"/>
            </a:xfrm>
            <a:custGeom>
              <a:avLst/>
              <a:gdLst/>
              <a:ahLst/>
              <a:cxnLst/>
              <a:rect l="l" t="t" r="r" b="b"/>
              <a:pathLst>
                <a:path w="981" h="568" extrusionOk="0">
                  <a:moveTo>
                    <a:pt x="104" y="0"/>
                  </a:moveTo>
                  <a:cubicBezTo>
                    <a:pt x="52" y="52"/>
                    <a:pt x="52" y="103"/>
                    <a:pt x="1" y="155"/>
                  </a:cubicBezTo>
                  <a:cubicBezTo>
                    <a:pt x="1" y="206"/>
                    <a:pt x="1" y="258"/>
                    <a:pt x="1" y="310"/>
                  </a:cubicBezTo>
                  <a:cubicBezTo>
                    <a:pt x="52" y="310"/>
                    <a:pt x="104" y="361"/>
                    <a:pt x="155" y="361"/>
                  </a:cubicBezTo>
                  <a:cubicBezTo>
                    <a:pt x="207" y="413"/>
                    <a:pt x="310" y="413"/>
                    <a:pt x="413" y="464"/>
                  </a:cubicBezTo>
                  <a:lnTo>
                    <a:pt x="362" y="464"/>
                  </a:lnTo>
                  <a:cubicBezTo>
                    <a:pt x="413" y="516"/>
                    <a:pt x="517" y="516"/>
                    <a:pt x="620" y="568"/>
                  </a:cubicBezTo>
                  <a:lnTo>
                    <a:pt x="826" y="568"/>
                  </a:lnTo>
                  <a:lnTo>
                    <a:pt x="878" y="516"/>
                  </a:lnTo>
                  <a:cubicBezTo>
                    <a:pt x="929" y="464"/>
                    <a:pt x="981" y="361"/>
                    <a:pt x="878" y="310"/>
                  </a:cubicBezTo>
                  <a:cubicBezTo>
                    <a:pt x="878" y="310"/>
                    <a:pt x="826" y="258"/>
                    <a:pt x="826" y="258"/>
                  </a:cubicBezTo>
                  <a:lnTo>
                    <a:pt x="775" y="258"/>
                  </a:lnTo>
                  <a:cubicBezTo>
                    <a:pt x="723" y="258"/>
                    <a:pt x="671" y="206"/>
                    <a:pt x="620" y="155"/>
                  </a:cubicBezTo>
                  <a:cubicBezTo>
                    <a:pt x="517" y="103"/>
                    <a:pt x="413" y="52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6235677" y="1148231"/>
              <a:ext cx="27716" cy="30331"/>
            </a:xfrm>
            <a:custGeom>
              <a:avLst/>
              <a:gdLst/>
              <a:ahLst/>
              <a:cxnLst/>
              <a:rect l="l" t="t" r="r" b="b"/>
              <a:pathLst>
                <a:path w="763" h="835" extrusionOk="0">
                  <a:moveTo>
                    <a:pt x="103" y="0"/>
                  </a:moveTo>
                  <a:cubicBezTo>
                    <a:pt x="52" y="52"/>
                    <a:pt x="0" y="104"/>
                    <a:pt x="52" y="155"/>
                  </a:cubicBezTo>
                  <a:cubicBezTo>
                    <a:pt x="52" y="310"/>
                    <a:pt x="155" y="465"/>
                    <a:pt x="258" y="620"/>
                  </a:cubicBezTo>
                  <a:cubicBezTo>
                    <a:pt x="361" y="671"/>
                    <a:pt x="464" y="774"/>
                    <a:pt x="619" y="826"/>
                  </a:cubicBezTo>
                  <a:cubicBezTo>
                    <a:pt x="630" y="832"/>
                    <a:pt x="641" y="834"/>
                    <a:pt x="651" y="834"/>
                  </a:cubicBezTo>
                  <a:cubicBezTo>
                    <a:pt x="732" y="834"/>
                    <a:pt x="763" y="665"/>
                    <a:pt x="671" y="620"/>
                  </a:cubicBezTo>
                  <a:cubicBezTo>
                    <a:pt x="619" y="568"/>
                    <a:pt x="568" y="516"/>
                    <a:pt x="516" y="465"/>
                  </a:cubicBezTo>
                  <a:cubicBezTo>
                    <a:pt x="464" y="465"/>
                    <a:pt x="413" y="413"/>
                    <a:pt x="361" y="362"/>
                  </a:cubicBezTo>
                  <a:lnTo>
                    <a:pt x="310" y="362"/>
                  </a:lnTo>
                  <a:cubicBezTo>
                    <a:pt x="310" y="362"/>
                    <a:pt x="310" y="310"/>
                    <a:pt x="310" y="310"/>
                  </a:cubicBezTo>
                  <a:lnTo>
                    <a:pt x="310" y="258"/>
                  </a:lnTo>
                  <a:cubicBezTo>
                    <a:pt x="258" y="207"/>
                    <a:pt x="258" y="155"/>
                    <a:pt x="310" y="104"/>
                  </a:cubicBezTo>
                  <a:cubicBezTo>
                    <a:pt x="258" y="52"/>
                    <a:pt x="20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239019" y="970492"/>
              <a:ext cx="11261" cy="17727"/>
            </a:xfrm>
            <a:custGeom>
              <a:avLst/>
              <a:gdLst/>
              <a:ahLst/>
              <a:cxnLst/>
              <a:rect l="l" t="t" r="r" b="b"/>
              <a:pathLst>
                <a:path w="310" h="488" extrusionOk="0">
                  <a:moveTo>
                    <a:pt x="155" y="1"/>
                  </a:moveTo>
                  <a:lnTo>
                    <a:pt x="103" y="52"/>
                  </a:lnTo>
                  <a:cubicBezTo>
                    <a:pt x="52" y="52"/>
                    <a:pt x="52" y="104"/>
                    <a:pt x="52" y="104"/>
                  </a:cubicBezTo>
                  <a:cubicBezTo>
                    <a:pt x="0" y="155"/>
                    <a:pt x="0" y="207"/>
                    <a:pt x="0" y="258"/>
                  </a:cubicBezTo>
                  <a:cubicBezTo>
                    <a:pt x="0" y="258"/>
                    <a:pt x="0" y="310"/>
                    <a:pt x="0" y="362"/>
                  </a:cubicBezTo>
                  <a:cubicBezTo>
                    <a:pt x="0" y="362"/>
                    <a:pt x="0" y="362"/>
                    <a:pt x="0" y="413"/>
                  </a:cubicBezTo>
                  <a:cubicBezTo>
                    <a:pt x="0" y="413"/>
                    <a:pt x="0" y="413"/>
                    <a:pt x="52" y="465"/>
                  </a:cubicBezTo>
                  <a:lnTo>
                    <a:pt x="155" y="465"/>
                  </a:lnTo>
                  <a:cubicBezTo>
                    <a:pt x="155" y="482"/>
                    <a:pt x="161" y="488"/>
                    <a:pt x="170" y="488"/>
                  </a:cubicBezTo>
                  <a:cubicBezTo>
                    <a:pt x="189" y="488"/>
                    <a:pt x="224" y="465"/>
                    <a:pt x="258" y="465"/>
                  </a:cubicBezTo>
                  <a:cubicBezTo>
                    <a:pt x="258" y="413"/>
                    <a:pt x="258" y="362"/>
                    <a:pt x="310" y="362"/>
                  </a:cubicBezTo>
                  <a:cubicBezTo>
                    <a:pt x="258" y="310"/>
                    <a:pt x="258" y="310"/>
                    <a:pt x="310" y="258"/>
                  </a:cubicBezTo>
                  <a:lnTo>
                    <a:pt x="310" y="207"/>
                  </a:lnTo>
                  <a:cubicBezTo>
                    <a:pt x="310" y="155"/>
                    <a:pt x="310" y="155"/>
                    <a:pt x="310" y="104"/>
                  </a:cubicBezTo>
                  <a:cubicBezTo>
                    <a:pt x="310" y="52"/>
                    <a:pt x="310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6205273" y="1120115"/>
              <a:ext cx="28152" cy="13150"/>
            </a:xfrm>
            <a:custGeom>
              <a:avLst/>
              <a:gdLst/>
              <a:ahLst/>
              <a:cxnLst/>
              <a:rect l="l" t="t" r="r" b="b"/>
              <a:pathLst>
                <a:path w="775" h="362" extrusionOk="0">
                  <a:moveTo>
                    <a:pt x="155" y="1"/>
                  </a:moveTo>
                  <a:cubicBezTo>
                    <a:pt x="52" y="1"/>
                    <a:pt x="0" y="52"/>
                    <a:pt x="0" y="155"/>
                  </a:cubicBezTo>
                  <a:cubicBezTo>
                    <a:pt x="0" y="259"/>
                    <a:pt x="104" y="310"/>
                    <a:pt x="207" y="310"/>
                  </a:cubicBezTo>
                  <a:lnTo>
                    <a:pt x="413" y="310"/>
                  </a:lnTo>
                  <a:cubicBezTo>
                    <a:pt x="516" y="310"/>
                    <a:pt x="568" y="362"/>
                    <a:pt x="671" y="362"/>
                  </a:cubicBezTo>
                  <a:cubicBezTo>
                    <a:pt x="774" y="362"/>
                    <a:pt x="774" y="155"/>
                    <a:pt x="671" y="155"/>
                  </a:cubicBezTo>
                  <a:lnTo>
                    <a:pt x="568" y="155"/>
                  </a:lnTo>
                  <a:lnTo>
                    <a:pt x="465" y="104"/>
                  </a:lnTo>
                  <a:cubicBezTo>
                    <a:pt x="362" y="52"/>
                    <a:pt x="25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6188418" y="1060143"/>
              <a:ext cx="26263" cy="9408"/>
            </a:xfrm>
            <a:custGeom>
              <a:avLst/>
              <a:gdLst/>
              <a:ahLst/>
              <a:cxnLst/>
              <a:rect l="l" t="t" r="r" b="b"/>
              <a:pathLst>
                <a:path w="723" h="259" extrusionOk="0">
                  <a:moveTo>
                    <a:pt x="104" y="1"/>
                  </a:moveTo>
                  <a:cubicBezTo>
                    <a:pt x="52" y="1"/>
                    <a:pt x="0" y="52"/>
                    <a:pt x="0" y="156"/>
                  </a:cubicBezTo>
                  <a:cubicBezTo>
                    <a:pt x="0" y="207"/>
                    <a:pt x="52" y="259"/>
                    <a:pt x="104" y="259"/>
                  </a:cubicBezTo>
                  <a:lnTo>
                    <a:pt x="619" y="207"/>
                  </a:lnTo>
                  <a:cubicBezTo>
                    <a:pt x="671" y="207"/>
                    <a:pt x="723" y="156"/>
                    <a:pt x="723" y="156"/>
                  </a:cubicBezTo>
                  <a:cubicBezTo>
                    <a:pt x="723" y="104"/>
                    <a:pt x="671" y="52"/>
                    <a:pt x="619" y="5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6572555" y="1241913"/>
              <a:ext cx="28152" cy="22522"/>
            </a:xfrm>
            <a:custGeom>
              <a:avLst/>
              <a:gdLst/>
              <a:ahLst/>
              <a:cxnLst/>
              <a:rect l="l" t="t" r="r" b="b"/>
              <a:pathLst>
                <a:path w="775" h="620" extrusionOk="0">
                  <a:moveTo>
                    <a:pt x="619" y="1"/>
                  </a:moveTo>
                  <a:cubicBezTo>
                    <a:pt x="619" y="1"/>
                    <a:pt x="568" y="1"/>
                    <a:pt x="568" y="52"/>
                  </a:cubicBezTo>
                  <a:lnTo>
                    <a:pt x="516" y="104"/>
                  </a:lnTo>
                  <a:lnTo>
                    <a:pt x="413" y="156"/>
                  </a:lnTo>
                  <a:lnTo>
                    <a:pt x="310" y="207"/>
                  </a:lnTo>
                  <a:lnTo>
                    <a:pt x="258" y="259"/>
                  </a:lnTo>
                  <a:lnTo>
                    <a:pt x="155" y="259"/>
                  </a:lnTo>
                  <a:cubicBezTo>
                    <a:pt x="103" y="259"/>
                    <a:pt x="0" y="362"/>
                    <a:pt x="0" y="414"/>
                  </a:cubicBezTo>
                  <a:cubicBezTo>
                    <a:pt x="0" y="517"/>
                    <a:pt x="103" y="620"/>
                    <a:pt x="155" y="620"/>
                  </a:cubicBezTo>
                  <a:cubicBezTo>
                    <a:pt x="310" y="620"/>
                    <a:pt x="465" y="517"/>
                    <a:pt x="568" y="414"/>
                  </a:cubicBezTo>
                  <a:cubicBezTo>
                    <a:pt x="619" y="362"/>
                    <a:pt x="671" y="310"/>
                    <a:pt x="722" y="259"/>
                  </a:cubicBezTo>
                  <a:lnTo>
                    <a:pt x="774" y="156"/>
                  </a:lnTo>
                  <a:cubicBezTo>
                    <a:pt x="774" y="156"/>
                    <a:pt x="774" y="104"/>
                    <a:pt x="774" y="104"/>
                  </a:cubicBezTo>
                  <a:cubicBezTo>
                    <a:pt x="722" y="52"/>
                    <a:pt x="67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499102" y="1310537"/>
              <a:ext cx="46896" cy="27716"/>
            </a:xfrm>
            <a:custGeom>
              <a:avLst/>
              <a:gdLst/>
              <a:ahLst/>
              <a:cxnLst/>
              <a:rect l="l" t="t" r="r" b="b"/>
              <a:pathLst>
                <a:path w="1291" h="763" extrusionOk="0">
                  <a:moveTo>
                    <a:pt x="1185" y="1"/>
                  </a:moveTo>
                  <a:cubicBezTo>
                    <a:pt x="1167" y="1"/>
                    <a:pt x="1149" y="7"/>
                    <a:pt x="1135" y="21"/>
                  </a:cubicBezTo>
                  <a:cubicBezTo>
                    <a:pt x="1032" y="72"/>
                    <a:pt x="929" y="124"/>
                    <a:pt x="877" y="176"/>
                  </a:cubicBezTo>
                  <a:lnTo>
                    <a:pt x="723" y="279"/>
                  </a:lnTo>
                  <a:lnTo>
                    <a:pt x="671" y="330"/>
                  </a:lnTo>
                  <a:lnTo>
                    <a:pt x="568" y="382"/>
                  </a:lnTo>
                  <a:lnTo>
                    <a:pt x="207" y="382"/>
                  </a:lnTo>
                  <a:cubicBezTo>
                    <a:pt x="104" y="382"/>
                    <a:pt x="0" y="485"/>
                    <a:pt x="0" y="588"/>
                  </a:cubicBezTo>
                  <a:cubicBezTo>
                    <a:pt x="0" y="691"/>
                    <a:pt x="104" y="743"/>
                    <a:pt x="207" y="743"/>
                  </a:cubicBezTo>
                  <a:cubicBezTo>
                    <a:pt x="258" y="756"/>
                    <a:pt x="313" y="762"/>
                    <a:pt x="369" y="762"/>
                  </a:cubicBezTo>
                  <a:cubicBezTo>
                    <a:pt x="536" y="762"/>
                    <a:pt x="710" y="704"/>
                    <a:pt x="826" y="588"/>
                  </a:cubicBezTo>
                  <a:cubicBezTo>
                    <a:pt x="929" y="537"/>
                    <a:pt x="1032" y="485"/>
                    <a:pt x="1084" y="382"/>
                  </a:cubicBezTo>
                  <a:lnTo>
                    <a:pt x="1187" y="279"/>
                  </a:lnTo>
                  <a:cubicBezTo>
                    <a:pt x="1187" y="227"/>
                    <a:pt x="1238" y="176"/>
                    <a:pt x="1290" y="124"/>
                  </a:cubicBezTo>
                  <a:cubicBezTo>
                    <a:pt x="1290" y="48"/>
                    <a:pt x="1235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5686189" y="1409117"/>
              <a:ext cx="31893" cy="27825"/>
            </a:xfrm>
            <a:custGeom>
              <a:avLst/>
              <a:gdLst/>
              <a:ahLst/>
              <a:cxnLst/>
              <a:rect l="l" t="t" r="r" b="b"/>
              <a:pathLst>
                <a:path w="878" h="766" extrusionOk="0">
                  <a:moveTo>
                    <a:pt x="761" y="0"/>
                  </a:moveTo>
                  <a:cubicBezTo>
                    <a:pt x="725" y="0"/>
                    <a:pt x="690" y="17"/>
                    <a:pt x="671" y="57"/>
                  </a:cubicBezTo>
                  <a:cubicBezTo>
                    <a:pt x="568" y="57"/>
                    <a:pt x="464" y="108"/>
                    <a:pt x="413" y="160"/>
                  </a:cubicBezTo>
                  <a:cubicBezTo>
                    <a:pt x="258" y="263"/>
                    <a:pt x="155" y="418"/>
                    <a:pt x="52" y="572"/>
                  </a:cubicBezTo>
                  <a:cubicBezTo>
                    <a:pt x="0" y="624"/>
                    <a:pt x="0" y="676"/>
                    <a:pt x="52" y="727"/>
                  </a:cubicBezTo>
                  <a:cubicBezTo>
                    <a:pt x="52" y="753"/>
                    <a:pt x="77" y="766"/>
                    <a:pt x="110" y="766"/>
                  </a:cubicBezTo>
                  <a:cubicBezTo>
                    <a:pt x="142" y="766"/>
                    <a:pt x="181" y="753"/>
                    <a:pt x="206" y="727"/>
                  </a:cubicBezTo>
                  <a:lnTo>
                    <a:pt x="413" y="521"/>
                  </a:lnTo>
                  <a:lnTo>
                    <a:pt x="516" y="418"/>
                  </a:lnTo>
                  <a:cubicBezTo>
                    <a:pt x="516" y="418"/>
                    <a:pt x="516" y="418"/>
                    <a:pt x="568" y="366"/>
                  </a:cubicBezTo>
                  <a:lnTo>
                    <a:pt x="619" y="366"/>
                  </a:lnTo>
                  <a:lnTo>
                    <a:pt x="671" y="314"/>
                  </a:lnTo>
                  <a:cubicBezTo>
                    <a:pt x="722" y="263"/>
                    <a:pt x="774" y="263"/>
                    <a:pt x="825" y="211"/>
                  </a:cubicBezTo>
                  <a:cubicBezTo>
                    <a:pt x="877" y="160"/>
                    <a:pt x="877" y="160"/>
                    <a:pt x="877" y="108"/>
                  </a:cubicBezTo>
                  <a:cubicBezTo>
                    <a:pt x="877" y="44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5594395" y="1292514"/>
              <a:ext cx="46859" cy="20669"/>
            </a:xfrm>
            <a:custGeom>
              <a:avLst/>
              <a:gdLst/>
              <a:ahLst/>
              <a:cxnLst/>
              <a:rect l="l" t="t" r="r" b="b"/>
              <a:pathLst>
                <a:path w="1290" h="569" extrusionOk="0">
                  <a:moveTo>
                    <a:pt x="155" y="1"/>
                  </a:moveTo>
                  <a:cubicBezTo>
                    <a:pt x="103" y="1"/>
                    <a:pt x="52" y="52"/>
                    <a:pt x="52" y="104"/>
                  </a:cubicBezTo>
                  <a:cubicBezTo>
                    <a:pt x="0" y="156"/>
                    <a:pt x="52" y="207"/>
                    <a:pt x="103" y="207"/>
                  </a:cubicBezTo>
                  <a:cubicBezTo>
                    <a:pt x="310" y="259"/>
                    <a:pt x="568" y="310"/>
                    <a:pt x="774" y="362"/>
                  </a:cubicBezTo>
                  <a:cubicBezTo>
                    <a:pt x="826" y="362"/>
                    <a:pt x="929" y="465"/>
                    <a:pt x="980" y="465"/>
                  </a:cubicBezTo>
                  <a:cubicBezTo>
                    <a:pt x="1084" y="517"/>
                    <a:pt x="1187" y="568"/>
                    <a:pt x="1290" y="568"/>
                  </a:cubicBezTo>
                  <a:lnTo>
                    <a:pt x="1290" y="465"/>
                  </a:lnTo>
                  <a:cubicBezTo>
                    <a:pt x="1187" y="413"/>
                    <a:pt x="1135" y="362"/>
                    <a:pt x="1032" y="310"/>
                  </a:cubicBezTo>
                  <a:cubicBezTo>
                    <a:pt x="980" y="259"/>
                    <a:pt x="877" y="207"/>
                    <a:pt x="774" y="156"/>
                  </a:cubicBezTo>
                  <a:cubicBezTo>
                    <a:pt x="568" y="104"/>
                    <a:pt x="361" y="52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588765" y="1216159"/>
              <a:ext cx="28152" cy="25319"/>
            </a:xfrm>
            <a:custGeom>
              <a:avLst/>
              <a:gdLst/>
              <a:ahLst/>
              <a:cxnLst/>
              <a:rect l="l" t="t" r="r" b="b"/>
              <a:pathLst>
                <a:path w="775" h="697" extrusionOk="0">
                  <a:moveTo>
                    <a:pt x="646" y="1"/>
                  </a:moveTo>
                  <a:cubicBezTo>
                    <a:pt x="620" y="1"/>
                    <a:pt x="594" y="13"/>
                    <a:pt x="568" y="39"/>
                  </a:cubicBezTo>
                  <a:lnTo>
                    <a:pt x="414" y="142"/>
                  </a:lnTo>
                  <a:cubicBezTo>
                    <a:pt x="362" y="142"/>
                    <a:pt x="362" y="194"/>
                    <a:pt x="310" y="246"/>
                  </a:cubicBezTo>
                  <a:lnTo>
                    <a:pt x="52" y="504"/>
                  </a:lnTo>
                  <a:cubicBezTo>
                    <a:pt x="1" y="555"/>
                    <a:pt x="1" y="607"/>
                    <a:pt x="52" y="658"/>
                  </a:cubicBezTo>
                  <a:cubicBezTo>
                    <a:pt x="78" y="684"/>
                    <a:pt x="117" y="697"/>
                    <a:pt x="156" y="697"/>
                  </a:cubicBezTo>
                  <a:cubicBezTo>
                    <a:pt x="194" y="697"/>
                    <a:pt x="233" y="684"/>
                    <a:pt x="259" y="658"/>
                  </a:cubicBezTo>
                  <a:lnTo>
                    <a:pt x="465" y="452"/>
                  </a:lnTo>
                  <a:cubicBezTo>
                    <a:pt x="517" y="400"/>
                    <a:pt x="568" y="349"/>
                    <a:pt x="620" y="297"/>
                  </a:cubicBezTo>
                  <a:lnTo>
                    <a:pt x="723" y="142"/>
                  </a:lnTo>
                  <a:cubicBezTo>
                    <a:pt x="775" y="142"/>
                    <a:pt x="775" y="39"/>
                    <a:pt x="723" y="39"/>
                  </a:cubicBezTo>
                  <a:cubicBezTo>
                    <a:pt x="697" y="13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5789279" y="1198832"/>
              <a:ext cx="28152" cy="27026"/>
            </a:xfrm>
            <a:custGeom>
              <a:avLst/>
              <a:gdLst/>
              <a:ahLst/>
              <a:cxnLst/>
              <a:rect l="l" t="t" r="r" b="b"/>
              <a:pathLst>
                <a:path w="775" h="744" extrusionOk="0">
                  <a:moveTo>
                    <a:pt x="568" y="0"/>
                  </a:moveTo>
                  <a:cubicBezTo>
                    <a:pt x="517" y="0"/>
                    <a:pt x="465" y="52"/>
                    <a:pt x="465" y="104"/>
                  </a:cubicBezTo>
                  <a:cubicBezTo>
                    <a:pt x="465" y="155"/>
                    <a:pt x="465" y="155"/>
                    <a:pt x="465" y="207"/>
                  </a:cubicBezTo>
                  <a:lnTo>
                    <a:pt x="362" y="258"/>
                  </a:lnTo>
                  <a:cubicBezTo>
                    <a:pt x="259" y="361"/>
                    <a:pt x="156" y="413"/>
                    <a:pt x="53" y="465"/>
                  </a:cubicBezTo>
                  <a:cubicBezTo>
                    <a:pt x="1" y="516"/>
                    <a:pt x="1" y="568"/>
                    <a:pt x="1" y="671"/>
                  </a:cubicBezTo>
                  <a:cubicBezTo>
                    <a:pt x="37" y="707"/>
                    <a:pt x="100" y="744"/>
                    <a:pt x="151" y="744"/>
                  </a:cubicBezTo>
                  <a:cubicBezTo>
                    <a:pt x="173" y="744"/>
                    <a:pt x="192" y="738"/>
                    <a:pt x="207" y="723"/>
                  </a:cubicBezTo>
                  <a:cubicBezTo>
                    <a:pt x="310" y="671"/>
                    <a:pt x="414" y="619"/>
                    <a:pt x="517" y="568"/>
                  </a:cubicBezTo>
                  <a:cubicBezTo>
                    <a:pt x="620" y="516"/>
                    <a:pt x="672" y="413"/>
                    <a:pt x="775" y="310"/>
                  </a:cubicBezTo>
                  <a:cubicBezTo>
                    <a:pt x="775" y="258"/>
                    <a:pt x="775" y="207"/>
                    <a:pt x="775" y="155"/>
                  </a:cubicBezTo>
                  <a:cubicBezTo>
                    <a:pt x="775" y="155"/>
                    <a:pt x="723" y="104"/>
                    <a:pt x="723" y="104"/>
                  </a:cubicBezTo>
                  <a:cubicBezTo>
                    <a:pt x="723" y="52"/>
                    <a:pt x="67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6051618" y="1109363"/>
              <a:ext cx="35635" cy="12677"/>
            </a:xfrm>
            <a:custGeom>
              <a:avLst/>
              <a:gdLst/>
              <a:ahLst/>
              <a:cxnLst/>
              <a:rect l="l" t="t" r="r" b="b"/>
              <a:pathLst>
                <a:path w="981" h="349" extrusionOk="0">
                  <a:moveTo>
                    <a:pt x="355" y="0"/>
                  </a:moveTo>
                  <a:cubicBezTo>
                    <a:pt x="297" y="0"/>
                    <a:pt x="232" y="13"/>
                    <a:pt x="155" y="39"/>
                  </a:cubicBezTo>
                  <a:cubicBezTo>
                    <a:pt x="103" y="39"/>
                    <a:pt x="0" y="90"/>
                    <a:pt x="0" y="193"/>
                  </a:cubicBezTo>
                  <a:cubicBezTo>
                    <a:pt x="0" y="297"/>
                    <a:pt x="103" y="348"/>
                    <a:pt x="155" y="348"/>
                  </a:cubicBezTo>
                  <a:lnTo>
                    <a:pt x="516" y="348"/>
                  </a:lnTo>
                  <a:lnTo>
                    <a:pt x="826" y="297"/>
                  </a:lnTo>
                  <a:cubicBezTo>
                    <a:pt x="980" y="297"/>
                    <a:pt x="980" y="90"/>
                    <a:pt x="826" y="90"/>
                  </a:cubicBezTo>
                  <a:lnTo>
                    <a:pt x="516" y="39"/>
                  </a:lnTo>
                  <a:cubicBezTo>
                    <a:pt x="465" y="13"/>
                    <a:pt x="41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6805435" y="1156186"/>
              <a:ext cx="27643" cy="19724"/>
            </a:xfrm>
            <a:custGeom>
              <a:avLst/>
              <a:gdLst/>
              <a:ahLst/>
              <a:cxnLst/>
              <a:rect l="l" t="t" r="r" b="b"/>
              <a:pathLst>
                <a:path w="761" h="543" extrusionOk="0">
                  <a:moveTo>
                    <a:pt x="497" y="1"/>
                  </a:moveTo>
                  <a:cubicBezTo>
                    <a:pt x="465" y="1"/>
                    <a:pt x="439" y="14"/>
                    <a:pt x="413" y="39"/>
                  </a:cubicBezTo>
                  <a:cubicBezTo>
                    <a:pt x="361" y="39"/>
                    <a:pt x="310" y="39"/>
                    <a:pt x="258" y="91"/>
                  </a:cubicBezTo>
                  <a:cubicBezTo>
                    <a:pt x="155" y="143"/>
                    <a:pt x="104" y="194"/>
                    <a:pt x="52" y="297"/>
                  </a:cubicBezTo>
                  <a:cubicBezTo>
                    <a:pt x="0" y="349"/>
                    <a:pt x="0" y="401"/>
                    <a:pt x="52" y="401"/>
                  </a:cubicBezTo>
                  <a:cubicBezTo>
                    <a:pt x="52" y="452"/>
                    <a:pt x="52" y="504"/>
                    <a:pt x="104" y="504"/>
                  </a:cubicBezTo>
                  <a:cubicBezTo>
                    <a:pt x="129" y="530"/>
                    <a:pt x="155" y="542"/>
                    <a:pt x="174" y="542"/>
                  </a:cubicBezTo>
                  <a:cubicBezTo>
                    <a:pt x="194" y="542"/>
                    <a:pt x="207" y="530"/>
                    <a:pt x="207" y="504"/>
                  </a:cubicBezTo>
                  <a:cubicBezTo>
                    <a:pt x="258" y="504"/>
                    <a:pt x="310" y="504"/>
                    <a:pt x="310" y="452"/>
                  </a:cubicBezTo>
                  <a:cubicBezTo>
                    <a:pt x="361" y="401"/>
                    <a:pt x="361" y="349"/>
                    <a:pt x="413" y="349"/>
                  </a:cubicBezTo>
                  <a:lnTo>
                    <a:pt x="516" y="297"/>
                  </a:lnTo>
                  <a:lnTo>
                    <a:pt x="568" y="297"/>
                  </a:lnTo>
                  <a:cubicBezTo>
                    <a:pt x="582" y="304"/>
                    <a:pt x="596" y="308"/>
                    <a:pt x="610" y="308"/>
                  </a:cubicBezTo>
                  <a:cubicBezTo>
                    <a:pt x="695" y="308"/>
                    <a:pt x="760" y="180"/>
                    <a:pt x="671" y="91"/>
                  </a:cubicBezTo>
                  <a:cubicBezTo>
                    <a:pt x="671" y="91"/>
                    <a:pt x="619" y="39"/>
                    <a:pt x="619" y="39"/>
                  </a:cubicBezTo>
                  <a:cubicBezTo>
                    <a:pt x="568" y="14"/>
                    <a:pt x="529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6776847" y="1047974"/>
              <a:ext cx="31857" cy="31748"/>
            </a:xfrm>
            <a:custGeom>
              <a:avLst/>
              <a:gdLst/>
              <a:ahLst/>
              <a:cxnLst/>
              <a:rect l="l" t="t" r="r" b="b"/>
              <a:pathLst>
                <a:path w="877" h="874" extrusionOk="0">
                  <a:moveTo>
                    <a:pt x="767" y="1"/>
                  </a:moveTo>
                  <a:cubicBezTo>
                    <a:pt x="735" y="1"/>
                    <a:pt x="696" y="26"/>
                    <a:pt x="671" y="78"/>
                  </a:cubicBezTo>
                  <a:cubicBezTo>
                    <a:pt x="671" y="78"/>
                    <a:pt x="671" y="78"/>
                    <a:pt x="671" y="129"/>
                  </a:cubicBezTo>
                  <a:cubicBezTo>
                    <a:pt x="567" y="129"/>
                    <a:pt x="516" y="181"/>
                    <a:pt x="464" y="233"/>
                  </a:cubicBezTo>
                  <a:cubicBezTo>
                    <a:pt x="310" y="336"/>
                    <a:pt x="155" y="491"/>
                    <a:pt x="52" y="645"/>
                  </a:cubicBezTo>
                  <a:cubicBezTo>
                    <a:pt x="0" y="697"/>
                    <a:pt x="52" y="800"/>
                    <a:pt x="103" y="852"/>
                  </a:cubicBezTo>
                  <a:cubicBezTo>
                    <a:pt x="133" y="867"/>
                    <a:pt x="159" y="873"/>
                    <a:pt x="182" y="873"/>
                  </a:cubicBezTo>
                  <a:cubicBezTo>
                    <a:pt x="237" y="873"/>
                    <a:pt x="273" y="837"/>
                    <a:pt x="310" y="800"/>
                  </a:cubicBezTo>
                  <a:lnTo>
                    <a:pt x="361" y="749"/>
                  </a:lnTo>
                  <a:lnTo>
                    <a:pt x="464" y="645"/>
                  </a:lnTo>
                  <a:cubicBezTo>
                    <a:pt x="516" y="594"/>
                    <a:pt x="567" y="542"/>
                    <a:pt x="671" y="439"/>
                  </a:cubicBezTo>
                  <a:lnTo>
                    <a:pt x="722" y="387"/>
                  </a:lnTo>
                  <a:lnTo>
                    <a:pt x="774" y="387"/>
                  </a:lnTo>
                  <a:cubicBezTo>
                    <a:pt x="774" y="336"/>
                    <a:pt x="825" y="336"/>
                    <a:pt x="825" y="284"/>
                  </a:cubicBezTo>
                  <a:cubicBezTo>
                    <a:pt x="825" y="233"/>
                    <a:pt x="825" y="233"/>
                    <a:pt x="825" y="233"/>
                  </a:cubicBezTo>
                  <a:cubicBezTo>
                    <a:pt x="877" y="181"/>
                    <a:pt x="877" y="129"/>
                    <a:pt x="825" y="78"/>
                  </a:cubicBezTo>
                  <a:cubicBezTo>
                    <a:pt x="825" y="26"/>
                    <a:pt x="800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786182" y="1052660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653160" y="1111833"/>
              <a:ext cx="41265" cy="27062"/>
            </a:xfrm>
            <a:custGeom>
              <a:avLst/>
              <a:gdLst/>
              <a:ahLst/>
              <a:cxnLst/>
              <a:rect l="l" t="t" r="r" b="b"/>
              <a:pathLst>
                <a:path w="1136" h="745" extrusionOk="0">
                  <a:moveTo>
                    <a:pt x="153" y="1"/>
                  </a:moveTo>
                  <a:cubicBezTo>
                    <a:pt x="104" y="1"/>
                    <a:pt x="52" y="37"/>
                    <a:pt x="52" y="74"/>
                  </a:cubicBezTo>
                  <a:cubicBezTo>
                    <a:pt x="1" y="125"/>
                    <a:pt x="1" y="177"/>
                    <a:pt x="52" y="229"/>
                  </a:cubicBezTo>
                  <a:cubicBezTo>
                    <a:pt x="259" y="332"/>
                    <a:pt x="414" y="383"/>
                    <a:pt x="568" y="487"/>
                  </a:cubicBezTo>
                  <a:lnTo>
                    <a:pt x="672" y="538"/>
                  </a:lnTo>
                  <a:lnTo>
                    <a:pt x="775" y="641"/>
                  </a:lnTo>
                  <a:cubicBezTo>
                    <a:pt x="826" y="693"/>
                    <a:pt x="929" y="745"/>
                    <a:pt x="1033" y="745"/>
                  </a:cubicBezTo>
                  <a:cubicBezTo>
                    <a:pt x="1084" y="693"/>
                    <a:pt x="1136" y="487"/>
                    <a:pt x="981" y="487"/>
                  </a:cubicBezTo>
                  <a:lnTo>
                    <a:pt x="929" y="435"/>
                  </a:lnTo>
                  <a:lnTo>
                    <a:pt x="878" y="435"/>
                  </a:lnTo>
                  <a:cubicBezTo>
                    <a:pt x="878" y="435"/>
                    <a:pt x="775" y="332"/>
                    <a:pt x="672" y="280"/>
                  </a:cubicBezTo>
                  <a:cubicBezTo>
                    <a:pt x="620" y="229"/>
                    <a:pt x="362" y="125"/>
                    <a:pt x="207" y="22"/>
                  </a:cubicBezTo>
                  <a:cubicBezTo>
                    <a:pt x="192" y="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612549" y="1524594"/>
              <a:ext cx="18163" cy="11115"/>
            </a:xfrm>
            <a:custGeom>
              <a:avLst/>
              <a:gdLst/>
              <a:ahLst/>
              <a:cxnLst/>
              <a:rect l="l" t="t" r="r" b="b"/>
              <a:pathLst>
                <a:path w="500" h="306" extrusionOk="0">
                  <a:moveTo>
                    <a:pt x="394" y="0"/>
                  </a:moveTo>
                  <a:cubicBezTo>
                    <a:pt x="384" y="0"/>
                    <a:pt x="373" y="3"/>
                    <a:pt x="362" y="9"/>
                  </a:cubicBezTo>
                  <a:cubicBezTo>
                    <a:pt x="207" y="9"/>
                    <a:pt x="104" y="60"/>
                    <a:pt x="52" y="112"/>
                  </a:cubicBezTo>
                  <a:cubicBezTo>
                    <a:pt x="1" y="163"/>
                    <a:pt x="1" y="163"/>
                    <a:pt x="1" y="215"/>
                  </a:cubicBezTo>
                  <a:cubicBezTo>
                    <a:pt x="1" y="215"/>
                    <a:pt x="1" y="267"/>
                    <a:pt x="52" y="267"/>
                  </a:cubicBezTo>
                  <a:cubicBezTo>
                    <a:pt x="52" y="292"/>
                    <a:pt x="78" y="305"/>
                    <a:pt x="104" y="305"/>
                  </a:cubicBezTo>
                  <a:cubicBezTo>
                    <a:pt x="130" y="305"/>
                    <a:pt x="156" y="292"/>
                    <a:pt x="156" y="267"/>
                  </a:cubicBezTo>
                  <a:lnTo>
                    <a:pt x="207" y="215"/>
                  </a:lnTo>
                  <a:lnTo>
                    <a:pt x="362" y="215"/>
                  </a:lnTo>
                  <a:cubicBezTo>
                    <a:pt x="362" y="215"/>
                    <a:pt x="362" y="215"/>
                    <a:pt x="362" y="163"/>
                  </a:cubicBezTo>
                  <a:cubicBezTo>
                    <a:pt x="500" y="163"/>
                    <a:pt x="474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447016" y="1371230"/>
              <a:ext cx="39376" cy="15801"/>
            </a:xfrm>
            <a:custGeom>
              <a:avLst/>
              <a:gdLst/>
              <a:ahLst/>
              <a:cxnLst/>
              <a:rect l="l" t="t" r="r" b="b"/>
              <a:pathLst>
                <a:path w="1084" h="435" extrusionOk="0">
                  <a:moveTo>
                    <a:pt x="103" y="0"/>
                  </a:moveTo>
                  <a:cubicBezTo>
                    <a:pt x="52" y="52"/>
                    <a:pt x="0" y="104"/>
                    <a:pt x="0" y="155"/>
                  </a:cubicBezTo>
                  <a:cubicBezTo>
                    <a:pt x="38" y="231"/>
                    <a:pt x="76" y="279"/>
                    <a:pt x="113" y="279"/>
                  </a:cubicBezTo>
                  <a:cubicBezTo>
                    <a:pt x="127" y="279"/>
                    <a:pt x="141" y="272"/>
                    <a:pt x="155" y="258"/>
                  </a:cubicBezTo>
                  <a:lnTo>
                    <a:pt x="413" y="258"/>
                  </a:lnTo>
                  <a:lnTo>
                    <a:pt x="516" y="362"/>
                  </a:lnTo>
                  <a:cubicBezTo>
                    <a:pt x="625" y="398"/>
                    <a:pt x="735" y="435"/>
                    <a:pt x="844" y="435"/>
                  </a:cubicBezTo>
                  <a:cubicBezTo>
                    <a:pt x="890" y="435"/>
                    <a:pt x="935" y="428"/>
                    <a:pt x="980" y="413"/>
                  </a:cubicBezTo>
                  <a:cubicBezTo>
                    <a:pt x="1032" y="413"/>
                    <a:pt x="1083" y="362"/>
                    <a:pt x="1083" y="310"/>
                  </a:cubicBezTo>
                  <a:cubicBezTo>
                    <a:pt x="1083" y="258"/>
                    <a:pt x="1032" y="207"/>
                    <a:pt x="980" y="207"/>
                  </a:cubicBezTo>
                  <a:lnTo>
                    <a:pt x="774" y="207"/>
                  </a:lnTo>
                  <a:lnTo>
                    <a:pt x="671" y="104"/>
                  </a:lnTo>
                  <a:cubicBezTo>
                    <a:pt x="568" y="52"/>
                    <a:pt x="516" y="52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340874" y="1317360"/>
              <a:ext cx="40575" cy="14566"/>
            </a:xfrm>
            <a:custGeom>
              <a:avLst/>
              <a:gdLst/>
              <a:ahLst/>
              <a:cxnLst/>
              <a:rect l="l" t="t" r="r" b="b"/>
              <a:pathLst>
                <a:path w="1117" h="401" extrusionOk="0">
                  <a:moveTo>
                    <a:pt x="645" y="0"/>
                  </a:moveTo>
                  <a:cubicBezTo>
                    <a:pt x="619" y="0"/>
                    <a:pt x="593" y="13"/>
                    <a:pt x="567" y="39"/>
                  </a:cubicBezTo>
                  <a:cubicBezTo>
                    <a:pt x="516" y="39"/>
                    <a:pt x="464" y="39"/>
                    <a:pt x="413" y="91"/>
                  </a:cubicBezTo>
                  <a:lnTo>
                    <a:pt x="258" y="91"/>
                  </a:lnTo>
                  <a:cubicBezTo>
                    <a:pt x="206" y="142"/>
                    <a:pt x="155" y="142"/>
                    <a:pt x="103" y="194"/>
                  </a:cubicBezTo>
                  <a:cubicBezTo>
                    <a:pt x="0" y="194"/>
                    <a:pt x="0" y="349"/>
                    <a:pt x="103" y="349"/>
                  </a:cubicBezTo>
                  <a:cubicBezTo>
                    <a:pt x="155" y="349"/>
                    <a:pt x="206" y="400"/>
                    <a:pt x="258" y="400"/>
                  </a:cubicBezTo>
                  <a:lnTo>
                    <a:pt x="877" y="400"/>
                  </a:lnTo>
                  <a:cubicBezTo>
                    <a:pt x="877" y="400"/>
                    <a:pt x="929" y="349"/>
                    <a:pt x="929" y="349"/>
                  </a:cubicBezTo>
                  <a:cubicBezTo>
                    <a:pt x="1116" y="302"/>
                    <a:pt x="1091" y="84"/>
                    <a:pt x="968" y="84"/>
                  </a:cubicBezTo>
                  <a:cubicBezTo>
                    <a:pt x="956" y="84"/>
                    <a:pt x="943" y="86"/>
                    <a:pt x="929" y="91"/>
                  </a:cubicBezTo>
                  <a:cubicBezTo>
                    <a:pt x="877" y="39"/>
                    <a:pt x="825" y="39"/>
                    <a:pt x="825" y="39"/>
                  </a:cubicBezTo>
                  <a:lnTo>
                    <a:pt x="722" y="39"/>
                  </a:lnTo>
                  <a:cubicBezTo>
                    <a:pt x="696" y="13"/>
                    <a:pt x="67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6287731" y="1273770"/>
              <a:ext cx="16891" cy="9408"/>
            </a:xfrm>
            <a:custGeom>
              <a:avLst/>
              <a:gdLst/>
              <a:ahLst/>
              <a:cxnLst/>
              <a:rect l="l" t="t" r="r" b="b"/>
              <a:pathLst>
                <a:path w="465" h="259" extrusionOk="0">
                  <a:moveTo>
                    <a:pt x="103" y="1"/>
                  </a:moveTo>
                  <a:cubicBezTo>
                    <a:pt x="52" y="1"/>
                    <a:pt x="52" y="52"/>
                    <a:pt x="0" y="52"/>
                  </a:cubicBezTo>
                  <a:cubicBezTo>
                    <a:pt x="0" y="104"/>
                    <a:pt x="0" y="104"/>
                    <a:pt x="0" y="156"/>
                  </a:cubicBezTo>
                  <a:cubicBezTo>
                    <a:pt x="0" y="156"/>
                    <a:pt x="0" y="207"/>
                    <a:pt x="0" y="207"/>
                  </a:cubicBezTo>
                  <a:cubicBezTo>
                    <a:pt x="52" y="259"/>
                    <a:pt x="52" y="259"/>
                    <a:pt x="103" y="259"/>
                  </a:cubicBezTo>
                  <a:lnTo>
                    <a:pt x="361" y="259"/>
                  </a:lnTo>
                  <a:cubicBezTo>
                    <a:pt x="413" y="259"/>
                    <a:pt x="413" y="207"/>
                    <a:pt x="413" y="207"/>
                  </a:cubicBezTo>
                  <a:cubicBezTo>
                    <a:pt x="413" y="207"/>
                    <a:pt x="413" y="156"/>
                    <a:pt x="413" y="156"/>
                  </a:cubicBezTo>
                  <a:cubicBezTo>
                    <a:pt x="464" y="156"/>
                    <a:pt x="464" y="104"/>
                    <a:pt x="413" y="52"/>
                  </a:cubicBezTo>
                  <a:cubicBezTo>
                    <a:pt x="413" y="52"/>
                    <a:pt x="413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244649" y="1397457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231500" y="1373773"/>
              <a:ext cx="32947" cy="25609"/>
            </a:xfrm>
            <a:custGeom>
              <a:avLst/>
              <a:gdLst/>
              <a:ahLst/>
              <a:cxnLst/>
              <a:rect l="l" t="t" r="r" b="b"/>
              <a:pathLst>
                <a:path w="907" h="705" extrusionOk="0">
                  <a:moveTo>
                    <a:pt x="185" y="0"/>
                  </a:moveTo>
                  <a:cubicBezTo>
                    <a:pt x="76" y="0"/>
                    <a:pt x="1" y="120"/>
                    <a:pt x="81" y="240"/>
                  </a:cubicBezTo>
                  <a:cubicBezTo>
                    <a:pt x="184" y="343"/>
                    <a:pt x="235" y="395"/>
                    <a:pt x="390" y="498"/>
                  </a:cubicBezTo>
                  <a:lnTo>
                    <a:pt x="545" y="653"/>
                  </a:lnTo>
                  <a:lnTo>
                    <a:pt x="597" y="653"/>
                  </a:lnTo>
                  <a:cubicBezTo>
                    <a:pt x="648" y="653"/>
                    <a:pt x="648" y="704"/>
                    <a:pt x="700" y="704"/>
                  </a:cubicBezTo>
                  <a:lnTo>
                    <a:pt x="906" y="704"/>
                  </a:lnTo>
                  <a:cubicBezTo>
                    <a:pt x="906" y="653"/>
                    <a:pt x="906" y="601"/>
                    <a:pt x="906" y="549"/>
                  </a:cubicBezTo>
                  <a:cubicBezTo>
                    <a:pt x="854" y="498"/>
                    <a:pt x="854" y="446"/>
                    <a:pt x="803" y="446"/>
                  </a:cubicBezTo>
                  <a:lnTo>
                    <a:pt x="700" y="343"/>
                  </a:lnTo>
                  <a:cubicBezTo>
                    <a:pt x="648" y="292"/>
                    <a:pt x="597" y="292"/>
                    <a:pt x="545" y="240"/>
                  </a:cubicBezTo>
                  <a:lnTo>
                    <a:pt x="390" y="137"/>
                  </a:lnTo>
                  <a:lnTo>
                    <a:pt x="339" y="85"/>
                  </a:lnTo>
                  <a:lnTo>
                    <a:pt x="287" y="34"/>
                  </a:lnTo>
                  <a:cubicBezTo>
                    <a:pt x="252" y="10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218386" y="1339373"/>
              <a:ext cx="18780" cy="7047"/>
            </a:xfrm>
            <a:custGeom>
              <a:avLst/>
              <a:gdLst/>
              <a:ahLst/>
              <a:cxnLst/>
              <a:rect l="l" t="t" r="r" b="b"/>
              <a:pathLst>
                <a:path w="517" h="194" extrusionOk="0">
                  <a:moveTo>
                    <a:pt x="103" y="0"/>
                  </a:moveTo>
                  <a:cubicBezTo>
                    <a:pt x="52" y="0"/>
                    <a:pt x="52" y="0"/>
                    <a:pt x="0" y="52"/>
                  </a:cubicBezTo>
                  <a:cubicBezTo>
                    <a:pt x="0" y="104"/>
                    <a:pt x="52" y="155"/>
                    <a:pt x="103" y="155"/>
                  </a:cubicBezTo>
                  <a:cubicBezTo>
                    <a:pt x="129" y="181"/>
                    <a:pt x="168" y="194"/>
                    <a:pt x="207" y="194"/>
                  </a:cubicBezTo>
                  <a:cubicBezTo>
                    <a:pt x="245" y="194"/>
                    <a:pt x="284" y="181"/>
                    <a:pt x="310" y="155"/>
                  </a:cubicBezTo>
                  <a:lnTo>
                    <a:pt x="413" y="104"/>
                  </a:lnTo>
                  <a:lnTo>
                    <a:pt x="516" y="52"/>
                  </a:lnTo>
                  <a:cubicBezTo>
                    <a:pt x="516" y="52"/>
                    <a:pt x="516" y="52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179446" y="1285503"/>
              <a:ext cx="27752" cy="20160"/>
            </a:xfrm>
            <a:custGeom>
              <a:avLst/>
              <a:gdLst/>
              <a:ahLst/>
              <a:cxnLst/>
              <a:rect l="l" t="t" r="r" b="b"/>
              <a:pathLst>
                <a:path w="764" h="555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155" y="245"/>
                    <a:pt x="207" y="349"/>
                    <a:pt x="310" y="452"/>
                  </a:cubicBezTo>
                  <a:cubicBezTo>
                    <a:pt x="310" y="503"/>
                    <a:pt x="362" y="503"/>
                    <a:pt x="413" y="555"/>
                  </a:cubicBezTo>
                  <a:lnTo>
                    <a:pt x="671" y="555"/>
                  </a:lnTo>
                  <a:cubicBezTo>
                    <a:pt x="763" y="509"/>
                    <a:pt x="732" y="340"/>
                    <a:pt x="615" y="340"/>
                  </a:cubicBezTo>
                  <a:cubicBezTo>
                    <a:pt x="601" y="340"/>
                    <a:pt x="585" y="343"/>
                    <a:pt x="568" y="349"/>
                  </a:cubicBezTo>
                  <a:lnTo>
                    <a:pt x="465" y="349"/>
                  </a:lnTo>
                  <a:lnTo>
                    <a:pt x="413" y="297"/>
                  </a:lnTo>
                  <a:cubicBezTo>
                    <a:pt x="362" y="194"/>
                    <a:pt x="259" y="91"/>
                    <a:pt x="207" y="39"/>
                  </a:cubicBezTo>
                  <a:cubicBezTo>
                    <a:pt x="181" y="13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6275635" y="1509882"/>
              <a:ext cx="37524" cy="9408"/>
            </a:xfrm>
            <a:custGeom>
              <a:avLst/>
              <a:gdLst/>
              <a:ahLst/>
              <a:cxnLst/>
              <a:rect l="l" t="t" r="r" b="b"/>
              <a:pathLst>
                <a:path w="1033" h="259" extrusionOk="0">
                  <a:moveTo>
                    <a:pt x="104" y="1"/>
                  </a:moveTo>
                  <a:cubicBezTo>
                    <a:pt x="1" y="1"/>
                    <a:pt x="1" y="53"/>
                    <a:pt x="1" y="104"/>
                  </a:cubicBezTo>
                  <a:cubicBezTo>
                    <a:pt x="1" y="207"/>
                    <a:pt x="1" y="207"/>
                    <a:pt x="104" y="259"/>
                  </a:cubicBezTo>
                  <a:lnTo>
                    <a:pt x="878" y="259"/>
                  </a:lnTo>
                  <a:cubicBezTo>
                    <a:pt x="1033" y="207"/>
                    <a:pt x="981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123147" y="1465177"/>
              <a:ext cx="26299" cy="9190"/>
            </a:xfrm>
            <a:custGeom>
              <a:avLst/>
              <a:gdLst/>
              <a:ahLst/>
              <a:cxnLst/>
              <a:rect l="l" t="t" r="r" b="b"/>
              <a:pathLst>
                <a:path w="724" h="253" extrusionOk="0">
                  <a:moveTo>
                    <a:pt x="582" y="1"/>
                  </a:moveTo>
                  <a:cubicBezTo>
                    <a:pt x="557" y="1"/>
                    <a:pt x="534" y="12"/>
                    <a:pt x="517" y="46"/>
                  </a:cubicBezTo>
                  <a:lnTo>
                    <a:pt x="104" y="46"/>
                  </a:lnTo>
                  <a:cubicBezTo>
                    <a:pt x="52" y="46"/>
                    <a:pt x="1" y="46"/>
                    <a:pt x="1" y="150"/>
                  </a:cubicBezTo>
                  <a:cubicBezTo>
                    <a:pt x="1" y="201"/>
                    <a:pt x="52" y="253"/>
                    <a:pt x="104" y="253"/>
                  </a:cubicBezTo>
                  <a:lnTo>
                    <a:pt x="414" y="253"/>
                  </a:lnTo>
                  <a:cubicBezTo>
                    <a:pt x="568" y="201"/>
                    <a:pt x="620" y="150"/>
                    <a:pt x="723" y="46"/>
                  </a:cubicBezTo>
                  <a:cubicBezTo>
                    <a:pt x="689" y="46"/>
                    <a:pt x="63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148497" y="1496769"/>
              <a:ext cx="45007" cy="24410"/>
            </a:xfrm>
            <a:custGeom>
              <a:avLst/>
              <a:gdLst/>
              <a:ahLst/>
              <a:cxnLst/>
              <a:rect l="l" t="t" r="r" b="b"/>
              <a:pathLst>
                <a:path w="1239" h="672" extrusionOk="0">
                  <a:moveTo>
                    <a:pt x="155" y="1"/>
                  </a:moveTo>
                  <a:cubicBezTo>
                    <a:pt x="52" y="1"/>
                    <a:pt x="1" y="156"/>
                    <a:pt x="155" y="156"/>
                  </a:cubicBezTo>
                  <a:cubicBezTo>
                    <a:pt x="310" y="207"/>
                    <a:pt x="465" y="259"/>
                    <a:pt x="620" y="362"/>
                  </a:cubicBezTo>
                  <a:lnTo>
                    <a:pt x="774" y="465"/>
                  </a:lnTo>
                  <a:lnTo>
                    <a:pt x="878" y="517"/>
                  </a:lnTo>
                  <a:cubicBezTo>
                    <a:pt x="981" y="568"/>
                    <a:pt x="1032" y="620"/>
                    <a:pt x="1135" y="671"/>
                  </a:cubicBezTo>
                  <a:cubicBezTo>
                    <a:pt x="1187" y="671"/>
                    <a:pt x="1239" y="568"/>
                    <a:pt x="1187" y="568"/>
                  </a:cubicBezTo>
                  <a:lnTo>
                    <a:pt x="981" y="362"/>
                  </a:lnTo>
                  <a:cubicBezTo>
                    <a:pt x="929" y="310"/>
                    <a:pt x="878" y="259"/>
                    <a:pt x="878" y="259"/>
                  </a:cubicBezTo>
                  <a:lnTo>
                    <a:pt x="723" y="156"/>
                  </a:lnTo>
                  <a:cubicBezTo>
                    <a:pt x="516" y="104"/>
                    <a:pt x="36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370225" y="975542"/>
              <a:ext cx="24374" cy="12968"/>
            </a:xfrm>
            <a:custGeom>
              <a:avLst/>
              <a:gdLst/>
              <a:ahLst/>
              <a:cxnLst/>
              <a:rect l="l" t="t" r="r" b="b"/>
              <a:pathLst>
                <a:path w="671" h="357" extrusionOk="0">
                  <a:moveTo>
                    <a:pt x="562" y="0"/>
                  </a:moveTo>
                  <a:cubicBezTo>
                    <a:pt x="549" y="0"/>
                    <a:pt x="534" y="3"/>
                    <a:pt x="517" y="8"/>
                  </a:cubicBezTo>
                  <a:lnTo>
                    <a:pt x="259" y="8"/>
                  </a:lnTo>
                  <a:cubicBezTo>
                    <a:pt x="156" y="8"/>
                    <a:pt x="104" y="60"/>
                    <a:pt x="1" y="163"/>
                  </a:cubicBezTo>
                  <a:cubicBezTo>
                    <a:pt x="1" y="163"/>
                    <a:pt x="1" y="215"/>
                    <a:pt x="1" y="215"/>
                  </a:cubicBezTo>
                  <a:cubicBezTo>
                    <a:pt x="1" y="266"/>
                    <a:pt x="1" y="266"/>
                    <a:pt x="1" y="318"/>
                  </a:cubicBezTo>
                  <a:cubicBezTo>
                    <a:pt x="27" y="344"/>
                    <a:pt x="65" y="357"/>
                    <a:pt x="104" y="357"/>
                  </a:cubicBezTo>
                  <a:cubicBezTo>
                    <a:pt x="143" y="357"/>
                    <a:pt x="181" y="344"/>
                    <a:pt x="207" y="318"/>
                  </a:cubicBezTo>
                  <a:lnTo>
                    <a:pt x="259" y="266"/>
                  </a:lnTo>
                  <a:lnTo>
                    <a:pt x="568" y="266"/>
                  </a:lnTo>
                  <a:cubicBezTo>
                    <a:pt x="568" y="266"/>
                    <a:pt x="568" y="215"/>
                    <a:pt x="568" y="215"/>
                  </a:cubicBezTo>
                  <a:cubicBezTo>
                    <a:pt x="660" y="169"/>
                    <a:pt x="6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482614" y="889633"/>
              <a:ext cx="41265" cy="12677"/>
            </a:xfrm>
            <a:custGeom>
              <a:avLst/>
              <a:gdLst/>
              <a:ahLst/>
              <a:cxnLst/>
              <a:rect l="l" t="t" r="r" b="b"/>
              <a:pathLst>
                <a:path w="1136" h="349" extrusionOk="0">
                  <a:moveTo>
                    <a:pt x="207" y="0"/>
                  </a:moveTo>
                  <a:cubicBezTo>
                    <a:pt x="155" y="0"/>
                    <a:pt x="52" y="0"/>
                    <a:pt x="52" y="52"/>
                  </a:cubicBezTo>
                  <a:cubicBezTo>
                    <a:pt x="0" y="104"/>
                    <a:pt x="52" y="207"/>
                    <a:pt x="104" y="207"/>
                  </a:cubicBezTo>
                  <a:cubicBezTo>
                    <a:pt x="258" y="258"/>
                    <a:pt x="413" y="310"/>
                    <a:pt x="568" y="310"/>
                  </a:cubicBezTo>
                  <a:cubicBezTo>
                    <a:pt x="645" y="336"/>
                    <a:pt x="723" y="349"/>
                    <a:pt x="800" y="349"/>
                  </a:cubicBezTo>
                  <a:cubicBezTo>
                    <a:pt x="877" y="349"/>
                    <a:pt x="955" y="336"/>
                    <a:pt x="1032" y="310"/>
                  </a:cubicBezTo>
                  <a:cubicBezTo>
                    <a:pt x="1135" y="310"/>
                    <a:pt x="1135" y="104"/>
                    <a:pt x="1032" y="104"/>
                  </a:cubicBezTo>
                  <a:lnTo>
                    <a:pt x="568" y="104"/>
                  </a:lnTo>
                  <a:cubicBezTo>
                    <a:pt x="465" y="104"/>
                    <a:pt x="310" y="52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460129" y="848404"/>
              <a:ext cx="22521" cy="11261"/>
            </a:xfrm>
            <a:custGeom>
              <a:avLst/>
              <a:gdLst/>
              <a:ahLst/>
              <a:cxnLst/>
              <a:rect l="l" t="t" r="r" b="b"/>
              <a:pathLst>
                <a:path w="620" h="310" extrusionOk="0">
                  <a:moveTo>
                    <a:pt x="465" y="0"/>
                  </a:moveTo>
                  <a:cubicBezTo>
                    <a:pt x="413" y="52"/>
                    <a:pt x="413" y="52"/>
                    <a:pt x="361" y="52"/>
                  </a:cubicBezTo>
                  <a:lnTo>
                    <a:pt x="258" y="52"/>
                  </a:lnTo>
                  <a:cubicBezTo>
                    <a:pt x="232" y="78"/>
                    <a:pt x="207" y="91"/>
                    <a:pt x="181" y="91"/>
                  </a:cubicBezTo>
                  <a:cubicBezTo>
                    <a:pt x="155" y="91"/>
                    <a:pt x="129" y="78"/>
                    <a:pt x="103" y="52"/>
                  </a:cubicBezTo>
                  <a:cubicBezTo>
                    <a:pt x="103" y="52"/>
                    <a:pt x="52" y="104"/>
                    <a:pt x="52" y="104"/>
                  </a:cubicBezTo>
                  <a:cubicBezTo>
                    <a:pt x="0" y="155"/>
                    <a:pt x="0" y="155"/>
                    <a:pt x="0" y="207"/>
                  </a:cubicBezTo>
                  <a:cubicBezTo>
                    <a:pt x="0" y="258"/>
                    <a:pt x="0" y="258"/>
                    <a:pt x="52" y="310"/>
                  </a:cubicBezTo>
                  <a:lnTo>
                    <a:pt x="413" y="310"/>
                  </a:lnTo>
                  <a:cubicBezTo>
                    <a:pt x="413" y="310"/>
                    <a:pt x="465" y="258"/>
                    <a:pt x="465" y="258"/>
                  </a:cubicBezTo>
                  <a:cubicBezTo>
                    <a:pt x="516" y="207"/>
                    <a:pt x="516" y="207"/>
                    <a:pt x="568" y="155"/>
                  </a:cubicBezTo>
                  <a:cubicBezTo>
                    <a:pt x="568" y="155"/>
                    <a:pt x="568" y="104"/>
                    <a:pt x="568" y="104"/>
                  </a:cubicBezTo>
                  <a:cubicBezTo>
                    <a:pt x="568" y="52"/>
                    <a:pt x="568" y="5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031857" y="927448"/>
              <a:ext cx="55396" cy="32656"/>
            </a:xfrm>
            <a:custGeom>
              <a:avLst/>
              <a:gdLst/>
              <a:ahLst/>
              <a:cxnLst/>
              <a:rect l="l" t="t" r="r" b="b"/>
              <a:pathLst>
                <a:path w="1525" h="899" extrusionOk="0">
                  <a:moveTo>
                    <a:pt x="158" y="1"/>
                  </a:moveTo>
                  <a:cubicBezTo>
                    <a:pt x="73" y="1"/>
                    <a:pt x="1" y="110"/>
                    <a:pt x="80" y="190"/>
                  </a:cubicBezTo>
                  <a:cubicBezTo>
                    <a:pt x="235" y="396"/>
                    <a:pt x="441" y="551"/>
                    <a:pt x="596" y="705"/>
                  </a:cubicBezTo>
                  <a:cubicBezTo>
                    <a:pt x="699" y="757"/>
                    <a:pt x="854" y="809"/>
                    <a:pt x="957" y="860"/>
                  </a:cubicBezTo>
                  <a:cubicBezTo>
                    <a:pt x="1008" y="886"/>
                    <a:pt x="1073" y="899"/>
                    <a:pt x="1137" y="899"/>
                  </a:cubicBezTo>
                  <a:cubicBezTo>
                    <a:pt x="1202" y="899"/>
                    <a:pt x="1266" y="886"/>
                    <a:pt x="1318" y="860"/>
                  </a:cubicBezTo>
                  <a:cubicBezTo>
                    <a:pt x="1524" y="809"/>
                    <a:pt x="1473" y="551"/>
                    <a:pt x="1318" y="551"/>
                  </a:cubicBezTo>
                  <a:lnTo>
                    <a:pt x="1008" y="551"/>
                  </a:lnTo>
                  <a:cubicBezTo>
                    <a:pt x="905" y="551"/>
                    <a:pt x="802" y="499"/>
                    <a:pt x="751" y="448"/>
                  </a:cubicBezTo>
                  <a:cubicBezTo>
                    <a:pt x="544" y="293"/>
                    <a:pt x="389" y="190"/>
                    <a:pt x="235" y="35"/>
                  </a:cubicBez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873305" y="1258838"/>
              <a:ext cx="26263" cy="34073"/>
            </a:xfrm>
            <a:custGeom>
              <a:avLst/>
              <a:gdLst/>
              <a:ahLst/>
              <a:cxnLst/>
              <a:rect l="l" t="t" r="r" b="b"/>
              <a:pathLst>
                <a:path w="723" h="938" extrusionOk="0">
                  <a:moveTo>
                    <a:pt x="594" y="1"/>
                  </a:moveTo>
                  <a:cubicBezTo>
                    <a:pt x="568" y="1"/>
                    <a:pt x="542" y="14"/>
                    <a:pt x="517" y="39"/>
                  </a:cubicBezTo>
                  <a:lnTo>
                    <a:pt x="465" y="143"/>
                  </a:lnTo>
                  <a:lnTo>
                    <a:pt x="413" y="194"/>
                  </a:lnTo>
                  <a:cubicBezTo>
                    <a:pt x="362" y="246"/>
                    <a:pt x="362" y="297"/>
                    <a:pt x="310" y="297"/>
                  </a:cubicBezTo>
                  <a:lnTo>
                    <a:pt x="310" y="349"/>
                  </a:lnTo>
                  <a:lnTo>
                    <a:pt x="310" y="401"/>
                  </a:lnTo>
                  <a:lnTo>
                    <a:pt x="207" y="504"/>
                  </a:lnTo>
                  <a:lnTo>
                    <a:pt x="155" y="607"/>
                  </a:lnTo>
                  <a:lnTo>
                    <a:pt x="104" y="658"/>
                  </a:lnTo>
                  <a:cubicBezTo>
                    <a:pt x="52" y="710"/>
                    <a:pt x="1" y="813"/>
                    <a:pt x="52" y="865"/>
                  </a:cubicBezTo>
                  <a:cubicBezTo>
                    <a:pt x="89" y="901"/>
                    <a:pt x="125" y="938"/>
                    <a:pt x="180" y="938"/>
                  </a:cubicBezTo>
                  <a:cubicBezTo>
                    <a:pt x="203" y="938"/>
                    <a:pt x="228" y="932"/>
                    <a:pt x="259" y="916"/>
                  </a:cubicBezTo>
                  <a:cubicBezTo>
                    <a:pt x="362" y="813"/>
                    <a:pt x="465" y="710"/>
                    <a:pt x="517" y="607"/>
                  </a:cubicBezTo>
                  <a:cubicBezTo>
                    <a:pt x="568" y="555"/>
                    <a:pt x="620" y="504"/>
                    <a:pt x="620" y="452"/>
                  </a:cubicBezTo>
                  <a:cubicBezTo>
                    <a:pt x="671" y="349"/>
                    <a:pt x="723" y="297"/>
                    <a:pt x="723" y="194"/>
                  </a:cubicBezTo>
                  <a:lnTo>
                    <a:pt x="723" y="143"/>
                  </a:lnTo>
                  <a:cubicBezTo>
                    <a:pt x="723" y="91"/>
                    <a:pt x="723" y="39"/>
                    <a:pt x="671" y="39"/>
                  </a:cubicBezTo>
                  <a:cubicBezTo>
                    <a:pt x="646" y="14"/>
                    <a:pt x="62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6852666" y="1376737"/>
              <a:ext cx="20633" cy="19688"/>
            </a:xfrm>
            <a:custGeom>
              <a:avLst/>
              <a:gdLst/>
              <a:ahLst/>
              <a:cxnLst/>
              <a:rect l="l" t="t" r="r" b="b"/>
              <a:pathLst>
                <a:path w="568" h="542" extrusionOk="0">
                  <a:moveTo>
                    <a:pt x="78" y="0"/>
                  </a:moveTo>
                  <a:cubicBezTo>
                    <a:pt x="39" y="0"/>
                    <a:pt x="1" y="26"/>
                    <a:pt x="1" y="7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81"/>
                    <a:pt x="1" y="181"/>
                    <a:pt x="1" y="232"/>
                  </a:cubicBezTo>
                  <a:cubicBezTo>
                    <a:pt x="1" y="232"/>
                    <a:pt x="1" y="284"/>
                    <a:pt x="52" y="336"/>
                  </a:cubicBezTo>
                  <a:cubicBezTo>
                    <a:pt x="52" y="387"/>
                    <a:pt x="104" y="439"/>
                    <a:pt x="155" y="439"/>
                  </a:cubicBezTo>
                  <a:cubicBezTo>
                    <a:pt x="155" y="490"/>
                    <a:pt x="207" y="542"/>
                    <a:pt x="258" y="542"/>
                  </a:cubicBezTo>
                  <a:lnTo>
                    <a:pt x="516" y="542"/>
                  </a:lnTo>
                  <a:cubicBezTo>
                    <a:pt x="568" y="542"/>
                    <a:pt x="568" y="439"/>
                    <a:pt x="516" y="387"/>
                  </a:cubicBezTo>
                  <a:lnTo>
                    <a:pt x="362" y="232"/>
                  </a:lnTo>
                  <a:lnTo>
                    <a:pt x="207" y="232"/>
                  </a:lnTo>
                  <a:lnTo>
                    <a:pt x="155" y="181"/>
                  </a:lnTo>
                  <a:cubicBezTo>
                    <a:pt x="155" y="129"/>
                    <a:pt x="155" y="129"/>
                    <a:pt x="155" y="78"/>
                  </a:cubicBezTo>
                  <a:cubicBezTo>
                    <a:pt x="155" y="26"/>
                    <a:pt x="11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6686870" y="1234430"/>
              <a:ext cx="30041" cy="24410"/>
            </a:xfrm>
            <a:custGeom>
              <a:avLst/>
              <a:gdLst/>
              <a:ahLst/>
              <a:cxnLst/>
              <a:rect l="l" t="t" r="r" b="b"/>
              <a:pathLst>
                <a:path w="827" h="672" extrusionOk="0">
                  <a:moveTo>
                    <a:pt x="723" y="1"/>
                  </a:moveTo>
                  <a:cubicBezTo>
                    <a:pt x="671" y="1"/>
                    <a:pt x="568" y="52"/>
                    <a:pt x="517" y="104"/>
                  </a:cubicBezTo>
                  <a:cubicBezTo>
                    <a:pt x="465" y="104"/>
                    <a:pt x="414" y="155"/>
                    <a:pt x="362" y="207"/>
                  </a:cubicBezTo>
                  <a:cubicBezTo>
                    <a:pt x="259" y="310"/>
                    <a:pt x="156" y="413"/>
                    <a:pt x="52" y="516"/>
                  </a:cubicBezTo>
                  <a:cubicBezTo>
                    <a:pt x="1" y="516"/>
                    <a:pt x="1" y="620"/>
                    <a:pt x="52" y="671"/>
                  </a:cubicBezTo>
                  <a:lnTo>
                    <a:pt x="156" y="671"/>
                  </a:lnTo>
                  <a:cubicBezTo>
                    <a:pt x="259" y="568"/>
                    <a:pt x="362" y="465"/>
                    <a:pt x="465" y="362"/>
                  </a:cubicBezTo>
                  <a:lnTo>
                    <a:pt x="517" y="310"/>
                  </a:lnTo>
                  <a:lnTo>
                    <a:pt x="568" y="258"/>
                  </a:lnTo>
                  <a:cubicBezTo>
                    <a:pt x="620" y="207"/>
                    <a:pt x="671" y="207"/>
                    <a:pt x="723" y="155"/>
                  </a:cubicBezTo>
                  <a:cubicBezTo>
                    <a:pt x="826" y="155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6593188" y="1013792"/>
              <a:ext cx="33746" cy="12677"/>
            </a:xfrm>
            <a:custGeom>
              <a:avLst/>
              <a:gdLst/>
              <a:ahLst/>
              <a:cxnLst/>
              <a:rect l="l" t="t" r="r" b="b"/>
              <a:pathLst>
                <a:path w="929" h="349" extrusionOk="0">
                  <a:moveTo>
                    <a:pt x="232" y="0"/>
                  </a:moveTo>
                  <a:cubicBezTo>
                    <a:pt x="155" y="0"/>
                    <a:pt x="77" y="13"/>
                    <a:pt x="0" y="39"/>
                  </a:cubicBezTo>
                  <a:lnTo>
                    <a:pt x="0" y="90"/>
                  </a:lnTo>
                  <a:cubicBezTo>
                    <a:pt x="155" y="90"/>
                    <a:pt x="310" y="142"/>
                    <a:pt x="413" y="194"/>
                  </a:cubicBezTo>
                  <a:cubicBezTo>
                    <a:pt x="567" y="245"/>
                    <a:pt x="722" y="297"/>
                    <a:pt x="877" y="348"/>
                  </a:cubicBezTo>
                  <a:cubicBezTo>
                    <a:pt x="877" y="348"/>
                    <a:pt x="929" y="297"/>
                    <a:pt x="877" y="245"/>
                  </a:cubicBezTo>
                  <a:cubicBezTo>
                    <a:pt x="825" y="194"/>
                    <a:pt x="722" y="194"/>
                    <a:pt x="671" y="142"/>
                  </a:cubicBezTo>
                  <a:cubicBezTo>
                    <a:pt x="619" y="90"/>
                    <a:pt x="516" y="90"/>
                    <a:pt x="464" y="39"/>
                  </a:cubicBezTo>
                  <a:cubicBezTo>
                    <a:pt x="387" y="13"/>
                    <a:pt x="31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5784591" y="1359992"/>
              <a:ext cx="37524" cy="15002"/>
            </a:xfrm>
            <a:custGeom>
              <a:avLst/>
              <a:gdLst/>
              <a:ahLst/>
              <a:cxnLst/>
              <a:rect l="l" t="t" r="r" b="b"/>
              <a:pathLst>
                <a:path w="1033" h="413" extrusionOk="0">
                  <a:moveTo>
                    <a:pt x="104" y="0"/>
                  </a:moveTo>
                  <a:cubicBezTo>
                    <a:pt x="1" y="52"/>
                    <a:pt x="1" y="155"/>
                    <a:pt x="104" y="206"/>
                  </a:cubicBezTo>
                  <a:cubicBezTo>
                    <a:pt x="104" y="206"/>
                    <a:pt x="156" y="206"/>
                    <a:pt x="207" y="258"/>
                  </a:cubicBezTo>
                  <a:lnTo>
                    <a:pt x="362" y="258"/>
                  </a:lnTo>
                  <a:lnTo>
                    <a:pt x="465" y="310"/>
                  </a:lnTo>
                  <a:cubicBezTo>
                    <a:pt x="568" y="361"/>
                    <a:pt x="620" y="361"/>
                    <a:pt x="723" y="413"/>
                  </a:cubicBezTo>
                  <a:lnTo>
                    <a:pt x="981" y="413"/>
                  </a:lnTo>
                  <a:cubicBezTo>
                    <a:pt x="1033" y="361"/>
                    <a:pt x="1033" y="258"/>
                    <a:pt x="981" y="206"/>
                  </a:cubicBezTo>
                  <a:cubicBezTo>
                    <a:pt x="981" y="206"/>
                    <a:pt x="929" y="155"/>
                    <a:pt x="878" y="155"/>
                  </a:cubicBezTo>
                  <a:lnTo>
                    <a:pt x="775" y="103"/>
                  </a:lnTo>
                  <a:lnTo>
                    <a:pt x="620" y="103"/>
                  </a:lnTo>
                  <a:cubicBezTo>
                    <a:pt x="517" y="52"/>
                    <a:pt x="465" y="52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711244" y="935076"/>
              <a:ext cx="28152" cy="10789"/>
            </a:xfrm>
            <a:custGeom>
              <a:avLst/>
              <a:gdLst/>
              <a:ahLst/>
              <a:cxnLst/>
              <a:rect l="l" t="t" r="r" b="b"/>
              <a:pathLst>
                <a:path w="775" h="297" extrusionOk="0">
                  <a:moveTo>
                    <a:pt x="439" y="0"/>
                  </a:moveTo>
                  <a:cubicBezTo>
                    <a:pt x="413" y="0"/>
                    <a:pt x="388" y="13"/>
                    <a:pt x="362" y="39"/>
                  </a:cubicBezTo>
                  <a:lnTo>
                    <a:pt x="310" y="39"/>
                  </a:lnTo>
                  <a:cubicBezTo>
                    <a:pt x="207" y="142"/>
                    <a:pt x="104" y="194"/>
                    <a:pt x="1" y="297"/>
                  </a:cubicBezTo>
                  <a:cubicBezTo>
                    <a:pt x="1" y="297"/>
                    <a:pt x="104" y="245"/>
                    <a:pt x="207" y="194"/>
                  </a:cubicBezTo>
                  <a:cubicBezTo>
                    <a:pt x="207" y="142"/>
                    <a:pt x="259" y="142"/>
                    <a:pt x="362" y="142"/>
                  </a:cubicBezTo>
                  <a:lnTo>
                    <a:pt x="517" y="142"/>
                  </a:lnTo>
                  <a:cubicBezTo>
                    <a:pt x="568" y="142"/>
                    <a:pt x="671" y="142"/>
                    <a:pt x="723" y="91"/>
                  </a:cubicBezTo>
                  <a:cubicBezTo>
                    <a:pt x="775" y="91"/>
                    <a:pt x="775" y="39"/>
                    <a:pt x="775" y="39"/>
                  </a:cubicBezTo>
                  <a:cubicBezTo>
                    <a:pt x="723" y="13"/>
                    <a:pt x="671" y="0"/>
                    <a:pt x="626" y="0"/>
                  </a:cubicBezTo>
                  <a:cubicBezTo>
                    <a:pt x="581" y="0"/>
                    <a:pt x="542" y="13"/>
                    <a:pt x="517" y="39"/>
                  </a:cubicBezTo>
                  <a:cubicBezTo>
                    <a:pt x="491" y="13"/>
                    <a:pt x="465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710850" y="2606843"/>
            <a:ext cx="506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3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2965371" y="270025"/>
            <a:ext cx="6431729" cy="761086"/>
            <a:chOff x="2965371" y="270025"/>
            <a:chExt cx="6431729" cy="761086"/>
          </a:xfrm>
        </p:grpSpPr>
        <p:sp>
          <p:nvSpPr>
            <p:cNvPr id="78" name="Google Shape;78;p3"/>
            <p:cNvSpPr/>
            <p:nvPr/>
          </p:nvSpPr>
          <p:spPr>
            <a:xfrm rot="10800000" flipH="1">
              <a:off x="8138721" y="9209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018300" y="413140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2965371" y="270034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899188" y="270025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030905" y="7499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10315654" flipH="1">
            <a:off x="-113137" y="-200666"/>
            <a:ext cx="1735165" cy="2058685"/>
            <a:chOff x="-2116240" y="1240210"/>
            <a:chExt cx="1286485" cy="1526349"/>
          </a:xfrm>
        </p:grpSpPr>
        <p:sp>
          <p:nvSpPr>
            <p:cNvPr id="84" name="Google Shape;84;p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-217648" y="3402049"/>
            <a:ext cx="11742747" cy="1864529"/>
            <a:chOff x="-217648" y="3402049"/>
            <a:chExt cx="11742747" cy="1864529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-217648" y="3402049"/>
              <a:ext cx="11742747" cy="1759310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5400218" y="4189690"/>
              <a:ext cx="3911722" cy="1076888"/>
              <a:chOff x="1845625" y="2597550"/>
              <a:chExt cx="4028550" cy="110905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5232BDF-AB02-46A4-97FE-8333246B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679" y="1293170"/>
            <a:ext cx="4840641" cy="174145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endParaRPr lang="ru-UA" dirty="0"/>
          </a:p>
        </p:txBody>
      </p:sp>
      <p:sp>
        <p:nvSpPr>
          <p:cNvPr id="53" name="Google Shape;251;p7">
            <a:extLst>
              <a:ext uri="{FF2B5EF4-FFF2-40B4-BE49-F238E27FC236}">
                <a16:creationId xmlns:a16="http://schemas.microsoft.com/office/drawing/2014/main" id="{BA029C35-FE12-4034-A69A-01C2F6F23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1678" y="3051251"/>
            <a:ext cx="4840641" cy="90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39"/>
          <p:cNvGrpSpPr/>
          <p:nvPr/>
        </p:nvGrpSpPr>
        <p:grpSpPr>
          <a:xfrm>
            <a:off x="-533885" y="2846219"/>
            <a:ext cx="10029600" cy="2947144"/>
            <a:chOff x="-533885" y="2846219"/>
            <a:chExt cx="10029600" cy="2947144"/>
          </a:xfrm>
        </p:grpSpPr>
        <p:sp>
          <p:nvSpPr>
            <p:cNvPr id="1489" name="Google Shape;1489;p39"/>
            <p:cNvSpPr/>
            <p:nvPr/>
          </p:nvSpPr>
          <p:spPr>
            <a:xfrm flipH="1">
              <a:off x="-533885" y="3960800"/>
              <a:ext cx="7753510" cy="1280394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39"/>
            <p:cNvGrpSpPr/>
            <p:nvPr/>
          </p:nvGrpSpPr>
          <p:grpSpPr>
            <a:xfrm>
              <a:off x="4384291" y="4386312"/>
              <a:ext cx="5111424" cy="1407052"/>
              <a:chOff x="1845625" y="2597550"/>
              <a:chExt cx="4028550" cy="1109050"/>
            </a:xfrm>
          </p:grpSpPr>
          <p:sp>
            <p:nvSpPr>
              <p:cNvPr id="1491" name="Google Shape;1491;p39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39"/>
            <p:cNvGrpSpPr/>
            <p:nvPr/>
          </p:nvGrpSpPr>
          <p:grpSpPr>
            <a:xfrm rot="-10065098">
              <a:off x="7832746" y="2977936"/>
              <a:ext cx="1398570" cy="1461993"/>
              <a:chOff x="-2180709" y="-168438"/>
              <a:chExt cx="1193029" cy="1247027"/>
            </a:xfrm>
          </p:grpSpPr>
          <p:sp>
            <p:nvSpPr>
              <p:cNvPr id="1494" name="Google Shape;1494;p39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avLst/>
                <a:gdLst/>
                <a:ahLst/>
                <a:cxnLst/>
                <a:rect l="l" t="t" r="r" b="b"/>
                <a:pathLst>
                  <a:path w="57934" h="46510" extrusionOk="0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26" extrusionOk="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890" extrusionOk="0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013" extrusionOk="0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987" extrusionOk="0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00" extrusionOk="0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573" extrusionOk="0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9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398" extrusionOk="0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9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961" extrusionOk="0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394" extrusionOk="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9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9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2636" extrusionOk="0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707" extrusionOk="0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543" extrusionOk="0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748" extrusionOk="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68" extrusionOk="0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9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761" extrusionOk="0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7" name="Google Shape;1517;p39"/>
            <p:cNvSpPr/>
            <p:nvPr/>
          </p:nvSpPr>
          <p:spPr>
            <a:xfrm flipH="1">
              <a:off x="-313263" y="3479925"/>
              <a:ext cx="2319167" cy="188213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 rot="-10289456">
            <a:off x="7166504" y="1794198"/>
            <a:ext cx="1914523" cy="2271937"/>
            <a:chOff x="-2116240" y="1240210"/>
            <a:chExt cx="1286485" cy="1526349"/>
          </a:xfrm>
        </p:grpSpPr>
        <p:sp>
          <p:nvSpPr>
            <p:cNvPr id="220" name="Google Shape;220;p7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7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721901" y="1115707"/>
            <a:ext cx="6549502" cy="301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97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ru-UA" dirty="0"/>
          </a:p>
        </p:txBody>
      </p:sp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4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6284670" y="240950"/>
            <a:ext cx="2810180" cy="259340"/>
            <a:chOff x="6284670" y="240950"/>
            <a:chExt cx="2810180" cy="259340"/>
          </a:xfrm>
        </p:grpSpPr>
        <p:sp>
          <p:nvSpPr>
            <p:cNvPr id="254" name="Google Shape;254;p7"/>
            <p:cNvSpPr/>
            <p:nvPr/>
          </p:nvSpPr>
          <p:spPr>
            <a:xfrm>
              <a:off x="6284670" y="240950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850038" y="37475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-488243" y="3876944"/>
            <a:ext cx="10241745" cy="1749823"/>
            <a:chOff x="-488243" y="3876944"/>
            <a:chExt cx="10241745" cy="1749823"/>
          </a:xfrm>
        </p:grpSpPr>
        <p:sp>
          <p:nvSpPr>
            <p:cNvPr id="257" name="Google Shape;257;p7"/>
            <p:cNvSpPr/>
            <p:nvPr/>
          </p:nvSpPr>
          <p:spPr>
            <a:xfrm flipH="1">
              <a:off x="-488243" y="3876950"/>
              <a:ext cx="9837781" cy="1473879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 flipH="1">
              <a:off x="6760970" y="3876944"/>
              <a:ext cx="2992532" cy="1694466"/>
              <a:chOff x="2279125" y="2025650"/>
              <a:chExt cx="3315825" cy="1877525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7"/>
            <p:cNvSpPr/>
            <p:nvPr/>
          </p:nvSpPr>
          <p:spPr>
            <a:xfrm flipH="1">
              <a:off x="4685915" y="4723825"/>
              <a:ext cx="3506608" cy="902942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83864" flipH="1">
              <a:off x="-200183" y="3924279"/>
              <a:ext cx="1567942" cy="127247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3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;p2">
            <a:extLst>
              <a:ext uri="{FF2B5EF4-FFF2-40B4-BE49-F238E27FC236}">
                <a16:creationId xmlns:a16="http://schemas.microsoft.com/office/drawing/2014/main" id="{DECE838C-9623-4081-9BE8-FD45A44BE8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5773" y="1248408"/>
            <a:ext cx="5813308" cy="251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7" name="Google Shape;75;p2">
            <a:extLst>
              <a:ext uri="{FF2B5EF4-FFF2-40B4-BE49-F238E27FC236}">
                <a16:creationId xmlns:a16="http://schemas.microsoft.com/office/drawing/2014/main" id="{1F8E1894-9A30-49E3-976E-712CD32E45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773" y="3772421"/>
            <a:ext cx="5813308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6439150" y="143815"/>
            <a:ext cx="3000025" cy="702529"/>
            <a:chOff x="6439150" y="143815"/>
            <a:chExt cx="3000025" cy="702529"/>
          </a:xfrm>
        </p:grpSpPr>
        <p:sp>
          <p:nvSpPr>
            <p:cNvPr id="164" name="Google Shape;164;p5"/>
            <p:cNvSpPr/>
            <p:nvPr/>
          </p:nvSpPr>
          <p:spPr>
            <a:xfrm rot="10800000" flipH="1">
              <a:off x="8180796" y="4298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439150" y="143815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057749" y="736250"/>
              <a:ext cx="1091654" cy="11009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-63929" y="152197"/>
            <a:ext cx="1636577" cy="702523"/>
            <a:chOff x="-63929" y="152197"/>
            <a:chExt cx="1636577" cy="702523"/>
          </a:xfrm>
        </p:grpSpPr>
        <p:sp>
          <p:nvSpPr>
            <p:cNvPr id="168" name="Google Shape;168;p5"/>
            <p:cNvSpPr/>
            <p:nvPr/>
          </p:nvSpPr>
          <p:spPr>
            <a:xfrm rot="10800000">
              <a:off x="-63929" y="1521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14400" y="727874"/>
              <a:ext cx="1258248" cy="12684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-316377" y="3029272"/>
            <a:ext cx="11657249" cy="3599989"/>
            <a:chOff x="-316377" y="3029272"/>
            <a:chExt cx="11657249" cy="3599989"/>
          </a:xfrm>
        </p:grpSpPr>
        <p:sp>
          <p:nvSpPr>
            <p:cNvPr id="171" name="Google Shape;171;p5"/>
            <p:cNvSpPr/>
            <p:nvPr/>
          </p:nvSpPr>
          <p:spPr>
            <a:xfrm>
              <a:off x="1692224" y="4347900"/>
              <a:ext cx="5241580" cy="2281354"/>
            </a:xfrm>
            <a:custGeom>
              <a:avLst/>
              <a:gdLst/>
              <a:ahLst/>
              <a:cxnLst/>
              <a:rect l="l" t="t" r="r" b="b"/>
              <a:pathLst>
                <a:path w="165650" h="85951" extrusionOk="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-316377" y="3029272"/>
              <a:ext cx="3350796" cy="2647985"/>
              <a:chOff x="-316377" y="3029272"/>
              <a:chExt cx="3350796" cy="2647985"/>
            </a:xfrm>
          </p:grpSpPr>
          <p:sp>
            <p:nvSpPr>
              <p:cNvPr id="173" name="Google Shape;173;p5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4572000" y="3836301"/>
              <a:ext cx="6768871" cy="2792961"/>
              <a:chOff x="4572000" y="3836301"/>
              <a:chExt cx="6768871" cy="2792961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4572000" y="4084763"/>
                <a:ext cx="6768871" cy="1743022"/>
              </a:xfrm>
              <a:custGeom>
                <a:avLst/>
                <a:gdLst/>
                <a:ahLst/>
                <a:cxnLst/>
                <a:rect l="l" t="t" r="r" b="b"/>
                <a:pathLst>
                  <a:path w="94251" h="24271" extrusionOk="0">
                    <a:moveTo>
                      <a:pt x="54219" y="0"/>
                    </a:moveTo>
                    <a:cubicBezTo>
                      <a:pt x="53961" y="0"/>
                      <a:pt x="53806" y="103"/>
                      <a:pt x="53600" y="258"/>
                    </a:cubicBezTo>
                    <a:cubicBezTo>
                      <a:pt x="53187" y="568"/>
                      <a:pt x="52774" y="774"/>
                      <a:pt x="52362" y="980"/>
                    </a:cubicBezTo>
                    <a:cubicBezTo>
                      <a:pt x="52001" y="1084"/>
                      <a:pt x="51588" y="1084"/>
                      <a:pt x="51227" y="1238"/>
                    </a:cubicBezTo>
                    <a:cubicBezTo>
                      <a:pt x="50608" y="1599"/>
                      <a:pt x="49989" y="1857"/>
                      <a:pt x="49318" y="2012"/>
                    </a:cubicBezTo>
                    <a:cubicBezTo>
                      <a:pt x="48596" y="2064"/>
                      <a:pt x="47874" y="2167"/>
                      <a:pt x="47151" y="2373"/>
                    </a:cubicBezTo>
                    <a:cubicBezTo>
                      <a:pt x="46635" y="2580"/>
                      <a:pt x="46068" y="2683"/>
                      <a:pt x="45501" y="2683"/>
                    </a:cubicBezTo>
                    <a:cubicBezTo>
                      <a:pt x="44624" y="2580"/>
                      <a:pt x="44469" y="2115"/>
                      <a:pt x="43798" y="1703"/>
                    </a:cubicBezTo>
                    <a:cubicBezTo>
                      <a:pt x="43548" y="1578"/>
                      <a:pt x="43298" y="1509"/>
                      <a:pt x="43048" y="1509"/>
                    </a:cubicBezTo>
                    <a:cubicBezTo>
                      <a:pt x="42886" y="1509"/>
                      <a:pt x="42723" y="1538"/>
                      <a:pt x="42560" y="1599"/>
                    </a:cubicBezTo>
                    <a:cubicBezTo>
                      <a:pt x="40961" y="1806"/>
                      <a:pt x="39465" y="2425"/>
                      <a:pt x="38175" y="3405"/>
                    </a:cubicBezTo>
                    <a:cubicBezTo>
                      <a:pt x="35028" y="5984"/>
                      <a:pt x="31365" y="6861"/>
                      <a:pt x="28012" y="8822"/>
                    </a:cubicBezTo>
                    <a:cubicBezTo>
                      <a:pt x="24453" y="10937"/>
                      <a:pt x="20738" y="12330"/>
                      <a:pt x="17230" y="14600"/>
                    </a:cubicBezTo>
                    <a:cubicBezTo>
                      <a:pt x="16044" y="15322"/>
                      <a:pt x="14806" y="15838"/>
                      <a:pt x="13516" y="16250"/>
                    </a:cubicBezTo>
                    <a:lnTo>
                      <a:pt x="13155" y="16250"/>
                    </a:lnTo>
                    <a:cubicBezTo>
                      <a:pt x="12742" y="16096"/>
                      <a:pt x="12433" y="15889"/>
                      <a:pt x="12175" y="15528"/>
                    </a:cubicBezTo>
                    <a:cubicBezTo>
                      <a:pt x="11968" y="15270"/>
                      <a:pt x="11762" y="14754"/>
                      <a:pt x="11453" y="14600"/>
                    </a:cubicBezTo>
                    <a:cubicBezTo>
                      <a:pt x="11403" y="14583"/>
                      <a:pt x="11354" y="14576"/>
                      <a:pt x="11306" y="14576"/>
                    </a:cubicBezTo>
                    <a:cubicBezTo>
                      <a:pt x="11060" y="14576"/>
                      <a:pt x="10843" y="14771"/>
                      <a:pt x="10627" y="14858"/>
                    </a:cubicBezTo>
                    <a:cubicBezTo>
                      <a:pt x="10524" y="14961"/>
                      <a:pt x="10369" y="15012"/>
                      <a:pt x="10266" y="15115"/>
                    </a:cubicBezTo>
                    <a:cubicBezTo>
                      <a:pt x="10214" y="15115"/>
                      <a:pt x="10214" y="15115"/>
                      <a:pt x="10163" y="15167"/>
                    </a:cubicBezTo>
                    <a:cubicBezTo>
                      <a:pt x="10008" y="15322"/>
                      <a:pt x="9853" y="15425"/>
                      <a:pt x="9699" y="15631"/>
                    </a:cubicBezTo>
                    <a:cubicBezTo>
                      <a:pt x="9544" y="15838"/>
                      <a:pt x="9389" y="16096"/>
                      <a:pt x="9234" y="16405"/>
                    </a:cubicBezTo>
                    <a:cubicBezTo>
                      <a:pt x="8306" y="17127"/>
                      <a:pt x="6964" y="17282"/>
                      <a:pt x="6087" y="17540"/>
                    </a:cubicBezTo>
                    <a:cubicBezTo>
                      <a:pt x="5159" y="17798"/>
                      <a:pt x="4333" y="18314"/>
                      <a:pt x="3456" y="18469"/>
                    </a:cubicBezTo>
                    <a:cubicBezTo>
                      <a:pt x="3205" y="18519"/>
                      <a:pt x="2959" y="18536"/>
                      <a:pt x="2716" y="18536"/>
                    </a:cubicBezTo>
                    <a:cubicBezTo>
                      <a:pt x="2251" y="18536"/>
                      <a:pt x="1797" y="18475"/>
                      <a:pt x="1334" y="18475"/>
                    </a:cubicBezTo>
                    <a:cubicBezTo>
                      <a:pt x="1049" y="18475"/>
                      <a:pt x="761" y="18498"/>
                      <a:pt x="464" y="18572"/>
                    </a:cubicBezTo>
                    <a:cubicBezTo>
                      <a:pt x="155" y="18675"/>
                      <a:pt x="0" y="19242"/>
                      <a:pt x="155" y="19552"/>
                    </a:cubicBezTo>
                    <a:cubicBezTo>
                      <a:pt x="516" y="20481"/>
                      <a:pt x="1341" y="21151"/>
                      <a:pt x="2373" y="21254"/>
                    </a:cubicBezTo>
                    <a:cubicBezTo>
                      <a:pt x="2992" y="21409"/>
                      <a:pt x="3611" y="21358"/>
                      <a:pt x="4230" y="21512"/>
                    </a:cubicBezTo>
                    <a:cubicBezTo>
                      <a:pt x="5004" y="21770"/>
                      <a:pt x="5778" y="21925"/>
                      <a:pt x="6603" y="21977"/>
                    </a:cubicBezTo>
                    <a:cubicBezTo>
                      <a:pt x="10008" y="21977"/>
                      <a:pt x="13413" y="23060"/>
                      <a:pt x="16869" y="23060"/>
                    </a:cubicBezTo>
                    <a:cubicBezTo>
                      <a:pt x="18107" y="23060"/>
                      <a:pt x="19368" y="23014"/>
                      <a:pt x="20637" y="23014"/>
                    </a:cubicBezTo>
                    <a:cubicBezTo>
                      <a:pt x="21271" y="23014"/>
                      <a:pt x="21908" y="23026"/>
                      <a:pt x="22544" y="23060"/>
                    </a:cubicBezTo>
                    <a:cubicBezTo>
                      <a:pt x="24401" y="23215"/>
                      <a:pt x="26104" y="23885"/>
                      <a:pt x="27909" y="24143"/>
                    </a:cubicBezTo>
                    <a:cubicBezTo>
                      <a:pt x="28442" y="24229"/>
                      <a:pt x="28981" y="24258"/>
                      <a:pt x="29524" y="24258"/>
                    </a:cubicBezTo>
                    <a:cubicBezTo>
                      <a:pt x="30609" y="24258"/>
                      <a:pt x="31709" y="24143"/>
                      <a:pt x="32810" y="24143"/>
                    </a:cubicBezTo>
                    <a:cubicBezTo>
                      <a:pt x="32930" y="24140"/>
                      <a:pt x="33051" y="24138"/>
                      <a:pt x="33172" y="24138"/>
                    </a:cubicBezTo>
                    <a:cubicBezTo>
                      <a:pt x="34272" y="24138"/>
                      <a:pt x="35390" y="24270"/>
                      <a:pt x="36515" y="24270"/>
                    </a:cubicBezTo>
                    <a:cubicBezTo>
                      <a:pt x="37067" y="24270"/>
                      <a:pt x="37621" y="24238"/>
                      <a:pt x="38175" y="24143"/>
                    </a:cubicBezTo>
                    <a:cubicBezTo>
                      <a:pt x="39723" y="23885"/>
                      <a:pt x="41219" y="23112"/>
                      <a:pt x="42715" y="22750"/>
                    </a:cubicBezTo>
                    <a:cubicBezTo>
                      <a:pt x="43437" y="22596"/>
                      <a:pt x="44159" y="22286"/>
                      <a:pt x="44881" y="22131"/>
                    </a:cubicBezTo>
                    <a:cubicBezTo>
                      <a:pt x="45862" y="21977"/>
                      <a:pt x="46893" y="21873"/>
                      <a:pt x="47925" y="21873"/>
                    </a:cubicBezTo>
                    <a:cubicBezTo>
                      <a:pt x="51536" y="21409"/>
                      <a:pt x="55147" y="20790"/>
                      <a:pt x="58707" y="19913"/>
                    </a:cubicBezTo>
                    <a:cubicBezTo>
                      <a:pt x="61699" y="19257"/>
                      <a:pt x="64700" y="19017"/>
                      <a:pt x="67702" y="19017"/>
                    </a:cubicBezTo>
                    <a:cubicBezTo>
                      <a:pt x="72256" y="19017"/>
                      <a:pt x="76814" y="19570"/>
                      <a:pt x="81354" y="20068"/>
                    </a:cubicBezTo>
                    <a:cubicBezTo>
                      <a:pt x="83108" y="20274"/>
                      <a:pt x="84914" y="20481"/>
                      <a:pt x="86668" y="20635"/>
                    </a:cubicBezTo>
                    <a:cubicBezTo>
                      <a:pt x="86936" y="20664"/>
                      <a:pt x="87199" y="20677"/>
                      <a:pt x="87460" y="20677"/>
                    </a:cubicBezTo>
                    <a:cubicBezTo>
                      <a:pt x="89057" y="20677"/>
                      <a:pt x="90539" y="20201"/>
                      <a:pt x="92136" y="20068"/>
                    </a:cubicBezTo>
                    <a:cubicBezTo>
                      <a:pt x="92703" y="20016"/>
                      <a:pt x="93941" y="19913"/>
                      <a:pt x="94148" y="18933"/>
                    </a:cubicBezTo>
                    <a:cubicBezTo>
                      <a:pt x="94251" y="18314"/>
                      <a:pt x="93787" y="17695"/>
                      <a:pt x="93168" y="17592"/>
                    </a:cubicBezTo>
                    <a:cubicBezTo>
                      <a:pt x="92703" y="17540"/>
                      <a:pt x="92239" y="17540"/>
                      <a:pt x="91775" y="17540"/>
                    </a:cubicBezTo>
                    <a:cubicBezTo>
                      <a:pt x="91053" y="17437"/>
                      <a:pt x="90330" y="17231"/>
                      <a:pt x="89711" y="16818"/>
                    </a:cubicBezTo>
                    <a:cubicBezTo>
                      <a:pt x="87957" y="15992"/>
                      <a:pt x="85997" y="15889"/>
                      <a:pt x="84346" y="14703"/>
                    </a:cubicBezTo>
                    <a:cubicBezTo>
                      <a:pt x="83830" y="14290"/>
                      <a:pt x="83314" y="13877"/>
                      <a:pt x="82747" y="13568"/>
                    </a:cubicBezTo>
                    <a:cubicBezTo>
                      <a:pt x="82313" y="13410"/>
                      <a:pt x="81880" y="13343"/>
                      <a:pt x="81446" y="13343"/>
                    </a:cubicBezTo>
                    <a:cubicBezTo>
                      <a:pt x="81312" y="13343"/>
                      <a:pt x="81178" y="13349"/>
                      <a:pt x="81044" y="13361"/>
                    </a:cubicBezTo>
                    <a:cubicBezTo>
                      <a:pt x="80013" y="13258"/>
                      <a:pt x="79548" y="12484"/>
                      <a:pt x="78723" y="11969"/>
                    </a:cubicBezTo>
                    <a:cubicBezTo>
                      <a:pt x="77949" y="11556"/>
                      <a:pt x="77124" y="11195"/>
                      <a:pt x="76298" y="10885"/>
                    </a:cubicBezTo>
                    <a:cubicBezTo>
                      <a:pt x="74854" y="10266"/>
                      <a:pt x="73409" y="9905"/>
                      <a:pt x="71965" y="9286"/>
                    </a:cubicBezTo>
                    <a:cubicBezTo>
                      <a:pt x="71538" y="9115"/>
                      <a:pt x="71075" y="9015"/>
                      <a:pt x="70635" y="9015"/>
                    </a:cubicBezTo>
                    <a:cubicBezTo>
                      <a:pt x="70544" y="9015"/>
                      <a:pt x="70454" y="9019"/>
                      <a:pt x="70366" y="9028"/>
                    </a:cubicBezTo>
                    <a:cubicBezTo>
                      <a:pt x="70075" y="9047"/>
                      <a:pt x="69813" y="9111"/>
                      <a:pt x="69570" y="9111"/>
                    </a:cubicBezTo>
                    <a:cubicBezTo>
                      <a:pt x="69165" y="9111"/>
                      <a:pt x="68811" y="8937"/>
                      <a:pt x="68457" y="8099"/>
                    </a:cubicBezTo>
                    <a:cubicBezTo>
                      <a:pt x="68354" y="7738"/>
                      <a:pt x="68302" y="7274"/>
                      <a:pt x="68199" y="6913"/>
                    </a:cubicBezTo>
                    <a:cubicBezTo>
                      <a:pt x="67786" y="5830"/>
                      <a:pt x="67013" y="4849"/>
                      <a:pt x="65981" y="4282"/>
                    </a:cubicBezTo>
                    <a:cubicBezTo>
                      <a:pt x="64743" y="3508"/>
                      <a:pt x="63556" y="2838"/>
                      <a:pt x="62163" y="2683"/>
                    </a:cubicBezTo>
                    <a:cubicBezTo>
                      <a:pt x="60822" y="2580"/>
                      <a:pt x="59326" y="2064"/>
                      <a:pt x="57830" y="2064"/>
                    </a:cubicBezTo>
                    <a:cubicBezTo>
                      <a:pt x="56798" y="2012"/>
                      <a:pt x="56179" y="1961"/>
                      <a:pt x="55405" y="1084"/>
                    </a:cubicBezTo>
                    <a:cubicBezTo>
                      <a:pt x="55044" y="671"/>
                      <a:pt x="54735" y="52"/>
                      <a:pt x="54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1885505" flipH="1">
                <a:off x="7496935" y="4192301"/>
                <a:ext cx="1951023" cy="2080960"/>
              </a:xfrm>
              <a:custGeom>
                <a:avLst/>
                <a:gdLst/>
                <a:ahLst/>
                <a:cxnLst/>
                <a:rect l="l" t="t" r="r" b="b"/>
                <a:pathLst>
                  <a:path w="64280" h="68561" extrusionOk="0">
                    <a:moveTo>
                      <a:pt x="57624" y="0"/>
                    </a:moveTo>
                    <a:lnTo>
                      <a:pt x="57521" y="103"/>
                    </a:lnTo>
                    <a:cubicBezTo>
                      <a:pt x="57366" y="310"/>
                      <a:pt x="57315" y="361"/>
                      <a:pt x="57212" y="361"/>
                    </a:cubicBezTo>
                    <a:cubicBezTo>
                      <a:pt x="57005" y="413"/>
                      <a:pt x="56747" y="516"/>
                      <a:pt x="56593" y="619"/>
                    </a:cubicBezTo>
                    <a:cubicBezTo>
                      <a:pt x="56180" y="826"/>
                      <a:pt x="55819" y="980"/>
                      <a:pt x="55406" y="1032"/>
                    </a:cubicBezTo>
                    <a:lnTo>
                      <a:pt x="55303" y="1084"/>
                    </a:lnTo>
                    <a:cubicBezTo>
                      <a:pt x="54993" y="1135"/>
                      <a:pt x="54735" y="1238"/>
                      <a:pt x="54478" y="1290"/>
                    </a:cubicBezTo>
                    <a:lnTo>
                      <a:pt x="53755" y="1496"/>
                    </a:lnTo>
                    <a:cubicBezTo>
                      <a:pt x="53549" y="1548"/>
                      <a:pt x="53343" y="1548"/>
                      <a:pt x="53188" y="1599"/>
                    </a:cubicBezTo>
                    <a:cubicBezTo>
                      <a:pt x="52878" y="1599"/>
                      <a:pt x="52569" y="1703"/>
                      <a:pt x="52311" y="1754"/>
                    </a:cubicBezTo>
                    <a:cubicBezTo>
                      <a:pt x="52156" y="1806"/>
                      <a:pt x="52053" y="1909"/>
                      <a:pt x="51950" y="1961"/>
                    </a:cubicBezTo>
                    <a:lnTo>
                      <a:pt x="51795" y="2064"/>
                    </a:lnTo>
                    <a:cubicBezTo>
                      <a:pt x="51692" y="2115"/>
                      <a:pt x="51589" y="2115"/>
                      <a:pt x="51485" y="2115"/>
                    </a:cubicBezTo>
                    <a:cubicBezTo>
                      <a:pt x="51382" y="2167"/>
                      <a:pt x="51227" y="2167"/>
                      <a:pt x="51124" y="2219"/>
                    </a:cubicBezTo>
                    <a:cubicBezTo>
                      <a:pt x="50918" y="2270"/>
                      <a:pt x="50763" y="2322"/>
                      <a:pt x="50608" y="2425"/>
                    </a:cubicBezTo>
                    <a:lnTo>
                      <a:pt x="50505" y="2476"/>
                    </a:lnTo>
                    <a:cubicBezTo>
                      <a:pt x="50299" y="2580"/>
                      <a:pt x="50041" y="2631"/>
                      <a:pt x="49783" y="2683"/>
                    </a:cubicBezTo>
                    <a:cubicBezTo>
                      <a:pt x="49474" y="2734"/>
                      <a:pt x="49216" y="2838"/>
                      <a:pt x="48906" y="2941"/>
                    </a:cubicBezTo>
                    <a:cubicBezTo>
                      <a:pt x="48751" y="2992"/>
                      <a:pt x="48545" y="3044"/>
                      <a:pt x="48390" y="3096"/>
                    </a:cubicBezTo>
                    <a:cubicBezTo>
                      <a:pt x="48029" y="3199"/>
                      <a:pt x="47720" y="3302"/>
                      <a:pt x="47410" y="3457"/>
                    </a:cubicBezTo>
                    <a:lnTo>
                      <a:pt x="46894" y="3611"/>
                    </a:lnTo>
                    <a:lnTo>
                      <a:pt x="46378" y="3818"/>
                    </a:lnTo>
                    <a:cubicBezTo>
                      <a:pt x="46120" y="3921"/>
                      <a:pt x="45811" y="4024"/>
                      <a:pt x="45501" y="4127"/>
                    </a:cubicBezTo>
                    <a:cubicBezTo>
                      <a:pt x="45243" y="4282"/>
                      <a:pt x="45089" y="4334"/>
                      <a:pt x="44882" y="4437"/>
                    </a:cubicBezTo>
                    <a:lnTo>
                      <a:pt x="44779" y="4488"/>
                    </a:lnTo>
                    <a:cubicBezTo>
                      <a:pt x="44727" y="4488"/>
                      <a:pt x="44676" y="4540"/>
                      <a:pt x="44624" y="4540"/>
                    </a:cubicBezTo>
                    <a:lnTo>
                      <a:pt x="44469" y="4540"/>
                    </a:lnTo>
                    <a:cubicBezTo>
                      <a:pt x="44418" y="4592"/>
                      <a:pt x="44315" y="4592"/>
                      <a:pt x="44263" y="4592"/>
                    </a:cubicBezTo>
                    <a:cubicBezTo>
                      <a:pt x="44108" y="4695"/>
                      <a:pt x="43954" y="4746"/>
                      <a:pt x="43850" y="4798"/>
                    </a:cubicBezTo>
                    <a:lnTo>
                      <a:pt x="43696" y="4901"/>
                    </a:lnTo>
                    <a:lnTo>
                      <a:pt x="43025" y="5211"/>
                    </a:lnTo>
                    <a:cubicBezTo>
                      <a:pt x="42664" y="5365"/>
                      <a:pt x="42354" y="5572"/>
                      <a:pt x="42045" y="5830"/>
                    </a:cubicBezTo>
                    <a:lnTo>
                      <a:pt x="41787" y="5984"/>
                    </a:lnTo>
                    <a:cubicBezTo>
                      <a:pt x="41374" y="6242"/>
                      <a:pt x="41013" y="6449"/>
                      <a:pt x="40600" y="6604"/>
                    </a:cubicBezTo>
                    <a:lnTo>
                      <a:pt x="40446" y="6655"/>
                    </a:lnTo>
                    <a:cubicBezTo>
                      <a:pt x="40239" y="6758"/>
                      <a:pt x="40033" y="6810"/>
                      <a:pt x="39775" y="6861"/>
                    </a:cubicBezTo>
                    <a:cubicBezTo>
                      <a:pt x="39569" y="6913"/>
                      <a:pt x="39311" y="7016"/>
                      <a:pt x="39104" y="7119"/>
                    </a:cubicBezTo>
                    <a:cubicBezTo>
                      <a:pt x="38898" y="7326"/>
                      <a:pt x="38692" y="7532"/>
                      <a:pt x="38537" y="7738"/>
                    </a:cubicBezTo>
                    <a:cubicBezTo>
                      <a:pt x="38434" y="7842"/>
                      <a:pt x="38382" y="7945"/>
                      <a:pt x="38279" y="8048"/>
                    </a:cubicBezTo>
                    <a:cubicBezTo>
                      <a:pt x="38176" y="8100"/>
                      <a:pt x="38021" y="8254"/>
                      <a:pt x="37918" y="8358"/>
                    </a:cubicBezTo>
                    <a:cubicBezTo>
                      <a:pt x="37660" y="8564"/>
                      <a:pt x="37454" y="8770"/>
                      <a:pt x="37247" y="9028"/>
                    </a:cubicBezTo>
                    <a:cubicBezTo>
                      <a:pt x="37144" y="9234"/>
                      <a:pt x="37041" y="9441"/>
                      <a:pt x="36989" y="9647"/>
                    </a:cubicBezTo>
                    <a:cubicBezTo>
                      <a:pt x="36938" y="9750"/>
                      <a:pt x="36938" y="9802"/>
                      <a:pt x="36886" y="9905"/>
                    </a:cubicBezTo>
                    <a:cubicBezTo>
                      <a:pt x="36783" y="9957"/>
                      <a:pt x="36731" y="9957"/>
                      <a:pt x="36628" y="9957"/>
                    </a:cubicBezTo>
                    <a:cubicBezTo>
                      <a:pt x="36267" y="10060"/>
                      <a:pt x="35906" y="10163"/>
                      <a:pt x="35596" y="10318"/>
                    </a:cubicBezTo>
                    <a:cubicBezTo>
                      <a:pt x="35390" y="10421"/>
                      <a:pt x="35235" y="10473"/>
                      <a:pt x="35029" y="10524"/>
                    </a:cubicBezTo>
                    <a:lnTo>
                      <a:pt x="34565" y="10731"/>
                    </a:lnTo>
                    <a:lnTo>
                      <a:pt x="34255" y="10834"/>
                    </a:lnTo>
                    <a:lnTo>
                      <a:pt x="34049" y="10885"/>
                    </a:lnTo>
                    <a:cubicBezTo>
                      <a:pt x="33842" y="10937"/>
                      <a:pt x="33688" y="11040"/>
                      <a:pt x="33481" y="11143"/>
                    </a:cubicBezTo>
                    <a:lnTo>
                      <a:pt x="33275" y="11298"/>
                    </a:lnTo>
                    <a:cubicBezTo>
                      <a:pt x="33172" y="11401"/>
                      <a:pt x="33069" y="11453"/>
                      <a:pt x="32965" y="11504"/>
                    </a:cubicBezTo>
                    <a:lnTo>
                      <a:pt x="32811" y="11608"/>
                    </a:lnTo>
                    <a:cubicBezTo>
                      <a:pt x="32656" y="11659"/>
                      <a:pt x="32501" y="11762"/>
                      <a:pt x="32346" y="11865"/>
                    </a:cubicBezTo>
                    <a:lnTo>
                      <a:pt x="32140" y="12020"/>
                    </a:lnTo>
                    <a:lnTo>
                      <a:pt x="32192" y="12227"/>
                    </a:lnTo>
                    <a:lnTo>
                      <a:pt x="32398" y="12536"/>
                    </a:lnTo>
                    <a:lnTo>
                      <a:pt x="32707" y="12536"/>
                    </a:lnTo>
                    <a:lnTo>
                      <a:pt x="32811" y="12485"/>
                    </a:lnTo>
                    <a:cubicBezTo>
                      <a:pt x="32914" y="12433"/>
                      <a:pt x="33017" y="12381"/>
                      <a:pt x="33120" y="12330"/>
                    </a:cubicBezTo>
                    <a:lnTo>
                      <a:pt x="33275" y="12278"/>
                    </a:lnTo>
                    <a:cubicBezTo>
                      <a:pt x="33481" y="12175"/>
                      <a:pt x="33636" y="12072"/>
                      <a:pt x="33739" y="11969"/>
                    </a:cubicBezTo>
                    <a:lnTo>
                      <a:pt x="33894" y="11865"/>
                    </a:lnTo>
                    <a:cubicBezTo>
                      <a:pt x="34049" y="11762"/>
                      <a:pt x="34152" y="11711"/>
                      <a:pt x="34307" y="11659"/>
                    </a:cubicBezTo>
                    <a:lnTo>
                      <a:pt x="34513" y="11608"/>
                    </a:lnTo>
                    <a:cubicBezTo>
                      <a:pt x="34616" y="11556"/>
                      <a:pt x="34719" y="11504"/>
                      <a:pt x="34874" y="11453"/>
                    </a:cubicBezTo>
                    <a:lnTo>
                      <a:pt x="35235" y="11350"/>
                    </a:lnTo>
                    <a:lnTo>
                      <a:pt x="35442" y="11246"/>
                    </a:lnTo>
                    <a:cubicBezTo>
                      <a:pt x="35545" y="11195"/>
                      <a:pt x="35700" y="11195"/>
                      <a:pt x="35854" y="11143"/>
                    </a:cubicBezTo>
                    <a:lnTo>
                      <a:pt x="36112" y="10988"/>
                    </a:lnTo>
                    <a:cubicBezTo>
                      <a:pt x="36267" y="10937"/>
                      <a:pt x="36422" y="10834"/>
                      <a:pt x="36577" y="10834"/>
                    </a:cubicBezTo>
                    <a:lnTo>
                      <a:pt x="36731" y="10782"/>
                    </a:lnTo>
                    <a:cubicBezTo>
                      <a:pt x="37144" y="10731"/>
                      <a:pt x="37505" y="10473"/>
                      <a:pt x="37660" y="10111"/>
                    </a:cubicBezTo>
                    <a:cubicBezTo>
                      <a:pt x="37712" y="10060"/>
                      <a:pt x="37712" y="9957"/>
                      <a:pt x="37763" y="9905"/>
                    </a:cubicBezTo>
                    <a:cubicBezTo>
                      <a:pt x="37763" y="9802"/>
                      <a:pt x="37815" y="9699"/>
                      <a:pt x="37866" y="9596"/>
                    </a:cubicBezTo>
                    <a:cubicBezTo>
                      <a:pt x="37969" y="9441"/>
                      <a:pt x="38073" y="9338"/>
                      <a:pt x="38176" y="9234"/>
                    </a:cubicBezTo>
                    <a:lnTo>
                      <a:pt x="38331" y="9131"/>
                    </a:lnTo>
                    <a:cubicBezTo>
                      <a:pt x="38640" y="8770"/>
                      <a:pt x="39001" y="8409"/>
                      <a:pt x="39311" y="8048"/>
                    </a:cubicBezTo>
                    <a:cubicBezTo>
                      <a:pt x="39414" y="7945"/>
                      <a:pt x="39517" y="7842"/>
                      <a:pt x="39620" y="7738"/>
                    </a:cubicBezTo>
                    <a:cubicBezTo>
                      <a:pt x="39775" y="7687"/>
                      <a:pt x="39930" y="7635"/>
                      <a:pt x="40085" y="7584"/>
                    </a:cubicBezTo>
                    <a:lnTo>
                      <a:pt x="40239" y="7584"/>
                    </a:lnTo>
                    <a:cubicBezTo>
                      <a:pt x="40446" y="7532"/>
                      <a:pt x="40600" y="7429"/>
                      <a:pt x="40807" y="7377"/>
                    </a:cubicBezTo>
                    <a:lnTo>
                      <a:pt x="41116" y="7223"/>
                    </a:lnTo>
                    <a:cubicBezTo>
                      <a:pt x="41323" y="7119"/>
                      <a:pt x="41529" y="7068"/>
                      <a:pt x="41684" y="6965"/>
                    </a:cubicBezTo>
                    <a:cubicBezTo>
                      <a:pt x="41942" y="6810"/>
                      <a:pt x="42251" y="6655"/>
                      <a:pt x="42509" y="6449"/>
                    </a:cubicBezTo>
                    <a:lnTo>
                      <a:pt x="42922" y="6191"/>
                    </a:lnTo>
                    <a:cubicBezTo>
                      <a:pt x="43180" y="6036"/>
                      <a:pt x="43438" y="5881"/>
                      <a:pt x="43747" y="5727"/>
                    </a:cubicBezTo>
                    <a:lnTo>
                      <a:pt x="44212" y="5520"/>
                    </a:lnTo>
                    <a:cubicBezTo>
                      <a:pt x="44418" y="5417"/>
                      <a:pt x="44573" y="5365"/>
                      <a:pt x="44779" y="5314"/>
                    </a:cubicBezTo>
                    <a:cubicBezTo>
                      <a:pt x="44934" y="5262"/>
                      <a:pt x="45089" y="5159"/>
                      <a:pt x="45243" y="5107"/>
                    </a:cubicBezTo>
                    <a:lnTo>
                      <a:pt x="45398" y="5004"/>
                    </a:lnTo>
                    <a:cubicBezTo>
                      <a:pt x="45811" y="4850"/>
                      <a:pt x="46223" y="4695"/>
                      <a:pt x="46636" y="4540"/>
                    </a:cubicBezTo>
                    <a:lnTo>
                      <a:pt x="46843" y="4437"/>
                    </a:lnTo>
                    <a:cubicBezTo>
                      <a:pt x="47049" y="4385"/>
                      <a:pt x="47307" y="4282"/>
                      <a:pt x="47462" y="4179"/>
                    </a:cubicBezTo>
                    <a:cubicBezTo>
                      <a:pt x="47668" y="4127"/>
                      <a:pt x="47977" y="3973"/>
                      <a:pt x="48235" y="3869"/>
                    </a:cubicBezTo>
                    <a:lnTo>
                      <a:pt x="48751" y="3766"/>
                    </a:lnTo>
                    <a:lnTo>
                      <a:pt x="48906" y="3715"/>
                    </a:lnTo>
                    <a:cubicBezTo>
                      <a:pt x="49009" y="3715"/>
                      <a:pt x="49164" y="3611"/>
                      <a:pt x="49319" y="3611"/>
                    </a:cubicBezTo>
                    <a:lnTo>
                      <a:pt x="49628" y="3508"/>
                    </a:lnTo>
                    <a:lnTo>
                      <a:pt x="49989" y="3405"/>
                    </a:lnTo>
                    <a:lnTo>
                      <a:pt x="50299" y="3302"/>
                    </a:lnTo>
                    <a:cubicBezTo>
                      <a:pt x="50505" y="3250"/>
                      <a:pt x="50763" y="3199"/>
                      <a:pt x="50970" y="3096"/>
                    </a:cubicBezTo>
                    <a:lnTo>
                      <a:pt x="51021" y="3044"/>
                    </a:lnTo>
                    <a:cubicBezTo>
                      <a:pt x="51227" y="2941"/>
                      <a:pt x="51485" y="2889"/>
                      <a:pt x="51692" y="2838"/>
                    </a:cubicBezTo>
                    <a:cubicBezTo>
                      <a:pt x="51950" y="2838"/>
                      <a:pt x="52156" y="2734"/>
                      <a:pt x="52311" y="2580"/>
                    </a:cubicBezTo>
                    <a:cubicBezTo>
                      <a:pt x="52620" y="2425"/>
                      <a:pt x="52930" y="2322"/>
                      <a:pt x="53239" y="2322"/>
                    </a:cubicBezTo>
                    <a:cubicBezTo>
                      <a:pt x="53394" y="2322"/>
                      <a:pt x="53601" y="2270"/>
                      <a:pt x="53755" y="2219"/>
                    </a:cubicBezTo>
                    <a:lnTo>
                      <a:pt x="53910" y="2167"/>
                    </a:lnTo>
                    <a:cubicBezTo>
                      <a:pt x="54426" y="2064"/>
                      <a:pt x="54993" y="1909"/>
                      <a:pt x="55509" y="1754"/>
                    </a:cubicBezTo>
                    <a:lnTo>
                      <a:pt x="55716" y="1703"/>
                    </a:lnTo>
                    <a:cubicBezTo>
                      <a:pt x="55922" y="1651"/>
                      <a:pt x="56128" y="1599"/>
                      <a:pt x="56335" y="1496"/>
                    </a:cubicBezTo>
                    <a:cubicBezTo>
                      <a:pt x="56489" y="1445"/>
                      <a:pt x="56644" y="1393"/>
                      <a:pt x="56799" y="1290"/>
                    </a:cubicBezTo>
                    <a:lnTo>
                      <a:pt x="57005" y="1187"/>
                    </a:lnTo>
                    <a:cubicBezTo>
                      <a:pt x="57057" y="1135"/>
                      <a:pt x="57160" y="1135"/>
                      <a:pt x="57263" y="1084"/>
                    </a:cubicBezTo>
                    <a:cubicBezTo>
                      <a:pt x="57366" y="1084"/>
                      <a:pt x="57470" y="1032"/>
                      <a:pt x="57573" y="980"/>
                    </a:cubicBezTo>
                    <a:cubicBezTo>
                      <a:pt x="57779" y="877"/>
                      <a:pt x="57934" y="722"/>
                      <a:pt x="58089" y="516"/>
                    </a:cubicBezTo>
                    <a:lnTo>
                      <a:pt x="58192" y="361"/>
                    </a:lnTo>
                    <a:lnTo>
                      <a:pt x="58089" y="155"/>
                    </a:lnTo>
                    <a:lnTo>
                      <a:pt x="57985" y="0"/>
                    </a:lnTo>
                    <a:close/>
                    <a:moveTo>
                      <a:pt x="28426" y="13362"/>
                    </a:moveTo>
                    <a:cubicBezTo>
                      <a:pt x="28323" y="13362"/>
                      <a:pt x="28168" y="13413"/>
                      <a:pt x="28065" y="13413"/>
                    </a:cubicBezTo>
                    <a:cubicBezTo>
                      <a:pt x="27961" y="13465"/>
                      <a:pt x="27858" y="13516"/>
                      <a:pt x="27755" y="13568"/>
                    </a:cubicBezTo>
                    <a:cubicBezTo>
                      <a:pt x="27652" y="13619"/>
                      <a:pt x="27600" y="13619"/>
                      <a:pt x="27497" y="13671"/>
                    </a:cubicBezTo>
                    <a:lnTo>
                      <a:pt x="27342" y="13723"/>
                    </a:lnTo>
                    <a:cubicBezTo>
                      <a:pt x="27033" y="13774"/>
                      <a:pt x="26723" y="13877"/>
                      <a:pt x="26414" y="14032"/>
                    </a:cubicBezTo>
                    <a:cubicBezTo>
                      <a:pt x="26207" y="14135"/>
                      <a:pt x="25949" y="14290"/>
                      <a:pt x="25795" y="14496"/>
                    </a:cubicBezTo>
                    <a:cubicBezTo>
                      <a:pt x="25640" y="14600"/>
                      <a:pt x="25537" y="14703"/>
                      <a:pt x="25382" y="14806"/>
                    </a:cubicBezTo>
                    <a:cubicBezTo>
                      <a:pt x="25176" y="14909"/>
                      <a:pt x="24969" y="15012"/>
                      <a:pt x="24711" y="15116"/>
                    </a:cubicBezTo>
                    <a:cubicBezTo>
                      <a:pt x="24557" y="15219"/>
                      <a:pt x="24402" y="15322"/>
                      <a:pt x="24196" y="15373"/>
                    </a:cubicBezTo>
                    <a:lnTo>
                      <a:pt x="23938" y="15580"/>
                    </a:lnTo>
                    <a:cubicBezTo>
                      <a:pt x="23628" y="15735"/>
                      <a:pt x="23319" y="15889"/>
                      <a:pt x="23009" y="16044"/>
                    </a:cubicBezTo>
                    <a:cubicBezTo>
                      <a:pt x="22803" y="16147"/>
                      <a:pt x="22596" y="16199"/>
                      <a:pt x="22442" y="16250"/>
                    </a:cubicBezTo>
                    <a:cubicBezTo>
                      <a:pt x="22235" y="16302"/>
                      <a:pt x="21926" y="16405"/>
                      <a:pt x="21668" y="16508"/>
                    </a:cubicBezTo>
                    <a:cubicBezTo>
                      <a:pt x="21255" y="16715"/>
                      <a:pt x="20842" y="16870"/>
                      <a:pt x="20430" y="17127"/>
                    </a:cubicBezTo>
                    <a:lnTo>
                      <a:pt x="20223" y="17231"/>
                    </a:lnTo>
                    <a:cubicBezTo>
                      <a:pt x="20120" y="17334"/>
                      <a:pt x="19965" y="17385"/>
                      <a:pt x="19811" y="17437"/>
                    </a:cubicBezTo>
                    <a:lnTo>
                      <a:pt x="19604" y="17540"/>
                    </a:lnTo>
                    <a:cubicBezTo>
                      <a:pt x="19501" y="17540"/>
                      <a:pt x="19346" y="17592"/>
                      <a:pt x="19191" y="17695"/>
                    </a:cubicBezTo>
                    <a:cubicBezTo>
                      <a:pt x="18985" y="17798"/>
                      <a:pt x="18830" y="17901"/>
                      <a:pt x="18624" y="18108"/>
                    </a:cubicBezTo>
                    <a:cubicBezTo>
                      <a:pt x="18469" y="18262"/>
                      <a:pt x="18263" y="18366"/>
                      <a:pt x="18108" y="18520"/>
                    </a:cubicBezTo>
                    <a:lnTo>
                      <a:pt x="17953" y="18623"/>
                    </a:lnTo>
                    <a:cubicBezTo>
                      <a:pt x="17541" y="18933"/>
                      <a:pt x="17180" y="19243"/>
                      <a:pt x="16767" y="19604"/>
                    </a:cubicBezTo>
                    <a:lnTo>
                      <a:pt x="16612" y="19758"/>
                    </a:lnTo>
                    <a:lnTo>
                      <a:pt x="16715" y="19965"/>
                    </a:lnTo>
                    <a:lnTo>
                      <a:pt x="16767" y="20171"/>
                    </a:lnTo>
                    <a:lnTo>
                      <a:pt x="17128" y="20171"/>
                    </a:lnTo>
                    <a:lnTo>
                      <a:pt x="17231" y="20068"/>
                    </a:lnTo>
                    <a:cubicBezTo>
                      <a:pt x="17592" y="19758"/>
                      <a:pt x="18005" y="19449"/>
                      <a:pt x="18366" y="19139"/>
                    </a:cubicBezTo>
                    <a:lnTo>
                      <a:pt x="18521" y="19036"/>
                    </a:lnTo>
                    <a:lnTo>
                      <a:pt x="18830" y="18778"/>
                    </a:lnTo>
                    <a:lnTo>
                      <a:pt x="19088" y="18623"/>
                    </a:lnTo>
                    <a:cubicBezTo>
                      <a:pt x="19140" y="18520"/>
                      <a:pt x="19243" y="18469"/>
                      <a:pt x="19346" y="18366"/>
                    </a:cubicBezTo>
                    <a:cubicBezTo>
                      <a:pt x="19501" y="18262"/>
                      <a:pt x="19656" y="18211"/>
                      <a:pt x="19862" y="18159"/>
                    </a:cubicBezTo>
                    <a:cubicBezTo>
                      <a:pt x="20068" y="18108"/>
                      <a:pt x="20275" y="18004"/>
                      <a:pt x="20481" y="17850"/>
                    </a:cubicBezTo>
                    <a:cubicBezTo>
                      <a:pt x="20842" y="17643"/>
                      <a:pt x="21255" y="17437"/>
                      <a:pt x="21668" y="17231"/>
                    </a:cubicBezTo>
                    <a:cubicBezTo>
                      <a:pt x="22080" y="17076"/>
                      <a:pt x="22493" y="16921"/>
                      <a:pt x="22957" y="16766"/>
                    </a:cubicBezTo>
                    <a:cubicBezTo>
                      <a:pt x="23370" y="16612"/>
                      <a:pt x="23783" y="16457"/>
                      <a:pt x="24144" y="16199"/>
                    </a:cubicBezTo>
                    <a:cubicBezTo>
                      <a:pt x="24505" y="15993"/>
                      <a:pt x="24918" y="15786"/>
                      <a:pt x="25279" y="15631"/>
                    </a:cubicBezTo>
                    <a:cubicBezTo>
                      <a:pt x="25640" y="15425"/>
                      <a:pt x="26001" y="15167"/>
                      <a:pt x="26311" y="14858"/>
                    </a:cubicBezTo>
                    <a:cubicBezTo>
                      <a:pt x="26620" y="14600"/>
                      <a:pt x="27033" y="14445"/>
                      <a:pt x="27394" y="14342"/>
                    </a:cubicBezTo>
                    <a:cubicBezTo>
                      <a:pt x="27652" y="14290"/>
                      <a:pt x="27858" y="14239"/>
                      <a:pt x="28065" y="14135"/>
                    </a:cubicBezTo>
                    <a:cubicBezTo>
                      <a:pt x="28219" y="14032"/>
                      <a:pt x="28374" y="14032"/>
                      <a:pt x="28580" y="14032"/>
                    </a:cubicBezTo>
                    <a:lnTo>
                      <a:pt x="29096" y="14032"/>
                    </a:lnTo>
                    <a:lnTo>
                      <a:pt x="29096" y="13723"/>
                    </a:lnTo>
                    <a:lnTo>
                      <a:pt x="29096" y="13362"/>
                    </a:lnTo>
                    <a:close/>
                    <a:moveTo>
                      <a:pt x="64279" y="36009"/>
                    </a:moveTo>
                    <a:lnTo>
                      <a:pt x="63660" y="36267"/>
                    </a:lnTo>
                    <a:lnTo>
                      <a:pt x="63557" y="36318"/>
                    </a:lnTo>
                    <a:cubicBezTo>
                      <a:pt x="63351" y="36370"/>
                      <a:pt x="63247" y="36473"/>
                      <a:pt x="63093" y="36576"/>
                    </a:cubicBezTo>
                    <a:cubicBezTo>
                      <a:pt x="62886" y="36731"/>
                      <a:pt x="62680" y="36886"/>
                      <a:pt x="62422" y="36989"/>
                    </a:cubicBezTo>
                    <a:lnTo>
                      <a:pt x="62061" y="37092"/>
                    </a:lnTo>
                    <a:cubicBezTo>
                      <a:pt x="61958" y="37144"/>
                      <a:pt x="61906" y="37144"/>
                      <a:pt x="61803" y="37144"/>
                    </a:cubicBezTo>
                    <a:lnTo>
                      <a:pt x="61648" y="37144"/>
                    </a:lnTo>
                    <a:cubicBezTo>
                      <a:pt x="61493" y="37195"/>
                      <a:pt x="61339" y="37247"/>
                      <a:pt x="61184" y="37350"/>
                    </a:cubicBezTo>
                    <a:cubicBezTo>
                      <a:pt x="61132" y="37401"/>
                      <a:pt x="61081" y="37453"/>
                      <a:pt x="61029" y="37453"/>
                    </a:cubicBezTo>
                    <a:cubicBezTo>
                      <a:pt x="61003" y="37479"/>
                      <a:pt x="60978" y="37492"/>
                      <a:pt x="60952" y="37492"/>
                    </a:cubicBezTo>
                    <a:cubicBezTo>
                      <a:pt x="60926" y="37492"/>
                      <a:pt x="60900" y="37479"/>
                      <a:pt x="60874" y="37453"/>
                    </a:cubicBezTo>
                    <a:lnTo>
                      <a:pt x="60668" y="37453"/>
                    </a:lnTo>
                    <a:cubicBezTo>
                      <a:pt x="60513" y="37505"/>
                      <a:pt x="60410" y="37556"/>
                      <a:pt x="60307" y="37659"/>
                    </a:cubicBezTo>
                    <a:cubicBezTo>
                      <a:pt x="60101" y="37763"/>
                      <a:pt x="59894" y="37866"/>
                      <a:pt x="59688" y="37969"/>
                    </a:cubicBezTo>
                    <a:lnTo>
                      <a:pt x="59533" y="38072"/>
                    </a:lnTo>
                    <a:lnTo>
                      <a:pt x="58605" y="38536"/>
                    </a:lnTo>
                    <a:lnTo>
                      <a:pt x="57934" y="38846"/>
                    </a:lnTo>
                    <a:cubicBezTo>
                      <a:pt x="57470" y="39104"/>
                      <a:pt x="57005" y="39310"/>
                      <a:pt x="56489" y="39517"/>
                    </a:cubicBezTo>
                    <a:lnTo>
                      <a:pt x="56335" y="39568"/>
                    </a:lnTo>
                    <a:cubicBezTo>
                      <a:pt x="56128" y="39671"/>
                      <a:pt x="55922" y="39775"/>
                      <a:pt x="55767" y="39878"/>
                    </a:cubicBezTo>
                    <a:cubicBezTo>
                      <a:pt x="55561" y="40032"/>
                      <a:pt x="55406" y="40239"/>
                      <a:pt x="55303" y="40445"/>
                    </a:cubicBezTo>
                    <a:lnTo>
                      <a:pt x="55251" y="40497"/>
                    </a:lnTo>
                    <a:cubicBezTo>
                      <a:pt x="55200" y="40652"/>
                      <a:pt x="55045" y="40806"/>
                      <a:pt x="54890" y="40858"/>
                    </a:cubicBezTo>
                    <a:cubicBezTo>
                      <a:pt x="54735" y="40858"/>
                      <a:pt x="54632" y="40909"/>
                      <a:pt x="54529" y="40909"/>
                    </a:cubicBezTo>
                    <a:lnTo>
                      <a:pt x="54168" y="40961"/>
                    </a:lnTo>
                    <a:lnTo>
                      <a:pt x="54013" y="41013"/>
                    </a:lnTo>
                    <a:cubicBezTo>
                      <a:pt x="53807" y="41013"/>
                      <a:pt x="53601" y="41064"/>
                      <a:pt x="53446" y="41116"/>
                    </a:cubicBezTo>
                    <a:cubicBezTo>
                      <a:pt x="53136" y="41167"/>
                      <a:pt x="52878" y="41322"/>
                      <a:pt x="52620" y="41477"/>
                    </a:cubicBezTo>
                    <a:lnTo>
                      <a:pt x="52259" y="41632"/>
                    </a:lnTo>
                    <a:cubicBezTo>
                      <a:pt x="51795" y="41890"/>
                      <a:pt x="51331" y="42148"/>
                      <a:pt x="50866" y="42457"/>
                    </a:cubicBezTo>
                    <a:cubicBezTo>
                      <a:pt x="50608" y="42612"/>
                      <a:pt x="50351" y="42818"/>
                      <a:pt x="50144" y="42973"/>
                    </a:cubicBezTo>
                    <a:lnTo>
                      <a:pt x="49989" y="43076"/>
                    </a:lnTo>
                    <a:cubicBezTo>
                      <a:pt x="49886" y="43179"/>
                      <a:pt x="49731" y="43334"/>
                      <a:pt x="49680" y="43334"/>
                    </a:cubicBezTo>
                    <a:lnTo>
                      <a:pt x="49267" y="43334"/>
                    </a:lnTo>
                    <a:lnTo>
                      <a:pt x="49267" y="43644"/>
                    </a:lnTo>
                    <a:lnTo>
                      <a:pt x="49267" y="43953"/>
                    </a:lnTo>
                    <a:lnTo>
                      <a:pt x="49577" y="44005"/>
                    </a:lnTo>
                    <a:lnTo>
                      <a:pt x="49680" y="44005"/>
                    </a:lnTo>
                    <a:cubicBezTo>
                      <a:pt x="49886" y="44005"/>
                      <a:pt x="50093" y="43902"/>
                      <a:pt x="50247" y="43798"/>
                    </a:cubicBezTo>
                    <a:cubicBezTo>
                      <a:pt x="50351" y="43695"/>
                      <a:pt x="50454" y="43592"/>
                      <a:pt x="50608" y="43540"/>
                    </a:cubicBezTo>
                    <a:lnTo>
                      <a:pt x="50866" y="43334"/>
                    </a:lnTo>
                    <a:cubicBezTo>
                      <a:pt x="51279" y="42973"/>
                      <a:pt x="51795" y="42663"/>
                      <a:pt x="52311" y="42406"/>
                    </a:cubicBezTo>
                    <a:lnTo>
                      <a:pt x="52724" y="42199"/>
                    </a:lnTo>
                    <a:cubicBezTo>
                      <a:pt x="53033" y="41993"/>
                      <a:pt x="53446" y="41786"/>
                      <a:pt x="53807" y="41735"/>
                    </a:cubicBezTo>
                    <a:cubicBezTo>
                      <a:pt x="54065" y="41683"/>
                      <a:pt x="54323" y="41632"/>
                      <a:pt x="54581" y="41580"/>
                    </a:cubicBezTo>
                    <a:lnTo>
                      <a:pt x="54684" y="41580"/>
                    </a:lnTo>
                    <a:cubicBezTo>
                      <a:pt x="54890" y="41580"/>
                      <a:pt x="55097" y="41529"/>
                      <a:pt x="55303" y="41425"/>
                    </a:cubicBezTo>
                    <a:cubicBezTo>
                      <a:pt x="55561" y="41322"/>
                      <a:pt x="55767" y="41167"/>
                      <a:pt x="55870" y="40909"/>
                    </a:cubicBezTo>
                    <a:lnTo>
                      <a:pt x="55974" y="40806"/>
                    </a:lnTo>
                    <a:cubicBezTo>
                      <a:pt x="56025" y="40652"/>
                      <a:pt x="56180" y="40497"/>
                      <a:pt x="56335" y="40342"/>
                    </a:cubicBezTo>
                    <a:cubicBezTo>
                      <a:pt x="56489" y="40239"/>
                      <a:pt x="56644" y="40187"/>
                      <a:pt x="56851" y="40136"/>
                    </a:cubicBezTo>
                    <a:lnTo>
                      <a:pt x="56902" y="40136"/>
                    </a:lnTo>
                    <a:cubicBezTo>
                      <a:pt x="57212" y="40032"/>
                      <a:pt x="57470" y="39878"/>
                      <a:pt x="57779" y="39775"/>
                    </a:cubicBezTo>
                    <a:cubicBezTo>
                      <a:pt x="58140" y="39568"/>
                      <a:pt x="58553" y="39362"/>
                      <a:pt x="58966" y="39155"/>
                    </a:cubicBezTo>
                    <a:lnTo>
                      <a:pt x="59430" y="38898"/>
                    </a:lnTo>
                    <a:cubicBezTo>
                      <a:pt x="59688" y="38794"/>
                      <a:pt x="59946" y="38640"/>
                      <a:pt x="60204" y="38536"/>
                    </a:cubicBezTo>
                    <a:lnTo>
                      <a:pt x="60307" y="38485"/>
                    </a:lnTo>
                    <a:cubicBezTo>
                      <a:pt x="60359" y="38485"/>
                      <a:pt x="60462" y="38433"/>
                      <a:pt x="60565" y="38382"/>
                    </a:cubicBezTo>
                    <a:lnTo>
                      <a:pt x="60668" y="38278"/>
                    </a:lnTo>
                    <a:cubicBezTo>
                      <a:pt x="60720" y="38227"/>
                      <a:pt x="60823" y="38175"/>
                      <a:pt x="60874" y="38175"/>
                    </a:cubicBezTo>
                    <a:lnTo>
                      <a:pt x="61029" y="38175"/>
                    </a:lnTo>
                    <a:cubicBezTo>
                      <a:pt x="61132" y="38175"/>
                      <a:pt x="61287" y="38124"/>
                      <a:pt x="61390" y="38072"/>
                    </a:cubicBezTo>
                    <a:cubicBezTo>
                      <a:pt x="61493" y="38021"/>
                      <a:pt x="61545" y="37969"/>
                      <a:pt x="61648" y="37917"/>
                    </a:cubicBezTo>
                    <a:lnTo>
                      <a:pt x="61751" y="37814"/>
                    </a:lnTo>
                    <a:lnTo>
                      <a:pt x="62113" y="37814"/>
                    </a:lnTo>
                    <a:cubicBezTo>
                      <a:pt x="62267" y="37763"/>
                      <a:pt x="62422" y="37711"/>
                      <a:pt x="62525" y="37659"/>
                    </a:cubicBezTo>
                    <a:lnTo>
                      <a:pt x="62732" y="37608"/>
                    </a:lnTo>
                    <a:cubicBezTo>
                      <a:pt x="62990" y="37505"/>
                      <a:pt x="63196" y="37401"/>
                      <a:pt x="63454" y="37247"/>
                    </a:cubicBezTo>
                    <a:lnTo>
                      <a:pt x="63609" y="37092"/>
                    </a:lnTo>
                    <a:cubicBezTo>
                      <a:pt x="63660" y="37040"/>
                      <a:pt x="63712" y="37040"/>
                      <a:pt x="63763" y="36989"/>
                    </a:cubicBezTo>
                    <a:lnTo>
                      <a:pt x="64021" y="36886"/>
                    </a:lnTo>
                    <a:lnTo>
                      <a:pt x="64176" y="36731"/>
                    </a:lnTo>
                    <a:lnTo>
                      <a:pt x="64279" y="36009"/>
                    </a:lnTo>
                    <a:close/>
                    <a:moveTo>
                      <a:pt x="61390" y="17127"/>
                    </a:moveTo>
                    <a:lnTo>
                      <a:pt x="61339" y="17179"/>
                    </a:lnTo>
                    <a:cubicBezTo>
                      <a:pt x="60926" y="17437"/>
                      <a:pt x="60462" y="17643"/>
                      <a:pt x="59946" y="17695"/>
                    </a:cubicBezTo>
                    <a:lnTo>
                      <a:pt x="59636" y="17798"/>
                    </a:lnTo>
                    <a:lnTo>
                      <a:pt x="59224" y="17901"/>
                    </a:lnTo>
                    <a:cubicBezTo>
                      <a:pt x="58759" y="18004"/>
                      <a:pt x="58347" y="18108"/>
                      <a:pt x="57934" y="18314"/>
                    </a:cubicBezTo>
                    <a:cubicBezTo>
                      <a:pt x="56799" y="18778"/>
                      <a:pt x="55561" y="19036"/>
                      <a:pt x="54323" y="19036"/>
                    </a:cubicBezTo>
                    <a:lnTo>
                      <a:pt x="54271" y="19036"/>
                    </a:lnTo>
                    <a:cubicBezTo>
                      <a:pt x="54013" y="19036"/>
                      <a:pt x="53704" y="19088"/>
                      <a:pt x="53446" y="19139"/>
                    </a:cubicBezTo>
                    <a:cubicBezTo>
                      <a:pt x="53343" y="19191"/>
                      <a:pt x="53188" y="19243"/>
                      <a:pt x="53085" y="19294"/>
                    </a:cubicBezTo>
                    <a:cubicBezTo>
                      <a:pt x="52981" y="19346"/>
                      <a:pt x="52827" y="19397"/>
                      <a:pt x="52724" y="19397"/>
                    </a:cubicBezTo>
                    <a:lnTo>
                      <a:pt x="52569" y="19397"/>
                    </a:lnTo>
                    <a:cubicBezTo>
                      <a:pt x="52414" y="19449"/>
                      <a:pt x="52208" y="19500"/>
                      <a:pt x="52001" y="19604"/>
                    </a:cubicBezTo>
                    <a:cubicBezTo>
                      <a:pt x="51847" y="19707"/>
                      <a:pt x="51640" y="19810"/>
                      <a:pt x="51485" y="19965"/>
                    </a:cubicBezTo>
                    <a:lnTo>
                      <a:pt x="51279" y="20068"/>
                    </a:lnTo>
                    <a:cubicBezTo>
                      <a:pt x="50866" y="20377"/>
                      <a:pt x="50351" y="20584"/>
                      <a:pt x="49835" y="20687"/>
                    </a:cubicBezTo>
                    <a:cubicBezTo>
                      <a:pt x="49577" y="20739"/>
                      <a:pt x="49267" y="20790"/>
                      <a:pt x="48958" y="20790"/>
                    </a:cubicBezTo>
                    <a:cubicBezTo>
                      <a:pt x="48803" y="20842"/>
                      <a:pt x="48648" y="20842"/>
                      <a:pt x="48493" y="20893"/>
                    </a:cubicBezTo>
                    <a:cubicBezTo>
                      <a:pt x="48339" y="20893"/>
                      <a:pt x="48235" y="20945"/>
                      <a:pt x="48081" y="20945"/>
                    </a:cubicBezTo>
                    <a:lnTo>
                      <a:pt x="46327" y="20945"/>
                    </a:lnTo>
                    <a:cubicBezTo>
                      <a:pt x="46069" y="20945"/>
                      <a:pt x="45759" y="20893"/>
                      <a:pt x="45501" y="20842"/>
                    </a:cubicBezTo>
                    <a:cubicBezTo>
                      <a:pt x="45346" y="20790"/>
                      <a:pt x="45140" y="20790"/>
                      <a:pt x="44985" y="20790"/>
                    </a:cubicBezTo>
                    <a:lnTo>
                      <a:pt x="42458" y="20790"/>
                    </a:lnTo>
                    <a:cubicBezTo>
                      <a:pt x="41942" y="20790"/>
                      <a:pt x="41426" y="20945"/>
                      <a:pt x="40962" y="21203"/>
                    </a:cubicBezTo>
                    <a:cubicBezTo>
                      <a:pt x="40807" y="21306"/>
                      <a:pt x="40600" y="21409"/>
                      <a:pt x="40446" y="21512"/>
                    </a:cubicBezTo>
                    <a:cubicBezTo>
                      <a:pt x="40188" y="21667"/>
                      <a:pt x="39930" y="21822"/>
                      <a:pt x="39672" y="21977"/>
                    </a:cubicBezTo>
                    <a:cubicBezTo>
                      <a:pt x="39569" y="22080"/>
                      <a:pt x="39414" y="22183"/>
                      <a:pt x="39259" y="22235"/>
                    </a:cubicBezTo>
                    <a:lnTo>
                      <a:pt x="39001" y="22338"/>
                    </a:lnTo>
                    <a:cubicBezTo>
                      <a:pt x="38795" y="22441"/>
                      <a:pt x="38588" y="22596"/>
                      <a:pt x="38382" y="22699"/>
                    </a:cubicBezTo>
                    <a:lnTo>
                      <a:pt x="38227" y="22802"/>
                    </a:lnTo>
                    <a:cubicBezTo>
                      <a:pt x="37969" y="22957"/>
                      <a:pt x="37763" y="23060"/>
                      <a:pt x="37505" y="23215"/>
                    </a:cubicBezTo>
                    <a:cubicBezTo>
                      <a:pt x="37350" y="23266"/>
                      <a:pt x="37144" y="23370"/>
                      <a:pt x="37041" y="23473"/>
                    </a:cubicBezTo>
                    <a:lnTo>
                      <a:pt x="36731" y="23628"/>
                    </a:lnTo>
                    <a:cubicBezTo>
                      <a:pt x="36628" y="23731"/>
                      <a:pt x="36473" y="23782"/>
                      <a:pt x="36319" y="23834"/>
                    </a:cubicBezTo>
                    <a:lnTo>
                      <a:pt x="36061" y="23989"/>
                    </a:lnTo>
                    <a:cubicBezTo>
                      <a:pt x="35803" y="24092"/>
                      <a:pt x="35545" y="24247"/>
                      <a:pt x="35338" y="24401"/>
                    </a:cubicBezTo>
                    <a:lnTo>
                      <a:pt x="35132" y="24505"/>
                    </a:lnTo>
                    <a:lnTo>
                      <a:pt x="34668" y="24762"/>
                    </a:lnTo>
                    <a:cubicBezTo>
                      <a:pt x="34307" y="24969"/>
                      <a:pt x="33946" y="25175"/>
                      <a:pt x="33584" y="25433"/>
                    </a:cubicBezTo>
                    <a:cubicBezTo>
                      <a:pt x="33430" y="25588"/>
                      <a:pt x="33223" y="25691"/>
                      <a:pt x="33017" y="25794"/>
                    </a:cubicBezTo>
                    <a:cubicBezTo>
                      <a:pt x="32759" y="25897"/>
                      <a:pt x="32501" y="26052"/>
                      <a:pt x="32243" y="26259"/>
                    </a:cubicBezTo>
                    <a:cubicBezTo>
                      <a:pt x="31779" y="26620"/>
                      <a:pt x="31263" y="26929"/>
                      <a:pt x="30747" y="27187"/>
                    </a:cubicBezTo>
                    <a:lnTo>
                      <a:pt x="30489" y="27342"/>
                    </a:lnTo>
                    <a:cubicBezTo>
                      <a:pt x="30283" y="27445"/>
                      <a:pt x="30128" y="27497"/>
                      <a:pt x="29973" y="27600"/>
                    </a:cubicBezTo>
                    <a:lnTo>
                      <a:pt x="29819" y="27703"/>
                    </a:lnTo>
                    <a:cubicBezTo>
                      <a:pt x="29767" y="27755"/>
                      <a:pt x="29715" y="27806"/>
                      <a:pt x="29664" y="27858"/>
                    </a:cubicBezTo>
                    <a:cubicBezTo>
                      <a:pt x="29457" y="27961"/>
                      <a:pt x="29303" y="28064"/>
                      <a:pt x="29148" y="28167"/>
                    </a:cubicBezTo>
                    <a:cubicBezTo>
                      <a:pt x="29096" y="28219"/>
                      <a:pt x="28993" y="28219"/>
                      <a:pt x="28890" y="28270"/>
                    </a:cubicBezTo>
                    <a:cubicBezTo>
                      <a:pt x="28735" y="28322"/>
                      <a:pt x="28580" y="28425"/>
                      <a:pt x="28477" y="28477"/>
                    </a:cubicBezTo>
                    <a:lnTo>
                      <a:pt x="28168" y="28683"/>
                    </a:lnTo>
                    <a:cubicBezTo>
                      <a:pt x="28013" y="28786"/>
                      <a:pt x="27910" y="28889"/>
                      <a:pt x="27755" y="28993"/>
                    </a:cubicBezTo>
                    <a:cubicBezTo>
                      <a:pt x="27446" y="29147"/>
                      <a:pt x="27136" y="29302"/>
                      <a:pt x="26775" y="29405"/>
                    </a:cubicBezTo>
                    <a:cubicBezTo>
                      <a:pt x="26569" y="29457"/>
                      <a:pt x="26362" y="29509"/>
                      <a:pt x="26104" y="29560"/>
                    </a:cubicBezTo>
                    <a:lnTo>
                      <a:pt x="25846" y="29715"/>
                    </a:lnTo>
                    <a:cubicBezTo>
                      <a:pt x="25743" y="29766"/>
                      <a:pt x="25588" y="29818"/>
                      <a:pt x="25434" y="29870"/>
                    </a:cubicBezTo>
                    <a:cubicBezTo>
                      <a:pt x="25279" y="29921"/>
                      <a:pt x="25124" y="29921"/>
                      <a:pt x="24969" y="29973"/>
                    </a:cubicBezTo>
                    <a:lnTo>
                      <a:pt x="24557" y="30024"/>
                    </a:lnTo>
                    <a:cubicBezTo>
                      <a:pt x="24299" y="30076"/>
                      <a:pt x="24092" y="30179"/>
                      <a:pt x="23886" y="30231"/>
                    </a:cubicBezTo>
                    <a:lnTo>
                      <a:pt x="23731" y="30334"/>
                    </a:lnTo>
                    <a:cubicBezTo>
                      <a:pt x="23473" y="30386"/>
                      <a:pt x="23267" y="30386"/>
                      <a:pt x="23009" y="30386"/>
                    </a:cubicBezTo>
                    <a:lnTo>
                      <a:pt x="21977" y="30386"/>
                    </a:lnTo>
                    <a:cubicBezTo>
                      <a:pt x="21771" y="30386"/>
                      <a:pt x="21565" y="30437"/>
                      <a:pt x="21307" y="30437"/>
                    </a:cubicBezTo>
                    <a:cubicBezTo>
                      <a:pt x="20842" y="30592"/>
                      <a:pt x="20430" y="30798"/>
                      <a:pt x="20017" y="31159"/>
                    </a:cubicBezTo>
                    <a:lnTo>
                      <a:pt x="19862" y="31263"/>
                    </a:lnTo>
                    <a:cubicBezTo>
                      <a:pt x="19759" y="31366"/>
                      <a:pt x="19656" y="31417"/>
                      <a:pt x="19553" y="31520"/>
                    </a:cubicBezTo>
                    <a:cubicBezTo>
                      <a:pt x="19449" y="31572"/>
                      <a:pt x="19346" y="31624"/>
                      <a:pt x="19243" y="31675"/>
                    </a:cubicBezTo>
                    <a:cubicBezTo>
                      <a:pt x="19088" y="31778"/>
                      <a:pt x="18934" y="31933"/>
                      <a:pt x="18779" y="32036"/>
                    </a:cubicBezTo>
                    <a:lnTo>
                      <a:pt x="18624" y="32191"/>
                    </a:lnTo>
                    <a:cubicBezTo>
                      <a:pt x="18211" y="32449"/>
                      <a:pt x="17799" y="32707"/>
                      <a:pt x="17334" y="32913"/>
                    </a:cubicBezTo>
                    <a:lnTo>
                      <a:pt x="16922" y="33120"/>
                    </a:lnTo>
                    <a:cubicBezTo>
                      <a:pt x="16715" y="33223"/>
                      <a:pt x="16457" y="33326"/>
                      <a:pt x="16251" y="33481"/>
                    </a:cubicBezTo>
                    <a:cubicBezTo>
                      <a:pt x="16148" y="33584"/>
                      <a:pt x="16045" y="33687"/>
                      <a:pt x="15941" y="33790"/>
                    </a:cubicBezTo>
                    <a:cubicBezTo>
                      <a:pt x="15890" y="33894"/>
                      <a:pt x="15787" y="33997"/>
                      <a:pt x="15632" y="34100"/>
                    </a:cubicBezTo>
                    <a:cubicBezTo>
                      <a:pt x="15477" y="34203"/>
                      <a:pt x="15322" y="34358"/>
                      <a:pt x="15168" y="34564"/>
                    </a:cubicBezTo>
                    <a:cubicBezTo>
                      <a:pt x="15116" y="34667"/>
                      <a:pt x="15013" y="34771"/>
                      <a:pt x="14910" y="34822"/>
                    </a:cubicBezTo>
                    <a:cubicBezTo>
                      <a:pt x="14807" y="34874"/>
                      <a:pt x="14703" y="34925"/>
                      <a:pt x="14652" y="34977"/>
                    </a:cubicBezTo>
                    <a:cubicBezTo>
                      <a:pt x="14600" y="35028"/>
                      <a:pt x="14549" y="35080"/>
                      <a:pt x="14497" y="35132"/>
                    </a:cubicBezTo>
                    <a:lnTo>
                      <a:pt x="14394" y="35235"/>
                    </a:lnTo>
                    <a:lnTo>
                      <a:pt x="14239" y="35338"/>
                    </a:lnTo>
                    <a:lnTo>
                      <a:pt x="14033" y="35441"/>
                    </a:lnTo>
                    <a:cubicBezTo>
                      <a:pt x="13930" y="35544"/>
                      <a:pt x="13775" y="35647"/>
                      <a:pt x="13672" y="35751"/>
                    </a:cubicBezTo>
                    <a:cubicBezTo>
                      <a:pt x="13568" y="35854"/>
                      <a:pt x="13414" y="35905"/>
                      <a:pt x="13310" y="36009"/>
                    </a:cubicBezTo>
                    <a:cubicBezTo>
                      <a:pt x="13053" y="36163"/>
                      <a:pt x="12846" y="36318"/>
                      <a:pt x="12588" y="36524"/>
                    </a:cubicBezTo>
                    <a:cubicBezTo>
                      <a:pt x="12330" y="36679"/>
                      <a:pt x="12124" y="36834"/>
                      <a:pt x="11918" y="36989"/>
                    </a:cubicBezTo>
                    <a:cubicBezTo>
                      <a:pt x="11660" y="37144"/>
                      <a:pt x="11299" y="37401"/>
                      <a:pt x="10989" y="37659"/>
                    </a:cubicBezTo>
                    <a:cubicBezTo>
                      <a:pt x="10731" y="37866"/>
                      <a:pt x="10628" y="37917"/>
                      <a:pt x="10422" y="38072"/>
                    </a:cubicBezTo>
                    <a:cubicBezTo>
                      <a:pt x="9957" y="38382"/>
                      <a:pt x="9493" y="38640"/>
                      <a:pt x="9029" y="38898"/>
                    </a:cubicBezTo>
                    <a:lnTo>
                      <a:pt x="8874" y="38949"/>
                    </a:lnTo>
                    <a:cubicBezTo>
                      <a:pt x="8410" y="39207"/>
                      <a:pt x="7997" y="39517"/>
                      <a:pt x="7584" y="39878"/>
                    </a:cubicBezTo>
                    <a:cubicBezTo>
                      <a:pt x="7533" y="39929"/>
                      <a:pt x="7429" y="40032"/>
                      <a:pt x="7326" y="40136"/>
                    </a:cubicBezTo>
                    <a:cubicBezTo>
                      <a:pt x="7275" y="40239"/>
                      <a:pt x="7172" y="40342"/>
                      <a:pt x="7120" y="40394"/>
                    </a:cubicBezTo>
                    <a:cubicBezTo>
                      <a:pt x="7017" y="40445"/>
                      <a:pt x="6914" y="40548"/>
                      <a:pt x="6810" y="40548"/>
                    </a:cubicBezTo>
                    <a:cubicBezTo>
                      <a:pt x="6707" y="40600"/>
                      <a:pt x="6552" y="40703"/>
                      <a:pt x="6398" y="40806"/>
                    </a:cubicBezTo>
                    <a:cubicBezTo>
                      <a:pt x="6295" y="40858"/>
                      <a:pt x="6191" y="40961"/>
                      <a:pt x="6088" y="41064"/>
                    </a:cubicBezTo>
                    <a:cubicBezTo>
                      <a:pt x="6037" y="41167"/>
                      <a:pt x="5882" y="41271"/>
                      <a:pt x="5779" y="41322"/>
                    </a:cubicBezTo>
                    <a:cubicBezTo>
                      <a:pt x="5572" y="41477"/>
                      <a:pt x="5366" y="41632"/>
                      <a:pt x="5160" y="41735"/>
                    </a:cubicBezTo>
                    <a:lnTo>
                      <a:pt x="5056" y="41786"/>
                    </a:lnTo>
                    <a:cubicBezTo>
                      <a:pt x="4695" y="41993"/>
                      <a:pt x="4283" y="42251"/>
                      <a:pt x="3922" y="42509"/>
                    </a:cubicBezTo>
                    <a:lnTo>
                      <a:pt x="3509" y="42767"/>
                    </a:lnTo>
                    <a:lnTo>
                      <a:pt x="2735" y="43283"/>
                    </a:lnTo>
                    <a:cubicBezTo>
                      <a:pt x="2219" y="43592"/>
                      <a:pt x="1703" y="43902"/>
                      <a:pt x="1187" y="44314"/>
                    </a:cubicBezTo>
                    <a:lnTo>
                      <a:pt x="1084" y="44366"/>
                    </a:lnTo>
                    <a:lnTo>
                      <a:pt x="1033" y="45398"/>
                    </a:lnTo>
                    <a:lnTo>
                      <a:pt x="1033" y="45398"/>
                    </a:lnTo>
                    <a:lnTo>
                      <a:pt x="1600" y="44933"/>
                    </a:lnTo>
                    <a:cubicBezTo>
                      <a:pt x="1910" y="44675"/>
                      <a:pt x="2219" y="44469"/>
                      <a:pt x="2529" y="44263"/>
                    </a:cubicBezTo>
                    <a:lnTo>
                      <a:pt x="3612" y="43592"/>
                    </a:lnTo>
                    <a:cubicBezTo>
                      <a:pt x="4231" y="43128"/>
                      <a:pt x="4953" y="42715"/>
                      <a:pt x="5676" y="42302"/>
                    </a:cubicBezTo>
                    <a:cubicBezTo>
                      <a:pt x="5933" y="42148"/>
                      <a:pt x="6140" y="41993"/>
                      <a:pt x="6398" y="41786"/>
                    </a:cubicBezTo>
                    <a:cubicBezTo>
                      <a:pt x="6501" y="41735"/>
                      <a:pt x="6552" y="41632"/>
                      <a:pt x="6656" y="41580"/>
                    </a:cubicBezTo>
                    <a:cubicBezTo>
                      <a:pt x="6759" y="41477"/>
                      <a:pt x="6862" y="41374"/>
                      <a:pt x="6965" y="41322"/>
                    </a:cubicBezTo>
                    <a:lnTo>
                      <a:pt x="7068" y="41271"/>
                    </a:lnTo>
                    <a:cubicBezTo>
                      <a:pt x="7275" y="41167"/>
                      <a:pt x="7429" y="41064"/>
                      <a:pt x="7584" y="40961"/>
                    </a:cubicBezTo>
                    <a:cubicBezTo>
                      <a:pt x="7687" y="40858"/>
                      <a:pt x="7791" y="40755"/>
                      <a:pt x="7894" y="40600"/>
                    </a:cubicBezTo>
                    <a:cubicBezTo>
                      <a:pt x="7997" y="40497"/>
                      <a:pt x="8049" y="40445"/>
                      <a:pt x="8152" y="40342"/>
                    </a:cubicBezTo>
                    <a:cubicBezTo>
                      <a:pt x="8564" y="39981"/>
                      <a:pt x="8977" y="39723"/>
                      <a:pt x="9441" y="39465"/>
                    </a:cubicBezTo>
                    <a:cubicBezTo>
                      <a:pt x="9957" y="39207"/>
                      <a:pt x="10525" y="38898"/>
                      <a:pt x="10989" y="38536"/>
                    </a:cubicBezTo>
                    <a:lnTo>
                      <a:pt x="12485" y="37453"/>
                    </a:lnTo>
                    <a:lnTo>
                      <a:pt x="12846" y="37195"/>
                    </a:lnTo>
                    <a:lnTo>
                      <a:pt x="13156" y="36937"/>
                    </a:lnTo>
                    <a:lnTo>
                      <a:pt x="13465" y="36782"/>
                    </a:lnTo>
                    <a:cubicBezTo>
                      <a:pt x="13620" y="36679"/>
                      <a:pt x="13775" y="36576"/>
                      <a:pt x="13930" y="36473"/>
                    </a:cubicBezTo>
                    <a:cubicBezTo>
                      <a:pt x="14033" y="36421"/>
                      <a:pt x="14084" y="36318"/>
                      <a:pt x="14187" y="36267"/>
                    </a:cubicBezTo>
                    <a:cubicBezTo>
                      <a:pt x="14291" y="36163"/>
                      <a:pt x="14394" y="36060"/>
                      <a:pt x="14549" y="36009"/>
                    </a:cubicBezTo>
                    <a:lnTo>
                      <a:pt x="14600" y="35957"/>
                    </a:lnTo>
                    <a:cubicBezTo>
                      <a:pt x="14703" y="35905"/>
                      <a:pt x="14807" y="35854"/>
                      <a:pt x="14858" y="35802"/>
                    </a:cubicBezTo>
                    <a:cubicBezTo>
                      <a:pt x="14961" y="35751"/>
                      <a:pt x="15013" y="35647"/>
                      <a:pt x="15064" y="35596"/>
                    </a:cubicBezTo>
                    <a:cubicBezTo>
                      <a:pt x="15064" y="35596"/>
                      <a:pt x="15064" y="35544"/>
                      <a:pt x="15116" y="35544"/>
                    </a:cubicBezTo>
                    <a:cubicBezTo>
                      <a:pt x="15168" y="35493"/>
                      <a:pt x="15219" y="35441"/>
                      <a:pt x="15271" y="35441"/>
                    </a:cubicBezTo>
                    <a:cubicBezTo>
                      <a:pt x="15426" y="35338"/>
                      <a:pt x="15580" y="35235"/>
                      <a:pt x="15684" y="35132"/>
                    </a:cubicBezTo>
                    <a:cubicBezTo>
                      <a:pt x="15684" y="35080"/>
                      <a:pt x="15735" y="35028"/>
                      <a:pt x="15787" y="34977"/>
                    </a:cubicBezTo>
                    <a:lnTo>
                      <a:pt x="15838" y="34874"/>
                    </a:lnTo>
                    <a:cubicBezTo>
                      <a:pt x="15890" y="34822"/>
                      <a:pt x="15993" y="34719"/>
                      <a:pt x="16045" y="34667"/>
                    </a:cubicBezTo>
                    <a:lnTo>
                      <a:pt x="16199" y="34564"/>
                    </a:lnTo>
                    <a:cubicBezTo>
                      <a:pt x="16303" y="34513"/>
                      <a:pt x="16406" y="34409"/>
                      <a:pt x="16509" y="34306"/>
                    </a:cubicBezTo>
                    <a:cubicBezTo>
                      <a:pt x="16561" y="34203"/>
                      <a:pt x="16664" y="34100"/>
                      <a:pt x="16715" y="34048"/>
                    </a:cubicBezTo>
                    <a:cubicBezTo>
                      <a:pt x="16922" y="33894"/>
                      <a:pt x="17128" y="33790"/>
                      <a:pt x="17386" y="33687"/>
                    </a:cubicBezTo>
                    <a:lnTo>
                      <a:pt x="17644" y="33584"/>
                    </a:lnTo>
                    <a:cubicBezTo>
                      <a:pt x="18160" y="33326"/>
                      <a:pt x="18676" y="33068"/>
                      <a:pt x="19088" y="32759"/>
                    </a:cubicBezTo>
                    <a:cubicBezTo>
                      <a:pt x="19346" y="32552"/>
                      <a:pt x="19553" y="32346"/>
                      <a:pt x="19811" y="32191"/>
                    </a:cubicBezTo>
                    <a:cubicBezTo>
                      <a:pt x="20068" y="32036"/>
                      <a:pt x="20223" y="31933"/>
                      <a:pt x="20481" y="31727"/>
                    </a:cubicBezTo>
                    <a:cubicBezTo>
                      <a:pt x="20894" y="31366"/>
                      <a:pt x="21410" y="31159"/>
                      <a:pt x="21926" y="31108"/>
                    </a:cubicBezTo>
                    <a:lnTo>
                      <a:pt x="23576" y="31108"/>
                    </a:lnTo>
                    <a:cubicBezTo>
                      <a:pt x="23783" y="31056"/>
                      <a:pt x="23989" y="31005"/>
                      <a:pt x="24144" y="30953"/>
                    </a:cubicBezTo>
                    <a:cubicBezTo>
                      <a:pt x="24247" y="30901"/>
                      <a:pt x="24299" y="30901"/>
                      <a:pt x="24402" y="30850"/>
                    </a:cubicBezTo>
                    <a:cubicBezTo>
                      <a:pt x="24660" y="30798"/>
                      <a:pt x="24918" y="30695"/>
                      <a:pt x="25176" y="30695"/>
                    </a:cubicBezTo>
                    <a:lnTo>
                      <a:pt x="25279" y="30695"/>
                    </a:lnTo>
                    <a:cubicBezTo>
                      <a:pt x="25537" y="30643"/>
                      <a:pt x="25795" y="30592"/>
                      <a:pt x="26001" y="30489"/>
                    </a:cubicBezTo>
                    <a:lnTo>
                      <a:pt x="26207" y="30437"/>
                    </a:lnTo>
                    <a:cubicBezTo>
                      <a:pt x="26311" y="30334"/>
                      <a:pt x="26465" y="30282"/>
                      <a:pt x="26569" y="30282"/>
                    </a:cubicBezTo>
                    <a:cubicBezTo>
                      <a:pt x="26465" y="30386"/>
                      <a:pt x="26362" y="30540"/>
                      <a:pt x="26311" y="30695"/>
                    </a:cubicBezTo>
                    <a:cubicBezTo>
                      <a:pt x="26311" y="30747"/>
                      <a:pt x="26311" y="30798"/>
                      <a:pt x="26259" y="30850"/>
                    </a:cubicBezTo>
                    <a:cubicBezTo>
                      <a:pt x="26207" y="30901"/>
                      <a:pt x="26259" y="30901"/>
                      <a:pt x="26053" y="30953"/>
                    </a:cubicBezTo>
                    <a:cubicBezTo>
                      <a:pt x="25949" y="30953"/>
                      <a:pt x="25846" y="30953"/>
                      <a:pt x="25743" y="31005"/>
                    </a:cubicBezTo>
                    <a:cubicBezTo>
                      <a:pt x="25382" y="31159"/>
                      <a:pt x="25072" y="31314"/>
                      <a:pt x="24815" y="31417"/>
                    </a:cubicBezTo>
                    <a:cubicBezTo>
                      <a:pt x="24660" y="31520"/>
                      <a:pt x="24505" y="31624"/>
                      <a:pt x="24402" y="31727"/>
                    </a:cubicBezTo>
                    <a:cubicBezTo>
                      <a:pt x="24299" y="31830"/>
                      <a:pt x="24144" y="31882"/>
                      <a:pt x="24041" y="31882"/>
                    </a:cubicBezTo>
                    <a:lnTo>
                      <a:pt x="23576" y="31882"/>
                    </a:lnTo>
                    <a:cubicBezTo>
                      <a:pt x="23422" y="31882"/>
                      <a:pt x="23267" y="31933"/>
                      <a:pt x="23112" y="31985"/>
                    </a:cubicBezTo>
                    <a:cubicBezTo>
                      <a:pt x="22906" y="32036"/>
                      <a:pt x="22751" y="32140"/>
                      <a:pt x="22596" y="32294"/>
                    </a:cubicBezTo>
                    <a:cubicBezTo>
                      <a:pt x="22545" y="32346"/>
                      <a:pt x="22442" y="32397"/>
                      <a:pt x="22390" y="32449"/>
                    </a:cubicBezTo>
                    <a:cubicBezTo>
                      <a:pt x="22080" y="32655"/>
                      <a:pt x="21719" y="32810"/>
                      <a:pt x="21410" y="32913"/>
                    </a:cubicBezTo>
                    <a:lnTo>
                      <a:pt x="21100" y="33017"/>
                    </a:lnTo>
                    <a:cubicBezTo>
                      <a:pt x="20894" y="33120"/>
                      <a:pt x="20688" y="33171"/>
                      <a:pt x="20430" y="33274"/>
                    </a:cubicBezTo>
                    <a:cubicBezTo>
                      <a:pt x="20275" y="33378"/>
                      <a:pt x="20120" y="33481"/>
                      <a:pt x="19914" y="33584"/>
                    </a:cubicBezTo>
                    <a:cubicBezTo>
                      <a:pt x="19811" y="33687"/>
                      <a:pt x="19656" y="33790"/>
                      <a:pt x="19501" y="33894"/>
                    </a:cubicBezTo>
                    <a:cubicBezTo>
                      <a:pt x="19243" y="33997"/>
                      <a:pt x="18985" y="34203"/>
                      <a:pt x="18727" y="34358"/>
                    </a:cubicBezTo>
                    <a:lnTo>
                      <a:pt x="18521" y="34461"/>
                    </a:lnTo>
                    <a:cubicBezTo>
                      <a:pt x="18315" y="34616"/>
                      <a:pt x="18160" y="34667"/>
                      <a:pt x="17953" y="34771"/>
                    </a:cubicBezTo>
                    <a:cubicBezTo>
                      <a:pt x="17850" y="34822"/>
                      <a:pt x="17695" y="34925"/>
                      <a:pt x="17592" y="34977"/>
                    </a:cubicBezTo>
                    <a:cubicBezTo>
                      <a:pt x="17283" y="35183"/>
                      <a:pt x="17025" y="35390"/>
                      <a:pt x="16818" y="35647"/>
                    </a:cubicBezTo>
                    <a:cubicBezTo>
                      <a:pt x="16664" y="35905"/>
                      <a:pt x="16457" y="36163"/>
                      <a:pt x="16199" y="36370"/>
                    </a:cubicBezTo>
                    <a:lnTo>
                      <a:pt x="16148" y="36421"/>
                    </a:lnTo>
                    <a:cubicBezTo>
                      <a:pt x="15993" y="36576"/>
                      <a:pt x="15838" y="36731"/>
                      <a:pt x="15684" y="36886"/>
                    </a:cubicBezTo>
                    <a:cubicBezTo>
                      <a:pt x="15580" y="37040"/>
                      <a:pt x="15477" y="37144"/>
                      <a:pt x="15374" y="37247"/>
                    </a:cubicBezTo>
                    <a:lnTo>
                      <a:pt x="15064" y="37556"/>
                    </a:lnTo>
                    <a:cubicBezTo>
                      <a:pt x="14910" y="37711"/>
                      <a:pt x="14755" y="37866"/>
                      <a:pt x="14600" y="38021"/>
                    </a:cubicBezTo>
                    <a:cubicBezTo>
                      <a:pt x="14394" y="38278"/>
                      <a:pt x="14136" y="38536"/>
                      <a:pt x="13878" y="38743"/>
                    </a:cubicBezTo>
                    <a:cubicBezTo>
                      <a:pt x="13568" y="38949"/>
                      <a:pt x="13310" y="39155"/>
                      <a:pt x="13104" y="39362"/>
                    </a:cubicBezTo>
                    <a:cubicBezTo>
                      <a:pt x="12795" y="39620"/>
                      <a:pt x="12485" y="39826"/>
                      <a:pt x="12176" y="40032"/>
                    </a:cubicBezTo>
                    <a:cubicBezTo>
                      <a:pt x="11969" y="40136"/>
                      <a:pt x="11763" y="40239"/>
                      <a:pt x="11505" y="40290"/>
                    </a:cubicBezTo>
                    <a:cubicBezTo>
                      <a:pt x="11402" y="40342"/>
                      <a:pt x="11247" y="40394"/>
                      <a:pt x="11092" y="40445"/>
                    </a:cubicBezTo>
                    <a:cubicBezTo>
                      <a:pt x="10886" y="40548"/>
                      <a:pt x="10680" y="40652"/>
                      <a:pt x="10473" y="40703"/>
                    </a:cubicBezTo>
                    <a:lnTo>
                      <a:pt x="10112" y="40806"/>
                    </a:lnTo>
                    <a:cubicBezTo>
                      <a:pt x="9854" y="40909"/>
                      <a:pt x="9648" y="41064"/>
                      <a:pt x="9441" y="41219"/>
                    </a:cubicBezTo>
                    <a:lnTo>
                      <a:pt x="9338" y="41374"/>
                    </a:lnTo>
                    <a:cubicBezTo>
                      <a:pt x="9132" y="41477"/>
                      <a:pt x="8977" y="41632"/>
                      <a:pt x="8822" y="41735"/>
                    </a:cubicBezTo>
                    <a:cubicBezTo>
                      <a:pt x="8410" y="42044"/>
                      <a:pt x="7997" y="42354"/>
                      <a:pt x="7636" y="42715"/>
                    </a:cubicBezTo>
                    <a:cubicBezTo>
                      <a:pt x="7533" y="42921"/>
                      <a:pt x="7378" y="43076"/>
                      <a:pt x="7223" y="43283"/>
                    </a:cubicBezTo>
                    <a:cubicBezTo>
                      <a:pt x="7120" y="43437"/>
                      <a:pt x="7068" y="43437"/>
                      <a:pt x="7017" y="43540"/>
                    </a:cubicBezTo>
                    <a:cubicBezTo>
                      <a:pt x="6914" y="43644"/>
                      <a:pt x="6810" y="43798"/>
                      <a:pt x="6707" y="43902"/>
                    </a:cubicBezTo>
                    <a:cubicBezTo>
                      <a:pt x="6604" y="44005"/>
                      <a:pt x="6449" y="44160"/>
                      <a:pt x="6346" y="44314"/>
                    </a:cubicBezTo>
                    <a:cubicBezTo>
                      <a:pt x="6140" y="44624"/>
                      <a:pt x="5933" y="44933"/>
                      <a:pt x="5779" y="45243"/>
                    </a:cubicBezTo>
                    <a:cubicBezTo>
                      <a:pt x="5572" y="45604"/>
                      <a:pt x="5366" y="45913"/>
                      <a:pt x="5108" y="46223"/>
                    </a:cubicBezTo>
                    <a:cubicBezTo>
                      <a:pt x="4747" y="46687"/>
                      <a:pt x="4283" y="47152"/>
                      <a:pt x="3870" y="47616"/>
                    </a:cubicBezTo>
                    <a:lnTo>
                      <a:pt x="3560" y="47925"/>
                    </a:lnTo>
                    <a:cubicBezTo>
                      <a:pt x="3354" y="48183"/>
                      <a:pt x="3096" y="48493"/>
                      <a:pt x="2890" y="48751"/>
                    </a:cubicBezTo>
                    <a:cubicBezTo>
                      <a:pt x="2838" y="48906"/>
                      <a:pt x="2735" y="49009"/>
                      <a:pt x="2632" y="49060"/>
                    </a:cubicBezTo>
                    <a:cubicBezTo>
                      <a:pt x="2580" y="49112"/>
                      <a:pt x="2529" y="49164"/>
                      <a:pt x="2425" y="49164"/>
                    </a:cubicBezTo>
                    <a:cubicBezTo>
                      <a:pt x="2374" y="49215"/>
                      <a:pt x="2271" y="49267"/>
                      <a:pt x="2168" y="49318"/>
                    </a:cubicBezTo>
                    <a:cubicBezTo>
                      <a:pt x="2064" y="49370"/>
                      <a:pt x="2013" y="49421"/>
                      <a:pt x="1910" y="49525"/>
                    </a:cubicBezTo>
                    <a:lnTo>
                      <a:pt x="1806" y="49628"/>
                    </a:lnTo>
                    <a:cubicBezTo>
                      <a:pt x="1703" y="49731"/>
                      <a:pt x="1497" y="49834"/>
                      <a:pt x="1342" y="49937"/>
                    </a:cubicBezTo>
                    <a:lnTo>
                      <a:pt x="1033" y="50092"/>
                    </a:lnTo>
                    <a:cubicBezTo>
                      <a:pt x="826" y="50195"/>
                      <a:pt x="620" y="50350"/>
                      <a:pt x="414" y="50505"/>
                    </a:cubicBezTo>
                    <a:lnTo>
                      <a:pt x="259" y="50608"/>
                    </a:lnTo>
                    <a:lnTo>
                      <a:pt x="207" y="50660"/>
                    </a:lnTo>
                    <a:lnTo>
                      <a:pt x="156" y="50866"/>
                    </a:lnTo>
                    <a:lnTo>
                      <a:pt x="1" y="51743"/>
                    </a:lnTo>
                    <a:lnTo>
                      <a:pt x="723" y="51124"/>
                    </a:lnTo>
                    <a:cubicBezTo>
                      <a:pt x="775" y="51072"/>
                      <a:pt x="878" y="51021"/>
                      <a:pt x="929" y="50969"/>
                    </a:cubicBezTo>
                    <a:cubicBezTo>
                      <a:pt x="1084" y="50866"/>
                      <a:pt x="1239" y="50763"/>
                      <a:pt x="1445" y="50660"/>
                    </a:cubicBezTo>
                    <a:lnTo>
                      <a:pt x="1806" y="50453"/>
                    </a:lnTo>
                    <a:cubicBezTo>
                      <a:pt x="1961" y="50350"/>
                      <a:pt x="2116" y="50247"/>
                      <a:pt x="2271" y="50144"/>
                    </a:cubicBezTo>
                    <a:cubicBezTo>
                      <a:pt x="2322" y="50092"/>
                      <a:pt x="2374" y="50041"/>
                      <a:pt x="2425" y="49989"/>
                    </a:cubicBezTo>
                    <a:cubicBezTo>
                      <a:pt x="2477" y="49937"/>
                      <a:pt x="2580" y="49886"/>
                      <a:pt x="2632" y="49834"/>
                    </a:cubicBezTo>
                    <a:lnTo>
                      <a:pt x="2735" y="49783"/>
                    </a:lnTo>
                    <a:cubicBezTo>
                      <a:pt x="2838" y="49731"/>
                      <a:pt x="2941" y="49679"/>
                      <a:pt x="2993" y="49628"/>
                    </a:cubicBezTo>
                    <a:cubicBezTo>
                      <a:pt x="3148" y="49525"/>
                      <a:pt x="3302" y="49370"/>
                      <a:pt x="3406" y="49215"/>
                    </a:cubicBezTo>
                    <a:cubicBezTo>
                      <a:pt x="3767" y="48802"/>
                      <a:pt x="4128" y="48390"/>
                      <a:pt x="4489" y="48029"/>
                    </a:cubicBezTo>
                    <a:lnTo>
                      <a:pt x="4953" y="47461"/>
                    </a:lnTo>
                    <a:cubicBezTo>
                      <a:pt x="5469" y="46945"/>
                      <a:pt x="5882" y="46378"/>
                      <a:pt x="6243" y="45759"/>
                    </a:cubicBezTo>
                    <a:cubicBezTo>
                      <a:pt x="6398" y="45449"/>
                      <a:pt x="6604" y="45140"/>
                      <a:pt x="6759" y="44882"/>
                    </a:cubicBezTo>
                    <a:cubicBezTo>
                      <a:pt x="6914" y="44675"/>
                      <a:pt x="7068" y="44521"/>
                      <a:pt x="7223" y="44366"/>
                    </a:cubicBezTo>
                    <a:lnTo>
                      <a:pt x="7481" y="44056"/>
                    </a:lnTo>
                    <a:lnTo>
                      <a:pt x="7791" y="43644"/>
                    </a:lnTo>
                    <a:cubicBezTo>
                      <a:pt x="7894" y="43540"/>
                      <a:pt x="7997" y="43386"/>
                      <a:pt x="8100" y="43283"/>
                    </a:cubicBezTo>
                    <a:cubicBezTo>
                      <a:pt x="8306" y="43025"/>
                      <a:pt x="8513" y="42818"/>
                      <a:pt x="8771" y="42612"/>
                    </a:cubicBezTo>
                    <a:lnTo>
                      <a:pt x="9699" y="41890"/>
                    </a:lnTo>
                    <a:lnTo>
                      <a:pt x="9854" y="41735"/>
                    </a:lnTo>
                    <a:cubicBezTo>
                      <a:pt x="10009" y="41580"/>
                      <a:pt x="10215" y="41477"/>
                      <a:pt x="10422" y="41374"/>
                    </a:cubicBezTo>
                    <a:cubicBezTo>
                      <a:pt x="10731" y="41322"/>
                      <a:pt x="11041" y="41219"/>
                      <a:pt x="11299" y="41064"/>
                    </a:cubicBezTo>
                    <a:cubicBezTo>
                      <a:pt x="11453" y="41013"/>
                      <a:pt x="11608" y="40961"/>
                      <a:pt x="11763" y="40909"/>
                    </a:cubicBezTo>
                    <a:cubicBezTo>
                      <a:pt x="11969" y="40806"/>
                      <a:pt x="12227" y="40703"/>
                      <a:pt x="12433" y="40600"/>
                    </a:cubicBezTo>
                    <a:cubicBezTo>
                      <a:pt x="12743" y="40445"/>
                      <a:pt x="13053" y="40239"/>
                      <a:pt x="13362" y="40032"/>
                    </a:cubicBezTo>
                    <a:lnTo>
                      <a:pt x="13517" y="39878"/>
                    </a:lnTo>
                    <a:cubicBezTo>
                      <a:pt x="13723" y="39671"/>
                      <a:pt x="13981" y="39517"/>
                      <a:pt x="14187" y="39362"/>
                    </a:cubicBezTo>
                    <a:cubicBezTo>
                      <a:pt x="14549" y="39052"/>
                      <a:pt x="14910" y="38743"/>
                      <a:pt x="15219" y="38382"/>
                    </a:cubicBezTo>
                    <a:cubicBezTo>
                      <a:pt x="15374" y="38227"/>
                      <a:pt x="15529" y="38072"/>
                      <a:pt x="15684" y="37917"/>
                    </a:cubicBezTo>
                    <a:cubicBezTo>
                      <a:pt x="15838" y="37763"/>
                      <a:pt x="15993" y="37556"/>
                      <a:pt x="16148" y="37401"/>
                    </a:cubicBezTo>
                    <a:cubicBezTo>
                      <a:pt x="16303" y="37195"/>
                      <a:pt x="16354" y="37195"/>
                      <a:pt x="16406" y="37092"/>
                    </a:cubicBezTo>
                    <a:cubicBezTo>
                      <a:pt x="16509" y="36989"/>
                      <a:pt x="16612" y="36937"/>
                      <a:pt x="16715" y="36834"/>
                    </a:cubicBezTo>
                    <a:cubicBezTo>
                      <a:pt x="16870" y="36679"/>
                      <a:pt x="17025" y="36473"/>
                      <a:pt x="17180" y="36318"/>
                    </a:cubicBezTo>
                    <a:lnTo>
                      <a:pt x="17283" y="36163"/>
                    </a:lnTo>
                    <a:cubicBezTo>
                      <a:pt x="17438" y="35957"/>
                      <a:pt x="17592" y="35802"/>
                      <a:pt x="17747" y="35647"/>
                    </a:cubicBezTo>
                    <a:cubicBezTo>
                      <a:pt x="17902" y="35596"/>
                      <a:pt x="18057" y="35493"/>
                      <a:pt x="18211" y="35441"/>
                    </a:cubicBezTo>
                    <a:cubicBezTo>
                      <a:pt x="18366" y="35338"/>
                      <a:pt x="18521" y="35235"/>
                      <a:pt x="18727" y="35132"/>
                    </a:cubicBezTo>
                    <a:lnTo>
                      <a:pt x="18985" y="34977"/>
                    </a:lnTo>
                    <a:cubicBezTo>
                      <a:pt x="19501" y="34616"/>
                      <a:pt x="20068" y="34306"/>
                      <a:pt x="20584" y="33997"/>
                    </a:cubicBezTo>
                    <a:cubicBezTo>
                      <a:pt x="20791" y="33894"/>
                      <a:pt x="21049" y="33790"/>
                      <a:pt x="21255" y="33687"/>
                    </a:cubicBezTo>
                    <a:lnTo>
                      <a:pt x="21565" y="33584"/>
                    </a:lnTo>
                    <a:cubicBezTo>
                      <a:pt x="21926" y="33481"/>
                      <a:pt x="22235" y="33326"/>
                      <a:pt x="22545" y="33171"/>
                    </a:cubicBezTo>
                    <a:cubicBezTo>
                      <a:pt x="22699" y="33068"/>
                      <a:pt x="22854" y="32965"/>
                      <a:pt x="23009" y="32862"/>
                    </a:cubicBezTo>
                    <a:lnTo>
                      <a:pt x="23112" y="32759"/>
                    </a:lnTo>
                    <a:cubicBezTo>
                      <a:pt x="23164" y="32707"/>
                      <a:pt x="23215" y="32707"/>
                      <a:pt x="23319" y="32655"/>
                    </a:cubicBezTo>
                    <a:lnTo>
                      <a:pt x="24092" y="32655"/>
                    </a:lnTo>
                    <a:cubicBezTo>
                      <a:pt x="24247" y="32655"/>
                      <a:pt x="24453" y="32604"/>
                      <a:pt x="24608" y="32501"/>
                    </a:cubicBezTo>
                    <a:cubicBezTo>
                      <a:pt x="24660" y="32449"/>
                      <a:pt x="24763" y="32346"/>
                      <a:pt x="24866" y="32294"/>
                    </a:cubicBezTo>
                    <a:lnTo>
                      <a:pt x="24969" y="32191"/>
                    </a:lnTo>
                    <a:cubicBezTo>
                      <a:pt x="25021" y="32140"/>
                      <a:pt x="25124" y="32088"/>
                      <a:pt x="25227" y="32036"/>
                    </a:cubicBezTo>
                    <a:lnTo>
                      <a:pt x="25330" y="32036"/>
                    </a:lnTo>
                    <a:lnTo>
                      <a:pt x="25588" y="31933"/>
                    </a:lnTo>
                    <a:lnTo>
                      <a:pt x="25846" y="31778"/>
                    </a:lnTo>
                    <a:cubicBezTo>
                      <a:pt x="26001" y="31727"/>
                      <a:pt x="26104" y="31727"/>
                      <a:pt x="26207" y="31675"/>
                    </a:cubicBezTo>
                    <a:lnTo>
                      <a:pt x="26311" y="31675"/>
                    </a:lnTo>
                    <a:cubicBezTo>
                      <a:pt x="26414" y="31675"/>
                      <a:pt x="26569" y="31624"/>
                      <a:pt x="26672" y="31520"/>
                    </a:cubicBezTo>
                    <a:cubicBezTo>
                      <a:pt x="26826" y="31366"/>
                      <a:pt x="26930" y="31159"/>
                      <a:pt x="26981" y="30953"/>
                    </a:cubicBezTo>
                    <a:lnTo>
                      <a:pt x="26981" y="30901"/>
                    </a:lnTo>
                    <a:cubicBezTo>
                      <a:pt x="26981" y="30901"/>
                      <a:pt x="27033" y="30747"/>
                      <a:pt x="27394" y="30489"/>
                    </a:cubicBezTo>
                    <a:cubicBezTo>
                      <a:pt x="27497" y="30437"/>
                      <a:pt x="27652" y="30386"/>
                      <a:pt x="27807" y="30334"/>
                    </a:cubicBezTo>
                    <a:cubicBezTo>
                      <a:pt x="27961" y="30282"/>
                      <a:pt x="28116" y="30179"/>
                      <a:pt x="28271" y="30076"/>
                    </a:cubicBezTo>
                    <a:cubicBezTo>
                      <a:pt x="28426" y="29973"/>
                      <a:pt x="28580" y="29818"/>
                      <a:pt x="28684" y="29663"/>
                    </a:cubicBezTo>
                    <a:cubicBezTo>
                      <a:pt x="28735" y="29560"/>
                      <a:pt x="28787" y="29509"/>
                      <a:pt x="28838" y="29457"/>
                    </a:cubicBezTo>
                    <a:cubicBezTo>
                      <a:pt x="29045" y="29199"/>
                      <a:pt x="29303" y="28993"/>
                      <a:pt x="29612" y="28838"/>
                    </a:cubicBezTo>
                    <a:cubicBezTo>
                      <a:pt x="29767" y="28838"/>
                      <a:pt x="29870" y="28735"/>
                      <a:pt x="29973" y="28632"/>
                    </a:cubicBezTo>
                    <a:cubicBezTo>
                      <a:pt x="30334" y="28425"/>
                      <a:pt x="30696" y="28219"/>
                      <a:pt x="31005" y="28012"/>
                    </a:cubicBezTo>
                    <a:lnTo>
                      <a:pt x="31263" y="27858"/>
                    </a:lnTo>
                    <a:cubicBezTo>
                      <a:pt x="31830" y="27548"/>
                      <a:pt x="32295" y="27239"/>
                      <a:pt x="32811" y="26878"/>
                    </a:cubicBezTo>
                    <a:cubicBezTo>
                      <a:pt x="33017" y="26723"/>
                      <a:pt x="33223" y="26568"/>
                      <a:pt x="33430" y="26465"/>
                    </a:cubicBezTo>
                    <a:cubicBezTo>
                      <a:pt x="33688" y="26362"/>
                      <a:pt x="33946" y="26207"/>
                      <a:pt x="34152" y="26052"/>
                    </a:cubicBezTo>
                    <a:cubicBezTo>
                      <a:pt x="34307" y="25949"/>
                      <a:pt x="34461" y="25846"/>
                      <a:pt x="34668" y="25743"/>
                    </a:cubicBezTo>
                    <a:lnTo>
                      <a:pt x="34874" y="25639"/>
                    </a:lnTo>
                    <a:lnTo>
                      <a:pt x="35442" y="25278"/>
                    </a:lnTo>
                    <a:lnTo>
                      <a:pt x="35751" y="25124"/>
                    </a:lnTo>
                    <a:cubicBezTo>
                      <a:pt x="35958" y="24969"/>
                      <a:pt x="36164" y="24866"/>
                      <a:pt x="36422" y="24762"/>
                    </a:cubicBezTo>
                    <a:cubicBezTo>
                      <a:pt x="36731" y="24608"/>
                      <a:pt x="37041" y="24453"/>
                      <a:pt x="37350" y="24247"/>
                    </a:cubicBezTo>
                    <a:cubicBezTo>
                      <a:pt x="37557" y="24092"/>
                      <a:pt x="37815" y="23937"/>
                      <a:pt x="38124" y="23834"/>
                    </a:cubicBezTo>
                    <a:cubicBezTo>
                      <a:pt x="38382" y="23679"/>
                      <a:pt x="38537" y="23576"/>
                      <a:pt x="38743" y="23421"/>
                    </a:cubicBezTo>
                    <a:cubicBezTo>
                      <a:pt x="38950" y="23318"/>
                      <a:pt x="39104" y="23215"/>
                      <a:pt x="39311" y="23112"/>
                    </a:cubicBezTo>
                    <a:cubicBezTo>
                      <a:pt x="39620" y="22957"/>
                      <a:pt x="39930" y="22751"/>
                      <a:pt x="40239" y="22544"/>
                    </a:cubicBezTo>
                    <a:cubicBezTo>
                      <a:pt x="40394" y="22441"/>
                      <a:pt x="40600" y="22286"/>
                      <a:pt x="40755" y="22235"/>
                    </a:cubicBezTo>
                    <a:lnTo>
                      <a:pt x="40858" y="22183"/>
                    </a:lnTo>
                    <a:cubicBezTo>
                      <a:pt x="41013" y="22080"/>
                      <a:pt x="41116" y="22028"/>
                      <a:pt x="41271" y="21925"/>
                    </a:cubicBezTo>
                    <a:cubicBezTo>
                      <a:pt x="41374" y="21822"/>
                      <a:pt x="41477" y="21770"/>
                      <a:pt x="41581" y="21719"/>
                    </a:cubicBezTo>
                    <a:cubicBezTo>
                      <a:pt x="41787" y="21667"/>
                      <a:pt x="41942" y="21616"/>
                      <a:pt x="42148" y="21616"/>
                    </a:cubicBezTo>
                    <a:lnTo>
                      <a:pt x="42406" y="21616"/>
                    </a:lnTo>
                    <a:cubicBezTo>
                      <a:pt x="42716" y="21564"/>
                      <a:pt x="43077" y="21564"/>
                      <a:pt x="43386" y="21564"/>
                    </a:cubicBezTo>
                    <a:lnTo>
                      <a:pt x="45295" y="21564"/>
                    </a:lnTo>
                    <a:cubicBezTo>
                      <a:pt x="45708" y="21667"/>
                      <a:pt x="46120" y="21719"/>
                      <a:pt x="46481" y="21719"/>
                    </a:cubicBezTo>
                    <a:lnTo>
                      <a:pt x="47513" y="21719"/>
                    </a:lnTo>
                    <a:cubicBezTo>
                      <a:pt x="47926" y="21719"/>
                      <a:pt x="48339" y="21667"/>
                      <a:pt x="48700" y="21616"/>
                    </a:cubicBezTo>
                    <a:lnTo>
                      <a:pt x="49267" y="21512"/>
                    </a:lnTo>
                    <a:cubicBezTo>
                      <a:pt x="49731" y="21461"/>
                      <a:pt x="50144" y="21358"/>
                      <a:pt x="50557" y="21254"/>
                    </a:cubicBezTo>
                    <a:cubicBezTo>
                      <a:pt x="51073" y="21100"/>
                      <a:pt x="51537" y="20842"/>
                      <a:pt x="52001" y="20481"/>
                    </a:cubicBezTo>
                    <a:cubicBezTo>
                      <a:pt x="52156" y="20326"/>
                      <a:pt x="52362" y="20223"/>
                      <a:pt x="52569" y="20171"/>
                    </a:cubicBezTo>
                    <a:lnTo>
                      <a:pt x="52827" y="20068"/>
                    </a:lnTo>
                    <a:cubicBezTo>
                      <a:pt x="52981" y="20068"/>
                      <a:pt x="53136" y="20016"/>
                      <a:pt x="53291" y="19965"/>
                    </a:cubicBezTo>
                    <a:cubicBezTo>
                      <a:pt x="53549" y="19810"/>
                      <a:pt x="53858" y="19758"/>
                      <a:pt x="54168" y="19758"/>
                    </a:cubicBezTo>
                    <a:lnTo>
                      <a:pt x="55148" y="19758"/>
                    </a:lnTo>
                    <a:cubicBezTo>
                      <a:pt x="55716" y="19655"/>
                      <a:pt x="56283" y="19552"/>
                      <a:pt x="56851" y="19397"/>
                    </a:cubicBezTo>
                    <a:lnTo>
                      <a:pt x="57108" y="19346"/>
                    </a:lnTo>
                    <a:cubicBezTo>
                      <a:pt x="57315" y="19294"/>
                      <a:pt x="57521" y="19243"/>
                      <a:pt x="57676" y="19191"/>
                    </a:cubicBezTo>
                    <a:cubicBezTo>
                      <a:pt x="57882" y="19139"/>
                      <a:pt x="58037" y="19036"/>
                      <a:pt x="58192" y="18985"/>
                    </a:cubicBezTo>
                    <a:lnTo>
                      <a:pt x="58553" y="18778"/>
                    </a:lnTo>
                    <a:cubicBezTo>
                      <a:pt x="58914" y="18675"/>
                      <a:pt x="59275" y="18572"/>
                      <a:pt x="59636" y="18520"/>
                    </a:cubicBezTo>
                    <a:cubicBezTo>
                      <a:pt x="59843" y="18469"/>
                      <a:pt x="60101" y="18417"/>
                      <a:pt x="60359" y="18314"/>
                    </a:cubicBezTo>
                    <a:lnTo>
                      <a:pt x="60513" y="18262"/>
                    </a:lnTo>
                    <a:cubicBezTo>
                      <a:pt x="60978" y="18159"/>
                      <a:pt x="61390" y="18004"/>
                      <a:pt x="61751" y="17695"/>
                    </a:cubicBezTo>
                    <a:lnTo>
                      <a:pt x="61958" y="17540"/>
                    </a:lnTo>
                    <a:lnTo>
                      <a:pt x="61855" y="17334"/>
                    </a:lnTo>
                    <a:lnTo>
                      <a:pt x="61751" y="17127"/>
                    </a:lnTo>
                    <a:close/>
                    <a:moveTo>
                      <a:pt x="63127" y="38930"/>
                    </a:moveTo>
                    <a:cubicBezTo>
                      <a:pt x="62909" y="38930"/>
                      <a:pt x="62706" y="38988"/>
                      <a:pt x="62474" y="39104"/>
                    </a:cubicBezTo>
                    <a:cubicBezTo>
                      <a:pt x="62113" y="39259"/>
                      <a:pt x="61803" y="39413"/>
                      <a:pt x="61442" y="39568"/>
                    </a:cubicBezTo>
                    <a:cubicBezTo>
                      <a:pt x="61287" y="39620"/>
                      <a:pt x="61132" y="39671"/>
                      <a:pt x="60978" y="39723"/>
                    </a:cubicBezTo>
                    <a:cubicBezTo>
                      <a:pt x="60771" y="39775"/>
                      <a:pt x="60616" y="39826"/>
                      <a:pt x="60410" y="39878"/>
                    </a:cubicBezTo>
                    <a:cubicBezTo>
                      <a:pt x="60101" y="40032"/>
                      <a:pt x="59791" y="40187"/>
                      <a:pt x="59482" y="40342"/>
                    </a:cubicBezTo>
                    <a:lnTo>
                      <a:pt x="59172" y="40497"/>
                    </a:lnTo>
                    <a:cubicBezTo>
                      <a:pt x="58966" y="40600"/>
                      <a:pt x="58708" y="40755"/>
                      <a:pt x="58501" y="40858"/>
                    </a:cubicBezTo>
                    <a:cubicBezTo>
                      <a:pt x="58450" y="40909"/>
                      <a:pt x="58347" y="40961"/>
                      <a:pt x="58295" y="41013"/>
                    </a:cubicBezTo>
                    <a:lnTo>
                      <a:pt x="58192" y="41013"/>
                    </a:lnTo>
                    <a:cubicBezTo>
                      <a:pt x="58140" y="41013"/>
                      <a:pt x="58037" y="41064"/>
                      <a:pt x="57934" y="41064"/>
                    </a:cubicBezTo>
                    <a:cubicBezTo>
                      <a:pt x="57831" y="41116"/>
                      <a:pt x="57676" y="41219"/>
                      <a:pt x="57573" y="41322"/>
                    </a:cubicBezTo>
                    <a:cubicBezTo>
                      <a:pt x="57470" y="41425"/>
                      <a:pt x="57315" y="41477"/>
                      <a:pt x="57160" y="41580"/>
                    </a:cubicBezTo>
                    <a:cubicBezTo>
                      <a:pt x="57005" y="41632"/>
                      <a:pt x="56851" y="41683"/>
                      <a:pt x="56644" y="41735"/>
                    </a:cubicBezTo>
                    <a:cubicBezTo>
                      <a:pt x="56283" y="41838"/>
                      <a:pt x="55870" y="41993"/>
                      <a:pt x="55561" y="42251"/>
                    </a:cubicBezTo>
                    <a:cubicBezTo>
                      <a:pt x="55355" y="42406"/>
                      <a:pt x="55148" y="42560"/>
                      <a:pt x="54993" y="42715"/>
                    </a:cubicBezTo>
                    <a:lnTo>
                      <a:pt x="54890" y="42921"/>
                    </a:lnTo>
                    <a:cubicBezTo>
                      <a:pt x="54684" y="43128"/>
                      <a:pt x="54426" y="43334"/>
                      <a:pt x="54220" y="43540"/>
                    </a:cubicBezTo>
                    <a:cubicBezTo>
                      <a:pt x="53962" y="43747"/>
                      <a:pt x="53704" y="43902"/>
                      <a:pt x="53394" y="44056"/>
                    </a:cubicBezTo>
                    <a:cubicBezTo>
                      <a:pt x="53188" y="44160"/>
                      <a:pt x="52981" y="44314"/>
                      <a:pt x="52724" y="44417"/>
                    </a:cubicBezTo>
                    <a:lnTo>
                      <a:pt x="52466" y="44572"/>
                    </a:lnTo>
                    <a:cubicBezTo>
                      <a:pt x="52311" y="44675"/>
                      <a:pt x="52156" y="44727"/>
                      <a:pt x="51950" y="44830"/>
                    </a:cubicBezTo>
                    <a:lnTo>
                      <a:pt x="51589" y="45036"/>
                    </a:lnTo>
                    <a:lnTo>
                      <a:pt x="51485" y="45036"/>
                    </a:lnTo>
                    <a:cubicBezTo>
                      <a:pt x="51382" y="45140"/>
                      <a:pt x="51227" y="45191"/>
                      <a:pt x="51124" y="45191"/>
                    </a:cubicBezTo>
                    <a:cubicBezTo>
                      <a:pt x="51021" y="45243"/>
                      <a:pt x="50918" y="45243"/>
                      <a:pt x="50866" y="45243"/>
                    </a:cubicBezTo>
                    <a:lnTo>
                      <a:pt x="50660" y="45243"/>
                    </a:lnTo>
                    <a:cubicBezTo>
                      <a:pt x="49938" y="45398"/>
                      <a:pt x="49319" y="45707"/>
                      <a:pt x="48751" y="46171"/>
                    </a:cubicBezTo>
                    <a:cubicBezTo>
                      <a:pt x="48442" y="46378"/>
                      <a:pt x="48184" y="46533"/>
                      <a:pt x="47926" y="46687"/>
                    </a:cubicBezTo>
                    <a:cubicBezTo>
                      <a:pt x="47616" y="46842"/>
                      <a:pt x="47358" y="47048"/>
                      <a:pt x="47100" y="47255"/>
                    </a:cubicBezTo>
                    <a:cubicBezTo>
                      <a:pt x="46894" y="47461"/>
                      <a:pt x="46636" y="47667"/>
                      <a:pt x="46481" y="47874"/>
                    </a:cubicBezTo>
                    <a:cubicBezTo>
                      <a:pt x="46223" y="48132"/>
                      <a:pt x="45966" y="48390"/>
                      <a:pt x="45656" y="48596"/>
                    </a:cubicBezTo>
                    <a:cubicBezTo>
                      <a:pt x="45553" y="48699"/>
                      <a:pt x="45398" y="48751"/>
                      <a:pt x="45295" y="48854"/>
                    </a:cubicBezTo>
                    <a:cubicBezTo>
                      <a:pt x="45140" y="48906"/>
                      <a:pt x="44985" y="49009"/>
                      <a:pt x="44882" y="49060"/>
                    </a:cubicBezTo>
                    <a:cubicBezTo>
                      <a:pt x="44624" y="49215"/>
                      <a:pt x="44418" y="49421"/>
                      <a:pt x="44212" y="49628"/>
                    </a:cubicBezTo>
                    <a:cubicBezTo>
                      <a:pt x="44160" y="49679"/>
                      <a:pt x="44108" y="49783"/>
                      <a:pt x="44057" y="49834"/>
                    </a:cubicBezTo>
                    <a:cubicBezTo>
                      <a:pt x="43954" y="49989"/>
                      <a:pt x="43850" y="50092"/>
                      <a:pt x="43747" y="50195"/>
                    </a:cubicBezTo>
                    <a:cubicBezTo>
                      <a:pt x="43644" y="50247"/>
                      <a:pt x="43541" y="50247"/>
                      <a:pt x="43489" y="50247"/>
                    </a:cubicBezTo>
                    <a:cubicBezTo>
                      <a:pt x="43283" y="50298"/>
                      <a:pt x="43128" y="50350"/>
                      <a:pt x="42973" y="50402"/>
                    </a:cubicBezTo>
                    <a:cubicBezTo>
                      <a:pt x="42922" y="50453"/>
                      <a:pt x="42819" y="50505"/>
                      <a:pt x="42767" y="50556"/>
                    </a:cubicBezTo>
                    <a:lnTo>
                      <a:pt x="42664" y="50660"/>
                    </a:lnTo>
                    <a:cubicBezTo>
                      <a:pt x="42561" y="50711"/>
                      <a:pt x="42458" y="50763"/>
                      <a:pt x="42354" y="50814"/>
                    </a:cubicBezTo>
                    <a:lnTo>
                      <a:pt x="42303" y="50866"/>
                    </a:lnTo>
                    <a:cubicBezTo>
                      <a:pt x="42096" y="50918"/>
                      <a:pt x="41890" y="51072"/>
                      <a:pt x="41735" y="51227"/>
                    </a:cubicBezTo>
                    <a:cubicBezTo>
                      <a:pt x="41632" y="51279"/>
                      <a:pt x="41529" y="51382"/>
                      <a:pt x="41426" y="51433"/>
                    </a:cubicBezTo>
                    <a:lnTo>
                      <a:pt x="41219" y="51537"/>
                    </a:lnTo>
                    <a:cubicBezTo>
                      <a:pt x="41013" y="51640"/>
                      <a:pt x="40807" y="51795"/>
                      <a:pt x="40652" y="51949"/>
                    </a:cubicBezTo>
                    <a:cubicBezTo>
                      <a:pt x="40549" y="52052"/>
                      <a:pt x="40497" y="52156"/>
                      <a:pt x="40394" y="52259"/>
                    </a:cubicBezTo>
                    <a:cubicBezTo>
                      <a:pt x="40291" y="52362"/>
                      <a:pt x="40239" y="52517"/>
                      <a:pt x="40085" y="52620"/>
                    </a:cubicBezTo>
                    <a:cubicBezTo>
                      <a:pt x="39981" y="52723"/>
                      <a:pt x="39827" y="52775"/>
                      <a:pt x="39723" y="52878"/>
                    </a:cubicBezTo>
                    <a:cubicBezTo>
                      <a:pt x="39517" y="52981"/>
                      <a:pt x="39414" y="53084"/>
                      <a:pt x="39259" y="53187"/>
                    </a:cubicBezTo>
                    <a:cubicBezTo>
                      <a:pt x="39001" y="53394"/>
                      <a:pt x="38743" y="53652"/>
                      <a:pt x="38537" y="53910"/>
                    </a:cubicBezTo>
                    <a:cubicBezTo>
                      <a:pt x="38331" y="54219"/>
                      <a:pt x="38124" y="54529"/>
                      <a:pt x="37969" y="54838"/>
                    </a:cubicBezTo>
                    <a:cubicBezTo>
                      <a:pt x="37866" y="55096"/>
                      <a:pt x="37712" y="55302"/>
                      <a:pt x="37557" y="55560"/>
                    </a:cubicBezTo>
                    <a:cubicBezTo>
                      <a:pt x="37505" y="55612"/>
                      <a:pt x="37454" y="55715"/>
                      <a:pt x="37350" y="55818"/>
                    </a:cubicBezTo>
                    <a:cubicBezTo>
                      <a:pt x="37299" y="55922"/>
                      <a:pt x="37144" y="56179"/>
                      <a:pt x="37041" y="56334"/>
                    </a:cubicBezTo>
                    <a:cubicBezTo>
                      <a:pt x="36835" y="56644"/>
                      <a:pt x="36731" y="56953"/>
                      <a:pt x="36577" y="57263"/>
                    </a:cubicBezTo>
                    <a:lnTo>
                      <a:pt x="36577" y="57314"/>
                    </a:lnTo>
                    <a:cubicBezTo>
                      <a:pt x="36422" y="57676"/>
                      <a:pt x="36319" y="58037"/>
                      <a:pt x="36215" y="58398"/>
                    </a:cubicBezTo>
                    <a:cubicBezTo>
                      <a:pt x="36112" y="58604"/>
                      <a:pt x="36009" y="58862"/>
                      <a:pt x="35906" y="59068"/>
                    </a:cubicBezTo>
                    <a:lnTo>
                      <a:pt x="35803" y="59275"/>
                    </a:lnTo>
                    <a:cubicBezTo>
                      <a:pt x="35648" y="59636"/>
                      <a:pt x="35493" y="59945"/>
                      <a:pt x="35442" y="60307"/>
                    </a:cubicBezTo>
                    <a:lnTo>
                      <a:pt x="35442" y="60461"/>
                    </a:lnTo>
                    <a:cubicBezTo>
                      <a:pt x="35442" y="60564"/>
                      <a:pt x="35442" y="60668"/>
                      <a:pt x="35390" y="60771"/>
                    </a:cubicBezTo>
                    <a:cubicBezTo>
                      <a:pt x="35390" y="60822"/>
                      <a:pt x="35338" y="60926"/>
                      <a:pt x="35338" y="60977"/>
                    </a:cubicBezTo>
                    <a:cubicBezTo>
                      <a:pt x="35287" y="61080"/>
                      <a:pt x="35235" y="61132"/>
                      <a:pt x="35235" y="61235"/>
                    </a:cubicBezTo>
                    <a:cubicBezTo>
                      <a:pt x="35184" y="61493"/>
                      <a:pt x="35132" y="61751"/>
                      <a:pt x="35184" y="62060"/>
                    </a:cubicBezTo>
                    <a:lnTo>
                      <a:pt x="35184" y="62215"/>
                    </a:lnTo>
                    <a:lnTo>
                      <a:pt x="35184" y="62576"/>
                    </a:lnTo>
                    <a:lnTo>
                      <a:pt x="35854" y="62576"/>
                    </a:lnTo>
                    <a:lnTo>
                      <a:pt x="35854" y="62060"/>
                    </a:lnTo>
                    <a:cubicBezTo>
                      <a:pt x="35803" y="61803"/>
                      <a:pt x="35854" y="61545"/>
                      <a:pt x="35906" y="61338"/>
                    </a:cubicBezTo>
                    <a:cubicBezTo>
                      <a:pt x="36009" y="61029"/>
                      <a:pt x="36061" y="60719"/>
                      <a:pt x="36164" y="60410"/>
                    </a:cubicBezTo>
                    <a:lnTo>
                      <a:pt x="36164" y="60307"/>
                    </a:lnTo>
                    <a:cubicBezTo>
                      <a:pt x="36215" y="59997"/>
                      <a:pt x="36319" y="59739"/>
                      <a:pt x="36473" y="59481"/>
                    </a:cubicBezTo>
                    <a:cubicBezTo>
                      <a:pt x="36628" y="59172"/>
                      <a:pt x="36783" y="58810"/>
                      <a:pt x="36886" y="58501"/>
                    </a:cubicBezTo>
                    <a:cubicBezTo>
                      <a:pt x="36989" y="58191"/>
                      <a:pt x="37092" y="57933"/>
                      <a:pt x="37196" y="57624"/>
                    </a:cubicBezTo>
                    <a:lnTo>
                      <a:pt x="37247" y="57521"/>
                    </a:lnTo>
                    <a:cubicBezTo>
                      <a:pt x="37350" y="57211"/>
                      <a:pt x="37505" y="56902"/>
                      <a:pt x="37712" y="56592"/>
                    </a:cubicBezTo>
                    <a:cubicBezTo>
                      <a:pt x="37815" y="56489"/>
                      <a:pt x="37866" y="56334"/>
                      <a:pt x="37969" y="56231"/>
                    </a:cubicBezTo>
                    <a:cubicBezTo>
                      <a:pt x="38073" y="56128"/>
                      <a:pt x="38176" y="55973"/>
                      <a:pt x="38279" y="55818"/>
                    </a:cubicBezTo>
                    <a:cubicBezTo>
                      <a:pt x="38382" y="55612"/>
                      <a:pt x="38485" y="55457"/>
                      <a:pt x="38537" y="55251"/>
                    </a:cubicBezTo>
                    <a:cubicBezTo>
                      <a:pt x="38588" y="55148"/>
                      <a:pt x="38640" y="55045"/>
                      <a:pt x="38692" y="54941"/>
                    </a:cubicBezTo>
                    <a:cubicBezTo>
                      <a:pt x="39001" y="54374"/>
                      <a:pt x="39414" y="53910"/>
                      <a:pt x="39930" y="53548"/>
                    </a:cubicBezTo>
                    <a:lnTo>
                      <a:pt x="40085" y="53497"/>
                    </a:lnTo>
                    <a:cubicBezTo>
                      <a:pt x="40342" y="53342"/>
                      <a:pt x="40549" y="53187"/>
                      <a:pt x="40755" y="52981"/>
                    </a:cubicBezTo>
                    <a:cubicBezTo>
                      <a:pt x="40858" y="52878"/>
                      <a:pt x="40910" y="52775"/>
                      <a:pt x="41013" y="52672"/>
                    </a:cubicBezTo>
                    <a:cubicBezTo>
                      <a:pt x="41065" y="52568"/>
                      <a:pt x="41168" y="52414"/>
                      <a:pt x="41323" y="52362"/>
                    </a:cubicBezTo>
                    <a:lnTo>
                      <a:pt x="41632" y="52156"/>
                    </a:lnTo>
                    <a:cubicBezTo>
                      <a:pt x="41787" y="52052"/>
                      <a:pt x="41942" y="51949"/>
                      <a:pt x="42096" y="51846"/>
                    </a:cubicBezTo>
                    <a:lnTo>
                      <a:pt x="42251" y="51743"/>
                    </a:lnTo>
                    <a:lnTo>
                      <a:pt x="42458" y="51588"/>
                    </a:lnTo>
                    <a:lnTo>
                      <a:pt x="42716" y="51433"/>
                    </a:lnTo>
                    <a:lnTo>
                      <a:pt x="42870" y="51382"/>
                    </a:lnTo>
                    <a:lnTo>
                      <a:pt x="43180" y="51175"/>
                    </a:lnTo>
                    <a:cubicBezTo>
                      <a:pt x="43283" y="51072"/>
                      <a:pt x="43386" y="51021"/>
                      <a:pt x="43541" y="50969"/>
                    </a:cubicBezTo>
                    <a:cubicBezTo>
                      <a:pt x="43799" y="50969"/>
                      <a:pt x="44057" y="50866"/>
                      <a:pt x="44263" y="50711"/>
                    </a:cubicBezTo>
                    <a:cubicBezTo>
                      <a:pt x="44418" y="50556"/>
                      <a:pt x="44521" y="50402"/>
                      <a:pt x="44624" y="50298"/>
                    </a:cubicBezTo>
                    <a:cubicBezTo>
                      <a:pt x="44727" y="50195"/>
                      <a:pt x="44779" y="50092"/>
                      <a:pt x="44831" y="50041"/>
                    </a:cubicBezTo>
                    <a:cubicBezTo>
                      <a:pt x="44985" y="49834"/>
                      <a:pt x="45192" y="49679"/>
                      <a:pt x="45398" y="49576"/>
                    </a:cubicBezTo>
                    <a:lnTo>
                      <a:pt x="45604" y="49473"/>
                    </a:lnTo>
                    <a:cubicBezTo>
                      <a:pt x="45811" y="49370"/>
                      <a:pt x="46017" y="49215"/>
                      <a:pt x="46223" y="49060"/>
                    </a:cubicBezTo>
                    <a:cubicBezTo>
                      <a:pt x="46481" y="48906"/>
                      <a:pt x="46739" y="48648"/>
                      <a:pt x="46946" y="48441"/>
                    </a:cubicBezTo>
                    <a:lnTo>
                      <a:pt x="47100" y="48287"/>
                    </a:lnTo>
                    <a:cubicBezTo>
                      <a:pt x="47255" y="48132"/>
                      <a:pt x="47410" y="47977"/>
                      <a:pt x="47616" y="47822"/>
                    </a:cubicBezTo>
                    <a:cubicBezTo>
                      <a:pt x="47771" y="47667"/>
                      <a:pt x="48029" y="47513"/>
                      <a:pt x="48235" y="47358"/>
                    </a:cubicBezTo>
                    <a:lnTo>
                      <a:pt x="48390" y="47255"/>
                    </a:lnTo>
                    <a:cubicBezTo>
                      <a:pt x="48648" y="47152"/>
                      <a:pt x="48854" y="46997"/>
                      <a:pt x="49061" y="46842"/>
                    </a:cubicBezTo>
                    <a:cubicBezTo>
                      <a:pt x="49370" y="46584"/>
                      <a:pt x="49731" y="46378"/>
                      <a:pt x="50144" y="46223"/>
                    </a:cubicBezTo>
                    <a:cubicBezTo>
                      <a:pt x="50402" y="46120"/>
                      <a:pt x="50712" y="46017"/>
                      <a:pt x="51021" y="46017"/>
                    </a:cubicBezTo>
                    <a:cubicBezTo>
                      <a:pt x="51331" y="45913"/>
                      <a:pt x="51640" y="45810"/>
                      <a:pt x="51898" y="45707"/>
                    </a:cubicBezTo>
                    <a:lnTo>
                      <a:pt x="52311" y="45501"/>
                    </a:lnTo>
                    <a:cubicBezTo>
                      <a:pt x="52517" y="45398"/>
                      <a:pt x="52724" y="45294"/>
                      <a:pt x="52930" y="45191"/>
                    </a:cubicBezTo>
                    <a:cubicBezTo>
                      <a:pt x="53136" y="45036"/>
                      <a:pt x="53497" y="44830"/>
                      <a:pt x="53807" y="44675"/>
                    </a:cubicBezTo>
                    <a:cubicBezTo>
                      <a:pt x="54374" y="44366"/>
                      <a:pt x="54890" y="43953"/>
                      <a:pt x="55355" y="43489"/>
                    </a:cubicBezTo>
                    <a:cubicBezTo>
                      <a:pt x="55406" y="43437"/>
                      <a:pt x="55458" y="43334"/>
                      <a:pt x="55509" y="43283"/>
                    </a:cubicBezTo>
                    <a:cubicBezTo>
                      <a:pt x="55664" y="43128"/>
                      <a:pt x="55819" y="42973"/>
                      <a:pt x="55974" y="42870"/>
                    </a:cubicBezTo>
                    <a:cubicBezTo>
                      <a:pt x="56232" y="42715"/>
                      <a:pt x="56438" y="42560"/>
                      <a:pt x="56747" y="42509"/>
                    </a:cubicBezTo>
                    <a:lnTo>
                      <a:pt x="56902" y="42457"/>
                    </a:lnTo>
                    <a:cubicBezTo>
                      <a:pt x="57108" y="42406"/>
                      <a:pt x="57315" y="42302"/>
                      <a:pt x="57521" y="42251"/>
                    </a:cubicBezTo>
                    <a:cubicBezTo>
                      <a:pt x="57676" y="42148"/>
                      <a:pt x="57831" y="42096"/>
                      <a:pt x="57985" y="41993"/>
                    </a:cubicBezTo>
                    <a:cubicBezTo>
                      <a:pt x="58037" y="41941"/>
                      <a:pt x="58089" y="41941"/>
                      <a:pt x="58140" y="41890"/>
                    </a:cubicBezTo>
                    <a:cubicBezTo>
                      <a:pt x="58192" y="41838"/>
                      <a:pt x="58243" y="41786"/>
                      <a:pt x="58347" y="41786"/>
                    </a:cubicBezTo>
                    <a:lnTo>
                      <a:pt x="58398" y="41786"/>
                    </a:lnTo>
                    <a:cubicBezTo>
                      <a:pt x="58450" y="41735"/>
                      <a:pt x="58501" y="41735"/>
                      <a:pt x="58553" y="41735"/>
                    </a:cubicBezTo>
                    <a:cubicBezTo>
                      <a:pt x="58708" y="41683"/>
                      <a:pt x="58862" y="41580"/>
                      <a:pt x="58966" y="41477"/>
                    </a:cubicBezTo>
                    <a:cubicBezTo>
                      <a:pt x="59172" y="41374"/>
                      <a:pt x="59327" y="41271"/>
                      <a:pt x="59533" y="41219"/>
                    </a:cubicBezTo>
                    <a:lnTo>
                      <a:pt x="59791" y="41064"/>
                    </a:lnTo>
                    <a:cubicBezTo>
                      <a:pt x="60101" y="40858"/>
                      <a:pt x="60410" y="40703"/>
                      <a:pt x="60720" y="40600"/>
                    </a:cubicBezTo>
                    <a:cubicBezTo>
                      <a:pt x="60823" y="40548"/>
                      <a:pt x="60926" y="40548"/>
                      <a:pt x="61029" y="40497"/>
                    </a:cubicBezTo>
                    <a:lnTo>
                      <a:pt x="61236" y="40445"/>
                    </a:lnTo>
                    <a:cubicBezTo>
                      <a:pt x="61390" y="40394"/>
                      <a:pt x="61545" y="40342"/>
                      <a:pt x="61803" y="40239"/>
                    </a:cubicBezTo>
                    <a:cubicBezTo>
                      <a:pt x="62113" y="40136"/>
                      <a:pt x="62422" y="39981"/>
                      <a:pt x="62783" y="39826"/>
                    </a:cubicBezTo>
                    <a:cubicBezTo>
                      <a:pt x="62990" y="39723"/>
                      <a:pt x="63247" y="39671"/>
                      <a:pt x="63454" y="39671"/>
                    </a:cubicBezTo>
                    <a:lnTo>
                      <a:pt x="63557" y="39671"/>
                    </a:lnTo>
                    <a:lnTo>
                      <a:pt x="63918" y="39620"/>
                    </a:lnTo>
                    <a:lnTo>
                      <a:pt x="63918" y="39001"/>
                    </a:lnTo>
                    <a:lnTo>
                      <a:pt x="63557" y="38949"/>
                    </a:lnTo>
                    <a:lnTo>
                      <a:pt x="63351" y="38949"/>
                    </a:lnTo>
                    <a:cubicBezTo>
                      <a:pt x="63273" y="38936"/>
                      <a:pt x="63199" y="38930"/>
                      <a:pt x="63127" y="38930"/>
                    </a:cubicBezTo>
                    <a:close/>
                    <a:moveTo>
                      <a:pt x="44057" y="29147"/>
                    </a:moveTo>
                    <a:lnTo>
                      <a:pt x="43954" y="29251"/>
                    </a:lnTo>
                    <a:cubicBezTo>
                      <a:pt x="43644" y="29560"/>
                      <a:pt x="43335" y="29921"/>
                      <a:pt x="42973" y="30179"/>
                    </a:cubicBezTo>
                    <a:cubicBezTo>
                      <a:pt x="42870" y="30282"/>
                      <a:pt x="42767" y="30386"/>
                      <a:pt x="42664" y="30489"/>
                    </a:cubicBezTo>
                    <a:cubicBezTo>
                      <a:pt x="42509" y="30695"/>
                      <a:pt x="42251" y="30850"/>
                      <a:pt x="42045" y="31056"/>
                    </a:cubicBezTo>
                    <a:cubicBezTo>
                      <a:pt x="41942" y="31108"/>
                      <a:pt x="41839" y="31159"/>
                      <a:pt x="41735" y="31211"/>
                    </a:cubicBezTo>
                    <a:cubicBezTo>
                      <a:pt x="41477" y="31366"/>
                      <a:pt x="41219" y="31520"/>
                      <a:pt x="41013" y="31675"/>
                    </a:cubicBezTo>
                    <a:lnTo>
                      <a:pt x="40807" y="31882"/>
                    </a:lnTo>
                    <a:cubicBezTo>
                      <a:pt x="40600" y="32088"/>
                      <a:pt x="40394" y="32294"/>
                      <a:pt x="40188" y="32449"/>
                    </a:cubicBezTo>
                    <a:cubicBezTo>
                      <a:pt x="39827" y="32707"/>
                      <a:pt x="39517" y="32965"/>
                      <a:pt x="39156" y="33223"/>
                    </a:cubicBezTo>
                    <a:cubicBezTo>
                      <a:pt x="38846" y="33481"/>
                      <a:pt x="38692" y="33636"/>
                      <a:pt x="38485" y="33894"/>
                    </a:cubicBezTo>
                    <a:lnTo>
                      <a:pt x="38227" y="34100"/>
                    </a:lnTo>
                    <a:lnTo>
                      <a:pt x="37969" y="34306"/>
                    </a:lnTo>
                    <a:cubicBezTo>
                      <a:pt x="37763" y="34513"/>
                      <a:pt x="37557" y="34719"/>
                      <a:pt x="37350" y="34925"/>
                    </a:cubicBezTo>
                    <a:cubicBezTo>
                      <a:pt x="37144" y="35235"/>
                      <a:pt x="37041" y="35493"/>
                      <a:pt x="36886" y="35802"/>
                    </a:cubicBezTo>
                    <a:lnTo>
                      <a:pt x="36835" y="35957"/>
                    </a:lnTo>
                    <a:cubicBezTo>
                      <a:pt x="36731" y="36318"/>
                      <a:pt x="36628" y="36628"/>
                      <a:pt x="36525" y="36989"/>
                    </a:cubicBezTo>
                    <a:lnTo>
                      <a:pt x="36473" y="37195"/>
                    </a:lnTo>
                    <a:cubicBezTo>
                      <a:pt x="36422" y="37556"/>
                      <a:pt x="36267" y="37917"/>
                      <a:pt x="36009" y="38278"/>
                    </a:cubicBezTo>
                    <a:lnTo>
                      <a:pt x="35906" y="38433"/>
                    </a:lnTo>
                    <a:lnTo>
                      <a:pt x="35700" y="38794"/>
                    </a:lnTo>
                    <a:lnTo>
                      <a:pt x="35545" y="39001"/>
                    </a:lnTo>
                    <a:cubicBezTo>
                      <a:pt x="35493" y="39104"/>
                      <a:pt x="35442" y="39207"/>
                      <a:pt x="35390" y="39259"/>
                    </a:cubicBezTo>
                    <a:cubicBezTo>
                      <a:pt x="35184" y="39568"/>
                      <a:pt x="34926" y="39826"/>
                      <a:pt x="34616" y="39981"/>
                    </a:cubicBezTo>
                    <a:cubicBezTo>
                      <a:pt x="34410" y="40187"/>
                      <a:pt x="34204" y="40394"/>
                      <a:pt x="33997" y="40548"/>
                    </a:cubicBezTo>
                    <a:lnTo>
                      <a:pt x="33739" y="40806"/>
                    </a:lnTo>
                    <a:cubicBezTo>
                      <a:pt x="33584" y="40909"/>
                      <a:pt x="33430" y="41013"/>
                      <a:pt x="33327" y="41116"/>
                    </a:cubicBezTo>
                    <a:cubicBezTo>
                      <a:pt x="33120" y="41271"/>
                      <a:pt x="32965" y="41425"/>
                      <a:pt x="32759" y="41632"/>
                    </a:cubicBezTo>
                    <a:lnTo>
                      <a:pt x="32398" y="41941"/>
                    </a:lnTo>
                    <a:cubicBezTo>
                      <a:pt x="32243" y="42148"/>
                      <a:pt x="32088" y="42302"/>
                      <a:pt x="31882" y="42457"/>
                    </a:cubicBezTo>
                    <a:cubicBezTo>
                      <a:pt x="31727" y="42612"/>
                      <a:pt x="31624" y="42715"/>
                      <a:pt x="31469" y="42870"/>
                    </a:cubicBezTo>
                    <a:cubicBezTo>
                      <a:pt x="31366" y="43025"/>
                      <a:pt x="31211" y="43179"/>
                      <a:pt x="31057" y="43283"/>
                    </a:cubicBezTo>
                    <a:cubicBezTo>
                      <a:pt x="30747" y="43540"/>
                      <a:pt x="30541" y="43850"/>
                      <a:pt x="30334" y="44160"/>
                    </a:cubicBezTo>
                    <a:cubicBezTo>
                      <a:pt x="30231" y="44263"/>
                      <a:pt x="30128" y="44417"/>
                      <a:pt x="30025" y="44521"/>
                    </a:cubicBezTo>
                    <a:cubicBezTo>
                      <a:pt x="29973" y="44675"/>
                      <a:pt x="29715" y="44985"/>
                      <a:pt x="29561" y="45243"/>
                    </a:cubicBezTo>
                    <a:cubicBezTo>
                      <a:pt x="29509" y="45346"/>
                      <a:pt x="29406" y="45501"/>
                      <a:pt x="29354" y="45656"/>
                    </a:cubicBezTo>
                    <a:cubicBezTo>
                      <a:pt x="29200" y="45913"/>
                      <a:pt x="29096" y="46120"/>
                      <a:pt x="28942" y="46326"/>
                    </a:cubicBezTo>
                    <a:cubicBezTo>
                      <a:pt x="28838" y="46481"/>
                      <a:pt x="28735" y="46584"/>
                      <a:pt x="28632" y="46739"/>
                    </a:cubicBezTo>
                    <a:cubicBezTo>
                      <a:pt x="28477" y="46894"/>
                      <a:pt x="28323" y="47100"/>
                      <a:pt x="28168" y="47306"/>
                    </a:cubicBezTo>
                    <a:lnTo>
                      <a:pt x="27961" y="47667"/>
                    </a:lnTo>
                    <a:cubicBezTo>
                      <a:pt x="27807" y="47925"/>
                      <a:pt x="27652" y="48183"/>
                      <a:pt x="27446" y="48390"/>
                    </a:cubicBezTo>
                    <a:cubicBezTo>
                      <a:pt x="27291" y="48648"/>
                      <a:pt x="27239" y="48699"/>
                      <a:pt x="27136" y="48854"/>
                    </a:cubicBezTo>
                    <a:cubicBezTo>
                      <a:pt x="26981" y="49009"/>
                      <a:pt x="26826" y="49215"/>
                      <a:pt x="26672" y="49421"/>
                    </a:cubicBezTo>
                    <a:cubicBezTo>
                      <a:pt x="26620" y="49525"/>
                      <a:pt x="26517" y="49679"/>
                      <a:pt x="26414" y="49834"/>
                    </a:cubicBezTo>
                    <a:cubicBezTo>
                      <a:pt x="26311" y="50041"/>
                      <a:pt x="26156" y="50298"/>
                      <a:pt x="26001" y="50453"/>
                    </a:cubicBezTo>
                    <a:cubicBezTo>
                      <a:pt x="25795" y="50763"/>
                      <a:pt x="25537" y="51021"/>
                      <a:pt x="25279" y="51279"/>
                    </a:cubicBezTo>
                    <a:lnTo>
                      <a:pt x="25227" y="51279"/>
                    </a:lnTo>
                    <a:cubicBezTo>
                      <a:pt x="24969" y="51588"/>
                      <a:pt x="24711" y="51846"/>
                      <a:pt x="24453" y="52104"/>
                    </a:cubicBezTo>
                    <a:cubicBezTo>
                      <a:pt x="24196" y="52465"/>
                      <a:pt x="23938" y="52775"/>
                      <a:pt x="23576" y="53084"/>
                    </a:cubicBezTo>
                    <a:cubicBezTo>
                      <a:pt x="23422" y="53239"/>
                      <a:pt x="23215" y="53342"/>
                      <a:pt x="23061" y="53497"/>
                    </a:cubicBezTo>
                    <a:cubicBezTo>
                      <a:pt x="22596" y="53806"/>
                      <a:pt x="22235" y="54219"/>
                      <a:pt x="21926" y="54632"/>
                    </a:cubicBezTo>
                    <a:cubicBezTo>
                      <a:pt x="21771" y="54787"/>
                      <a:pt x="21668" y="54941"/>
                      <a:pt x="21513" y="55096"/>
                    </a:cubicBezTo>
                    <a:cubicBezTo>
                      <a:pt x="21410" y="55251"/>
                      <a:pt x="21255" y="55406"/>
                      <a:pt x="21152" y="55560"/>
                    </a:cubicBezTo>
                    <a:cubicBezTo>
                      <a:pt x="20945" y="55870"/>
                      <a:pt x="20739" y="56231"/>
                      <a:pt x="20584" y="56592"/>
                    </a:cubicBezTo>
                    <a:lnTo>
                      <a:pt x="20584" y="56644"/>
                    </a:lnTo>
                    <a:cubicBezTo>
                      <a:pt x="20430" y="56902"/>
                      <a:pt x="20326" y="57108"/>
                      <a:pt x="20223" y="57366"/>
                    </a:cubicBezTo>
                    <a:cubicBezTo>
                      <a:pt x="20172" y="57572"/>
                      <a:pt x="20120" y="57727"/>
                      <a:pt x="20017" y="57933"/>
                    </a:cubicBezTo>
                    <a:cubicBezTo>
                      <a:pt x="19914" y="58140"/>
                      <a:pt x="19811" y="58295"/>
                      <a:pt x="19656" y="58501"/>
                    </a:cubicBezTo>
                    <a:lnTo>
                      <a:pt x="19398" y="58862"/>
                    </a:lnTo>
                    <a:lnTo>
                      <a:pt x="19346" y="58965"/>
                    </a:lnTo>
                    <a:cubicBezTo>
                      <a:pt x="19191" y="59275"/>
                      <a:pt x="18985" y="59636"/>
                      <a:pt x="18882" y="59997"/>
                    </a:cubicBezTo>
                    <a:cubicBezTo>
                      <a:pt x="18779" y="60358"/>
                      <a:pt x="18727" y="60822"/>
                      <a:pt x="18779" y="61235"/>
                    </a:cubicBezTo>
                    <a:cubicBezTo>
                      <a:pt x="18779" y="61545"/>
                      <a:pt x="18727" y="61906"/>
                      <a:pt x="18624" y="62267"/>
                    </a:cubicBezTo>
                    <a:cubicBezTo>
                      <a:pt x="18572" y="62370"/>
                      <a:pt x="18469" y="62525"/>
                      <a:pt x="18418" y="62628"/>
                    </a:cubicBezTo>
                    <a:cubicBezTo>
                      <a:pt x="18315" y="62731"/>
                      <a:pt x="18263" y="62834"/>
                      <a:pt x="18211" y="62989"/>
                    </a:cubicBezTo>
                    <a:cubicBezTo>
                      <a:pt x="18211" y="63041"/>
                      <a:pt x="18160" y="63092"/>
                      <a:pt x="18160" y="63144"/>
                    </a:cubicBezTo>
                    <a:cubicBezTo>
                      <a:pt x="18005" y="63402"/>
                      <a:pt x="17850" y="63608"/>
                      <a:pt x="17695" y="63763"/>
                    </a:cubicBezTo>
                    <a:lnTo>
                      <a:pt x="17386" y="64124"/>
                    </a:lnTo>
                    <a:cubicBezTo>
                      <a:pt x="17128" y="64485"/>
                      <a:pt x="16870" y="64846"/>
                      <a:pt x="16612" y="65207"/>
                    </a:cubicBezTo>
                    <a:lnTo>
                      <a:pt x="16509" y="65362"/>
                    </a:lnTo>
                    <a:cubicBezTo>
                      <a:pt x="16303" y="65568"/>
                      <a:pt x="16148" y="65878"/>
                      <a:pt x="16045" y="66136"/>
                    </a:cubicBezTo>
                    <a:cubicBezTo>
                      <a:pt x="15941" y="66342"/>
                      <a:pt x="15838" y="66549"/>
                      <a:pt x="15684" y="66703"/>
                    </a:cubicBezTo>
                    <a:cubicBezTo>
                      <a:pt x="15580" y="66858"/>
                      <a:pt x="15477" y="66961"/>
                      <a:pt x="15374" y="67116"/>
                    </a:cubicBezTo>
                    <a:cubicBezTo>
                      <a:pt x="15219" y="67426"/>
                      <a:pt x="15013" y="67684"/>
                      <a:pt x="14755" y="67942"/>
                    </a:cubicBezTo>
                    <a:lnTo>
                      <a:pt x="14549" y="68148"/>
                    </a:lnTo>
                    <a:lnTo>
                      <a:pt x="14652" y="68354"/>
                    </a:lnTo>
                    <a:lnTo>
                      <a:pt x="14755" y="68561"/>
                    </a:lnTo>
                    <a:lnTo>
                      <a:pt x="15116" y="68561"/>
                    </a:lnTo>
                    <a:lnTo>
                      <a:pt x="15219" y="68509"/>
                    </a:lnTo>
                    <a:cubicBezTo>
                      <a:pt x="15529" y="68199"/>
                      <a:pt x="15787" y="67890"/>
                      <a:pt x="15993" y="67529"/>
                    </a:cubicBezTo>
                    <a:cubicBezTo>
                      <a:pt x="16045" y="67426"/>
                      <a:pt x="16148" y="67271"/>
                      <a:pt x="16251" y="67168"/>
                    </a:cubicBezTo>
                    <a:cubicBezTo>
                      <a:pt x="16354" y="67013"/>
                      <a:pt x="16509" y="66807"/>
                      <a:pt x="16612" y="66600"/>
                    </a:cubicBezTo>
                    <a:cubicBezTo>
                      <a:pt x="16664" y="66549"/>
                      <a:pt x="16664" y="66445"/>
                      <a:pt x="16715" y="66342"/>
                    </a:cubicBezTo>
                    <a:cubicBezTo>
                      <a:pt x="16715" y="66291"/>
                      <a:pt x="16767" y="66239"/>
                      <a:pt x="16767" y="66188"/>
                    </a:cubicBezTo>
                    <a:cubicBezTo>
                      <a:pt x="16870" y="66084"/>
                      <a:pt x="16922" y="65981"/>
                      <a:pt x="16973" y="65878"/>
                    </a:cubicBezTo>
                    <a:lnTo>
                      <a:pt x="17128" y="65723"/>
                    </a:lnTo>
                    <a:cubicBezTo>
                      <a:pt x="17386" y="65362"/>
                      <a:pt x="17644" y="65001"/>
                      <a:pt x="17850" y="64691"/>
                    </a:cubicBezTo>
                    <a:lnTo>
                      <a:pt x="18160" y="64330"/>
                    </a:lnTo>
                    <a:cubicBezTo>
                      <a:pt x="18366" y="64072"/>
                      <a:pt x="18521" y="63866"/>
                      <a:pt x="18676" y="63660"/>
                    </a:cubicBezTo>
                    <a:cubicBezTo>
                      <a:pt x="18727" y="63557"/>
                      <a:pt x="18830" y="63453"/>
                      <a:pt x="18830" y="63350"/>
                    </a:cubicBezTo>
                    <a:lnTo>
                      <a:pt x="18934" y="63195"/>
                    </a:lnTo>
                    <a:cubicBezTo>
                      <a:pt x="18934" y="63092"/>
                      <a:pt x="18985" y="63041"/>
                      <a:pt x="19037" y="62937"/>
                    </a:cubicBezTo>
                    <a:cubicBezTo>
                      <a:pt x="19140" y="62886"/>
                      <a:pt x="19191" y="62783"/>
                      <a:pt x="19243" y="62680"/>
                    </a:cubicBezTo>
                    <a:cubicBezTo>
                      <a:pt x="19449" y="62215"/>
                      <a:pt x="19501" y="61699"/>
                      <a:pt x="19449" y="61184"/>
                    </a:cubicBezTo>
                    <a:cubicBezTo>
                      <a:pt x="19449" y="60926"/>
                      <a:pt x="19449" y="60668"/>
                      <a:pt x="19501" y="60410"/>
                    </a:cubicBezTo>
                    <a:cubicBezTo>
                      <a:pt x="19604" y="60100"/>
                      <a:pt x="19707" y="59791"/>
                      <a:pt x="19914" y="59533"/>
                    </a:cubicBezTo>
                    <a:lnTo>
                      <a:pt x="19965" y="59378"/>
                    </a:lnTo>
                    <a:cubicBezTo>
                      <a:pt x="20068" y="59223"/>
                      <a:pt x="20172" y="59068"/>
                      <a:pt x="20275" y="58965"/>
                    </a:cubicBezTo>
                    <a:cubicBezTo>
                      <a:pt x="20378" y="58759"/>
                      <a:pt x="20481" y="58553"/>
                      <a:pt x="20636" y="58346"/>
                    </a:cubicBezTo>
                    <a:cubicBezTo>
                      <a:pt x="20688" y="58140"/>
                      <a:pt x="20791" y="57933"/>
                      <a:pt x="20894" y="57727"/>
                    </a:cubicBezTo>
                    <a:cubicBezTo>
                      <a:pt x="20945" y="57521"/>
                      <a:pt x="20997" y="57366"/>
                      <a:pt x="21100" y="57160"/>
                    </a:cubicBezTo>
                    <a:lnTo>
                      <a:pt x="21152" y="57056"/>
                    </a:lnTo>
                    <a:cubicBezTo>
                      <a:pt x="21307" y="56747"/>
                      <a:pt x="21461" y="56437"/>
                      <a:pt x="21616" y="56128"/>
                    </a:cubicBezTo>
                    <a:cubicBezTo>
                      <a:pt x="21719" y="55973"/>
                      <a:pt x="21874" y="55818"/>
                      <a:pt x="21977" y="55664"/>
                    </a:cubicBezTo>
                    <a:cubicBezTo>
                      <a:pt x="22132" y="55509"/>
                      <a:pt x="22235" y="55354"/>
                      <a:pt x="22390" y="55199"/>
                    </a:cubicBezTo>
                    <a:cubicBezTo>
                      <a:pt x="22545" y="54941"/>
                      <a:pt x="22803" y="54683"/>
                      <a:pt x="23112" y="54477"/>
                    </a:cubicBezTo>
                    <a:cubicBezTo>
                      <a:pt x="23783" y="53961"/>
                      <a:pt x="24350" y="53342"/>
                      <a:pt x="24918" y="52723"/>
                    </a:cubicBezTo>
                    <a:cubicBezTo>
                      <a:pt x="25176" y="52414"/>
                      <a:pt x="25434" y="52156"/>
                      <a:pt x="25692" y="51898"/>
                    </a:cubicBezTo>
                    <a:cubicBezTo>
                      <a:pt x="26001" y="51588"/>
                      <a:pt x="26259" y="51279"/>
                      <a:pt x="26569" y="50969"/>
                    </a:cubicBezTo>
                    <a:cubicBezTo>
                      <a:pt x="26723" y="50763"/>
                      <a:pt x="26878" y="50505"/>
                      <a:pt x="27033" y="50247"/>
                    </a:cubicBezTo>
                    <a:lnTo>
                      <a:pt x="27188" y="49989"/>
                    </a:lnTo>
                    <a:cubicBezTo>
                      <a:pt x="27291" y="49783"/>
                      <a:pt x="27446" y="49576"/>
                      <a:pt x="27600" y="49370"/>
                    </a:cubicBezTo>
                    <a:cubicBezTo>
                      <a:pt x="27755" y="49267"/>
                      <a:pt x="27858" y="49112"/>
                      <a:pt x="27910" y="49009"/>
                    </a:cubicBezTo>
                    <a:cubicBezTo>
                      <a:pt x="28116" y="48751"/>
                      <a:pt x="28271" y="48493"/>
                      <a:pt x="28477" y="48183"/>
                    </a:cubicBezTo>
                    <a:lnTo>
                      <a:pt x="28684" y="47874"/>
                    </a:lnTo>
                    <a:cubicBezTo>
                      <a:pt x="28787" y="47667"/>
                      <a:pt x="28993" y="47461"/>
                      <a:pt x="29148" y="47255"/>
                    </a:cubicBezTo>
                    <a:lnTo>
                      <a:pt x="29406" y="46945"/>
                    </a:lnTo>
                    <a:cubicBezTo>
                      <a:pt x="29561" y="46687"/>
                      <a:pt x="29715" y="46378"/>
                      <a:pt x="29870" y="46120"/>
                    </a:cubicBezTo>
                    <a:cubicBezTo>
                      <a:pt x="29973" y="46017"/>
                      <a:pt x="30025" y="45913"/>
                      <a:pt x="30077" y="45810"/>
                    </a:cubicBezTo>
                    <a:cubicBezTo>
                      <a:pt x="30231" y="45501"/>
                      <a:pt x="30438" y="45243"/>
                      <a:pt x="30592" y="44985"/>
                    </a:cubicBezTo>
                    <a:lnTo>
                      <a:pt x="30799" y="44779"/>
                    </a:lnTo>
                    <a:cubicBezTo>
                      <a:pt x="30850" y="44675"/>
                      <a:pt x="30902" y="44624"/>
                      <a:pt x="30954" y="44521"/>
                    </a:cubicBezTo>
                    <a:cubicBezTo>
                      <a:pt x="31005" y="44417"/>
                      <a:pt x="31057" y="44366"/>
                      <a:pt x="31108" y="44263"/>
                    </a:cubicBezTo>
                    <a:cubicBezTo>
                      <a:pt x="31211" y="44108"/>
                      <a:pt x="31315" y="44005"/>
                      <a:pt x="31469" y="43902"/>
                    </a:cubicBezTo>
                    <a:cubicBezTo>
                      <a:pt x="31624" y="43747"/>
                      <a:pt x="31779" y="43592"/>
                      <a:pt x="31934" y="43437"/>
                    </a:cubicBezTo>
                    <a:cubicBezTo>
                      <a:pt x="32088" y="43334"/>
                      <a:pt x="32192" y="43179"/>
                      <a:pt x="32295" y="43076"/>
                    </a:cubicBezTo>
                    <a:cubicBezTo>
                      <a:pt x="32450" y="42973"/>
                      <a:pt x="32656" y="42715"/>
                      <a:pt x="32862" y="42560"/>
                    </a:cubicBezTo>
                    <a:lnTo>
                      <a:pt x="33223" y="42148"/>
                    </a:lnTo>
                    <a:cubicBezTo>
                      <a:pt x="33378" y="42044"/>
                      <a:pt x="33533" y="41890"/>
                      <a:pt x="33688" y="41786"/>
                    </a:cubicBezTo>
                    <a:cubicBezTo>
                      <a:pt x="33842" y="41683"/>
                      <a:pt x="33997" y="41580"/>
                      <a:pt x="34152" y="41425"/>
                    </a:cubicBezTo>
                    <a:lnTo>
                      <a:pt x="34358" y="41219"/>
                    </a:lnTo>
                    <a:cubicBezTo>
                      <a:pt x="34616" y="41013"/>
                      <a:pt x="34874" y="40806"/>
                      <a:pt x="35132" y="40600"/>
                    </a:cubicBezTo>
                    <a:cubicBezTo>
                      <a:pt x="35442" y="40394"/>
                      <a:pt x="35648" y="40136"/>
                      <a:pt x="35906" y="39826"/>
                    </a:cubicBezTo>
                    <a:cubicBezTo>
                      <a:pt x="35958" y="39671"/>
                      <a:pt x="36061" y="39568"/>
                      <a:pt x="36164" y="39413"/>
                    </a:cubicBezTo>
                    <a:lnTo>
                      <a:pt x="36215" y="39310"/>
                    </a:lnTo>
                    <a:cubicBezTo>
                      <a:pt x="36267" y="39155"/>
                      <a:pt x="36370" y="39001"/>
                      <a:pt x="36473" y="38898"/>
                    </a:cubicBezTo>
                    <a:lnTo>
                      <a:pt x="36525" y="38794"/>
                    </a:lnTo>
                    <a:cubicBezTo>
                      <a:pt x="36783" y="38433"/>
                      <a:pt x="36938" y="38072"/>
                      <a:pt x="37092" y="37659"/>
                    </a:cubicBezTo>
                    <a:cubicBezTo>
                      <a:pt x="37144" y="37453"/>
                      <a:pt x="37196" y="37298"/>
                      <a:pt x="37196" y="37144"/>
                    </a:cubicBezTo>
                    <a:cubicBezTo>
                      <a:pt x="37350" y="36524"/>
                      <a:pt x="37557" y="35957"/>
                      <a:pt x="37866" y="35441"/>
                    </a:cubicBezTo>
                    <a:cubicBezTo>
                      <a:pt x="38021" y="35235"/>
                      <a:pt x="38227" y="35028"/>
                      <a:pt x="38434" y="34874"/>
                    </a:cubicBezTo>
                    <a:lnTo>
                      <a:pt x="38692" y="34616"/>
                    </a:lnTo>
                    <a:lnTo>
                      <a:pt x="38898" y="34461"/>
                    </a:lnTo>
                    <a:cubicBezTo>
                      <a:pt x="39156" y="34203"/>
                      <a:pt x="39362" y="33997"/>
                      <a:pt x="39620" y="33790"/>
                    </a:cubicBezTo>
                    <a:cubicBezTo>
                      <a:pt x="39878" y="33584"/>
                      <a:pt x="40291" y="33326"/>
                      <a:pt x="40549" y="33068"/>
                    </a:cubicBezTo>
                    <a:lnTo>
                      <a:pt x="40652" y="33017"/>
                    </a:lnTo>
                    <a:cubicBezTo>
                      <a:pt x="40858" y="32862"/>
                      <a:pt x="41065" y="32707"/>
                      <a:pt x="41271" y="32501"/>
                    </a:cubicBezTo>
                    <a:cubicBezTo>
                      <a:pt x="41323" y="32397"/>
                      <a:pt x="41426" y="32346"/>
                      <a:pt x="41529" y="32243"/>
                    </a:cubicBezTo>
                    <a:cubicBezTo>
                      <a:pt x="41684" y="32088"/>
                      <a:pt x="41839" y="31985"/>
                      <a:pt x="42045" y="31882"/>
                    </a:cubicBezTo>
                    <a:cubicBezTo>
                      <a:pt x="42200" y="31830"/>
                      <a:pt x="42354" y="31727"/>
                      <a:pt x="42509" y="31624"/>
                    </a:cubicBezTo>
                    <a:cubicBezTo>
                      <a:pt x="42767" y="31417"/>
                      <a:pt x="42973" y="31211"/>
                      <a:pt x="43231" y="30953"/>
                    </a:cubicBezTo>
                    <a:lnTo>
                      <a:pt x="43489" y="30695"/>
                    </a:lnTo>
                    <a:cubicBezTo>
                      <a:pt x="43850" y="30386"/>
                      <a:pt x="44160" y="30076"/>
                      <a:pt x="44469" y="29766"/>
                    </a:cubicBezTo>
                    <a:cubicBezTo>
                      <a:pt x="44573" y="29663"/>
                      <a:pt x="44624" y="29509"/>
                      <a:pt x="44573" y="29405"/>
                    </a:cubicBezTo>
                    <a:lnTo>
                      <a:pt x="44469" y="291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5"/>
          <p:cNvSpPr txBox="1">
            <a:spLocks noGrp="1"/>
          </p:cNvSpPr>
          <p:nvPr>
            <p:ph type="title" idx="4"/>
          </p:nvPr>
        </p:nvSpPr>
        <p:spPr>
          <a:xfrm>
            <a:off x="695850" y="5400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B1073-80CA-40D3-9E31-54A573E8DC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6932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BF144BB7-2D5B-47CF-9559-68EFD6BF36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08316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862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8"/>
          <p:cNvGrpSpPr/>
          <p:nvPr/>
        </p:nvGrpSpPr>
        <p:grpSpPr>
          <a:xfrm>
            <a:off x="-1469255" y="3500900"/>
            <a:ext cx="10794289" cy="2841706"/>
            <a:chOff x="-1469255" y="3500900"/>
            <a:chExt cx="10794289" cy="2841706"/>
          </a:xfrm>
        </p:grpSpPr>
        <p:sp>
          <p:nvSpPr>
            <p:cNvPr id="676" name="Google Shape;676;p18"/>
            <p:cNvSpPr/>
            <p:nvPr/>
          </p:nvSpPr>
          <p:spPr>
            <a:xfrm rot="-5260089" flipH="1">
              <a:off x="3804089" y="3184699"/>
              <a:ext cx="972159" cy="403856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-792110" flipH="1">
              <a:off x="4126606" y="4574175"/>
              <a:ext cx="4601775" cy="1259595"/>
            </a:xfrm>
            <a:custGeom>
              <a:avLst/>
              <a:gdLst/>
              <a:ahLst/>
              <a:cxnLst/>
              <a:rect l="l" t="t" r="r" b="b"/>
              <a:pathLst>
                <a:path w="83476" h="22849" extrusionOk="0">
                  <a:moveTo>
                    <a:pt x="67480" y="0"/>
                  </a:moveTo>
                  <a:cubicBezTo>
                    <a:pt x="65999" y="0"/>
                    <a:pt x="64501" y="279"/>
                    <a:pt x="63125" y="801"/>
                  </a:cubicBezTo>
                  <a:cubicBezTo>
                    <a:pt x="62515" y="967"/>
                    <a:pt x="61905" y="1189"/>
                    <a:pt x="61351" y="1466"/>
                  </a:cubicBezTo>
                  <a:cubicBezTo>
                    <a:pt x="60963" y="1688"/>
                    <a:pt x="60630" y="1854"/>
                    <a:pt x="60187" y="1965"/>
                  </a:cubicBezTo>
                  <a:cubicBezTo>
                    <a:pt x="59743" y="2076"/>
                    <a:pt x="59188" y="2076"/>
                    <a:pt x="58745" y="2131"/>
                  </a:cubicBezTo>
                  <a:cubicBezTo>
                    <a:pt x="58095" y="2213"/>
                    <a:pt x="57476" y="2264"/>
                    <a:pt x="56842" y="2264"/>
                  </a:cubicBezTo>
                  <a:cubicBezTo>
                    <a:pt x="56610" y="2264"/>
                    <a:pt x="56376" y="2257"/>
                    <a:pt x="56139" y="2242"/>
                  </a:cubicBezTo>
                  <a:cubicBezTo>
                    <a:pt x="56005" y="2233"/>
                    <a:pt x="55872" y="2228"/>
                    <a:pt x="55739" y="2228"/>
                  </a:cubicBezTo>
                  <a:cubicBezTo>
                    <a:pt x="55098" y="2228"/>
                    <a:pt x="54462" y="2336"/>
                    <a:pt x="53865" y="2520"/>
                  </a:cubicBezTo>
                  <a:cubicBezTo>
                    <a:pt x="53200" y="2741"/>
                    <a:pt x="52590" y="3019"/>
                    <a:pt x="52035" y="3351"/>
                  </a:cubicBezTo>
                  <a:cubicBezTo>
                    <a:pt x="51343" y="3671"/>
                    <a:pt x="50344" y="4297"/>
                    <a:pt x="49578" y="4297"/>
                  </a:cubicBezTo>
                  <a:cubicBezTo>
                    <a:pt x="49546" y="4297"/>
                    <a:pt x="49515" y="4296"/>
                    <a:pt x="49484" y="4294"/>
                  </a:cubicBezTo>
                  <a:cubicBezTo>
                    <a:pt x="48708" y="4294"/>
                    <a:pt x="47876" y="3739"/>
                    <a:pt x="47045" y="3573"/>
                  </a:cubicBezTo>
                  <a:cubicBezTo>
                    <a:pt x="46268" y="3407"/>
                    <a:pt x="45492" y="3351"/>
                    <a:pt x="44716" y="3296"/>
                  </a:cubicBezTo>
                  <a:cubicBezTo>
                    <a:pt x="43939" y="3240"/>
                    <a:pt x="43218" y="3019"/>
                    <a:pt x="42442" y="3019"/>
                  </a:cubicBezTo>
                  <a:cubicBezTo>
                    <a:pt x="41666" y="3019"/>
                    <a:pt x="40779" y="3019"/>
                    <a:pt x="40002" y="3074"/>
                  </a:cubicBezTo>
                  <a:cubicBezTo>
                    <a:pt x="39226" y="3129"/>
                    <a:pt x="38505" y="3296"/>
                    <a:pt x="37840" y="3518"/>
                  </a:cubicBezTo>
                  <a:cubicBezTo>
                    <a:pt x="37162" y="3706"/>
                    <a:pt x="36483" y="3818"/>
                    <a:pt x="35805" y="3818"/>
                  </a:cubicBezTo>
                  <a:cubicBezTo>
                    <a:pt x="35485" y="3818"/>
                    <a:pt x="35165" y="3793"/>
                    <a:pt x="34845" y="3739"/>
                  </a:cubicBezTo>
                  <a:cubicBezTo>
                    <a:pt x="33843" y="3632"/>
                    <a:pt x="32840" y="3571"/>
                    <a:pt x="31837" y="3571"/>
                  </a:cubicBezTo>
                  <a:cubicBezTo>
                    <a:pt x="31287" y="3571"/>
                    <a:pt x="30737" y="3589"/>
                    <a:pt x="30187" y="3629"/>
                  </a:cubicBezTo>
                  <a:cubicBezTo>
                    <a:pt x="29300" y="3629"/>
                    <a:pt x="28468" y="3518"/>
                    <a:pt x="27637" y="3296"/>
                  </a:cubicBezTo>
                  <a:cubicBezTo>
                    <a:pt x="27082" y="3019"/>
                    <a:pt x="26528" y="2908"/>
                    <a:pt x="25973" y="2908"/>
                  </a:cubicBezTo>
                  <a:cubicBezTo>
                    <a:pt x="25363" y="3019"/>
                    <a:pt x="25030" y="3462"/>
                    <a:pt x="24421" y="3573"/>
                  </a:cubicBezTo>
                  <a:cubicBezTo>
                    <a:pt x="23866" y="3573"/>
                    <a:pt x="23311" y="3739"/>
                    <a:pt x="22868" y="4072"/>
                  </a:cubicBezTo>
                  <a:cubicBezTo>
                    <a:pt x="22591" y="4349"/>
                    <a:pt x="22202" y="4627"/>
                    <a:pt x="21814" y="4793"/>
                  </a:cubicBezTo>
                  <a:cubicBezTo>
                    <a:pt x="21482" y="4959"/>
                    <a:pt x="21149" y="5015"/>
                    <a:pt x="20816" y="5126"/>
                  </a:cubicBezTo>
                  <a:cubicBezTo>
                    <a:pt x="20151" y="5403"/>
                    <a:pt x="19485" y="5625"/>
                    <a:pt x="18764" y="5736"/>
                  </a:cubicBezTo>
                  <a:cubicBezTo>
                    <a:pt x="17451" y="5905"/>
                    <a:pt x="16138" y="5977"/>
                    <a:pt x="14825" y="5977"/>
                  </a:cubicBezTo>
                  <a:cubicBezTo>
                    <a:pt x="14419" y="5977"/>
                    <a:pt x="14013" y="5971"/>
                    <a:pt x="13608" y="5957"/>
                  </a:cubicBezTo>
                  <a:cubicBezTo>
                    <a:pt x="12776" y="5902"/>
                    <a:pt x="11999" y="5791"/>
                    <a:pt x="11223" y="5680"/>
                  </a:cubicBezTo>
                  <a:cubicBezTo>
                    <a:pt x="10336" y="5680"/>
                    <a:pt x="9393" y="5625"/>
                    <a:pt x="8506" y="5569"/>
                  </a:cubicBezTo>
                  <a:cubicBezTo>
                    <a:pt x="7929" y="5484"/>
                    <a:pt x="7353" y="5440"/>
                    <a:pt x="6779" y="5440"/>
                  </a:cubicBezTo>
                  <a:cubicBezTo>
                    <a:pt x="5864" y="5440"/>
                    <a:pt x="4956" y="5552"/>
                    <a:pt x="4070" y="5791"/>
                  </a:cubicBezTo>
                  <a:cubicBezTo>
                    <a:pt x="3349" y="5902"/>
                    <a:pt x="2628" y="6068"/>
                    <a:pt x="1907" y="6290"/>
                  </a:cubicBezTo>
                  <a:cubicBezTo>
                    <a:pt x="1630" y="6346"/>
                    <a:pt x="1408" y="6401"/>
                    <a:pt x="1131" y="6512"/>
                  </a:cubicBezTo>
                  <a:cubicBezTo>
                    <a:pt x="798" y="6734"/>
                    <a:pt x="632" y="7067"/>
                    <a:pt x="244" y="7177"/>
                  </a:cubicBezTo>
                  <a:cubicBezTo>
                    <a:pt x="1" y="7275"/>
                    <a:pt x="56" y="7585"/>
                    <a:pt x="260" y="7585"/>
                  </a:cubicBezTo>
                  <a:cubicBezTo>
                    <a:pt x="289" y="7585"/>
                    <a:pt x="321" y="7579"/>
                    <a:pt x="355" y="7566"/>
                  </a:cubicBezTo>
                  <a:cubicBezTo>
                    <a:pt x="410" y="7566"/>
                    <a:pt x="466" y="7510"/>
                    <a:pt x="521" y="7510"/>
                  </a:cubicBezTo>
                  <a:cubicBezTo>
                    <a:pt x="632" y="8009"/>
                    <a:pt x="1020" y="8342"/>
                    <a:pt x="1020" y="8896"/>
                  </a:cubicBezTo>
                  <a:cubicBezTo>
                    <a:pt x="1076" y="9562"/>
                    <a:pt x="1242" y="10283"/>
                    <a:pt x="1519" y="10893"/>
                  </a:cubicBezTo>
                  <a:cubicBezTo>
                    <a:pt x="1796" y="11558"/>
                    <a:pt x="1852" y="12334"/>
                    <a:pt x="2129" y="13055"/>
                  </a:cubicBezTo>
                  <a:cubicBezTo>
                    <a:pt x="2462" y="13776"/>
                    <a:pt x="2684" y="14497"/>
                    <a:pt x="2795" y="15273"/>
                  </a:cubicBezTo>
                  <a:cubicBezTo>
                    <a:pt x="2905" y="16881"/>
                    <a:pt x="2850" y="18489"/>
                    <a:pt x="2739" y="20153"/>
                  </a:cubicBezTo>
                  <a:cubicBezTo>
                    <a:pt x="2739" y="20818"/>
                    <a:pt x="2462" y="22038"/>
                    <a:pt x="3016" y="22537"/>
                  </a:cubicBezTo>
                  <a:cubicBezTo>
                    <a:pt x="3252" y="22774"/>
                    <a:pt x="3589" y="22849"/>
                    <a:pt x="3945" y="22849"/>
                  </a:cubicBezTo>
                  <a:cubicBezTo>
                    <a:pt x="4425" y="22849"/>
                    <a:pt x="4940" y="22712"/>
                    <a:pt x="5290" y="22648"/>
                  </a:cubicBezTo>
                  <a:cubicBezTo>
                    <a:pt x="6122" y="22426"/>
                    <a:pt x="6953" y="22260"/>
                    <a:pt x="7730" y="22149"/>
                  </a:cubicBezTo>
                  <a:cubicBezTo>
                    <a:pt x="8561" y="22149"/>
                    <a:pt x="9282" y="22038"/>
                    <a:pt x="10059" y="21761"/>
                  </a:cubicBezTo>
                  <a:cubicBezTo>
                    <a:pt x="11611" y="21096"/>
                    <a:pt x="13219" y="20541"/>
                    <a:pt x="14883" y="20098"/>
                  </a:cubicBezTo>
                  <a:cubicBezTo>
                    <a:pt x="16657" y="19654"/>
                    <a:pt x="18432" y="19543"/>
                    <a:pt x="20151" y="18933"/>
                  </a:cubicBezTo>
                  <a:cubicBezTo>
                    <a:pt x="21814" y="18323"/>
                    <a:pt x="23589" y="17935"/>
                    <a:pt x="25363" y="17824"/>
                  </a:cubicBezTo>
                  <a:cubicBezTo>
                    <a:pt x="27193" y="17713"/>
                    <a:pt x="29023" y="17658"/>
                    <a:pt x="30908" y="17436"/>
                  </a:cubicBezTo>
                  <a:cubicBezTo>
                    <a:pt x="32516" y="17214"/>
                    <a:pt x="34124" y="17159"/>
                    <a:pt x="35733" y="16937"/>
                  </a:cubicBezTo>
                  <a:cubicBezTo>
                    <a:pt x="37507" y="16715"/>
                    <a:pt x="39281" y="16826"/>
                    <a:pt x="41000" y="16493"/>
                  </a:cubicBezTo>
                  <a:cubicBezTo>
                    <a:pt x="41777" y="16382"/>
                    <a:pt x="42553" y="16271"/>
                    <a:pt x="43329" y="16161"/>
                  </a:cubicBezTo>
                  <a:cubicBezTo>
                    <a:pt x="44106" y="15994"/>
                    <a:pt x="44827" y="15772"/>
                    <a:pt x="45603" y="15495"/>
                  </a:cubicBezTo>
                  <a:cubicBezTo>
                    <a:pt x="47211" y="14996"/>
                    <a:pt x="48930" y="14719"/>
                    <a:pt x="50649" y="14331"/>
                  </a:cubicBezTo>
                  <a:cubicBezTo>
                    <a:pt x="53976" y="13554"/>
                    <a:pt x="57359" y="13111"/>
                    <a:pt x="60686" y="12390"/>
                  </a:cubicBezTo>
                  <a:cubicBezTo>
                    <a:pt x="62405" y="12113"/>
                    <a:pt x="64124" y="11946"/>
                    <a:pt x="65843" y="11891"/>
                  </a:cubicBezTo>
                  <a:cubicBezTo>
                    <a:pt x="67506" y="11724"/>
                    <a:pt x="69114" y="11281"/>
                    <a:pt x="70667" y="10948"/>
                  </a:cubicBezTo>
                  <a:cubicBezTo>
                    <a:pt x="72109" y="10671"/>
                    <a:pt x="73606" y="10837"/>
                    <a:pt x="74937" y="10172"/>
                  </a:cubicBezTo>
                  <a:cubicBezTo>
                    <a:pt x="75436" y="10005"/>
                    <a:pt x="75935" y="9839"/>
                    <a:pt x="76378" y="9617"/>
                  </a:cubicBezTo>
                  <a:cubicBezTo>
                    <a:pt x="76988" y="9229"/>
                    <a:pt x="77432" y="8619"/>
                    <a:pt x="77986" y="8176"/>
                  </a:cubicBezTo>
                  <a:cubicBezTo>
                    <a:pt x="78541" y="7787"/>
                    <a:pt x="79040" y="7399"/>
                    <a:pt x="79539" y="6956"/>
                  </a:cubicBezTo>
                  <a:cubicBezTo>
                    <a:pt x="79983" y="6401"/>
                    <a:pt x="80426" y="5902"/>
                    <a:pt x="80925" y="5403"/>
                  </a:cubicBezTo>
                  <a:cubicBezTo>
                    <a:pt x="81197" y="5165"/>
                    <a:pt x="81490" y="5135"/>
                    <a:pt x="81804" y="5135"/>
                  </a:cubicBezTo>
                  <a:cubicBezTo>
                    <a:pt x="81907" y="5135"/>
                    <a:pt x="82013" y="5139"/>
                    <a:pt x="82121" y="5139"/>
                  </a:cubicBezTo>
                  <a:cubicBezTo>
                    <a:pt x="82219" y="5139"/>
                    <a:pt x="82320" y="5136"/>
                    <a:pt x="82422" y="5126"/>
                  </a:cubicBezTo>
                  <a:cubicBezTo>
                    <a:pt x="82700" y="5126"/>
                    <a:pt x="82977" y="5070"/>
                    <a:pt x="83143" y="4848"/>
                  </a:cubicBezTo>
                  <a:cubicBezTo>
                    <a:pt x="83476" y="4072"/>
                    <a:pt x="81923" y="3573"/>
                    <a:pt x="81535" y="3351"/>
                  </a:cubicBezTo>
                  <a:cubicBezTo>
                    <a:pt x="80315" y="2575"/>
                    <a:pt x="78984" y="2076"/>
                    <a:pt x="77543" y="1910"/>
                  </a:cubicBezTo>
                  <a:cubicBezTo>
                    <a:pt x="76711" y="1910"/>
                    <a:pt x="75879" y="1799"/>
                    <a:pt x="75103" y="1577"/>
                  </a:cubicBezTo>
                  <a:cubicBezTo>
                    <a:pt x="74382" y="1189"/>
                    <a:pt x="73606" y="911"/>
                    <a:pt x="72885" y="690"/>
                  </a:cubicBezTo>
                  <a:cubicBezTo>
                    <a:pt x="72219" y="579"/>
                    <a:pt x="71554" y="523"/>
                    <a:pt x="70889" y="468"/>
                  </a:cubicBezTo>
                  <a:cubicBezTo>
                    <a:pt x="70001" y="412"/>
                    <a:pt x="69114" y="135"/>
                    <a:pt x="68227" y="24"/>
                  </a:cubicBezTo>
                  <a:cubicBezTo>
                    <a:pt x="67979" y="8"/>
                    <a:pt x="67730" y="0"/>
                    <a:pt x="67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31513" y="3500902"/>
              <a:ext cx="2093521" cy="1894823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18"/>
            <p:cNvGrpSpPr/>
            <p:nvPr/>
          </p:nvGrpSpPr>
          <p:grpSpPr>
            <a:xfrm>
              <a:off x="-1469255" y="3500900"/>
              <a:ext cx="4132120" cy="2083803"/>
              <a:chOff x="-1469255" y="3500900"/>
              <a:chExt cx="4132120" cy="2083803"/>
            </a:xfrm>
          </p:grpSpPr>
          <p:sp>
            <p:nvSpPr>
              <p:cNvPr id="680" name="Google Shape;680;p18"/>
              <p:cNvSpPr/>
              <p:nvPr/>
            </p:nvSpPr>
            <p:spPr>
              <a:xfrm>
                <a:off x="-1002025" y="3500900"/>
                <a:ext cx="3664890" cy="2083803"/>
              </a:xfrm>
              <a:custGeom>
                <a:avLst/>
                <a:gdLst/>
                <a:ahLst/>
                <a:cxnLst/>
                <a:rect l="l" t="t" r="r" b="b"/>
                <a:pathLst>
                  <a:path w="166114" h="94450" extrusionOk="0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184348">
                <a:off x="-1456273" y="4511065"/>
                <a:ext cx="3292454" cy="572701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8"/>
            <p:cNvGrpSpPr/>
            <p:nvPr/>
          </p:nvGrpSpPr>
          <p:grpSpPr>
            <a:xfrm rot="-190790" flipH="1">
              <a:off x="5303405" y="4315658"/>
              <a:ext cx="3021771" cy="1410026"/>
              <a:chOff x="2200450" y="2289475"/>
              <a:chExt cx="3612450" cy="1685650"/>
            </a:xfrm>
          </p:grpSpPr>
          <p:sp>
            <p:nvSpPr>
              <p:cNvPr id="683" name="Google Shape;683;p18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8" name="Google Shape;688;p18"/>
          <p:cNvGrpSpPr/>
          <p:nvPr/>
        </p:nvGrpSpPr>
        <p:grpSpPr>
          <a:xfrm>
            <a:off x="-1231770" y="282472"/>
            <a:ext cx="2115241" cy="622637"/>
            <a:chOff x="-1231770" y="282472"/>
            <a:chExt cx="2115241" cy="622637"/>
          </a:xfrm>
        </p:grpSpPr>
        <p:sp>
          <p:nvSpPr>
            <p:cNvPr id="689" name="Google Shape;689;p18"/>
            <p:cNvSpPr/>
            <p:nvPr/>
          </p:nvSpPr>
          <p:spPr>
            <a:xfrm>
              <a:off x="-503625" y="282472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flipH="1">
              <a:off x="-1231770" y="74759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8"/>
          <p:cNvGrpSpPr/>
          <p:nvPr/>
        </p:nvGrpSpPr>
        <p:grpSpPr>
          <a:xfrm>
            <a:off x="5565963" y="-274500"/>
            <a:ext cx="4485413" cy="1387200"/>
            <a:chOff x="5565963" y="-274500"/>
            <a:chExt cx="4485413" cy="1387200"/>
          </a:xfrm>
        </p:grpSpPr>
        <p:sp>
          <p:nvSpPr>
            <p:cNvPr id="692" name="Google Shape;692;p18"/>
            <p:cNvSpPr/>
            <p:nvPr/>
          </p:nvSpPr>
          <p:spPr>
            <a:xfrm>
              <a:off x="6953050" y="-274500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 rot="10800000">
              <a:off x="6147078" y="203598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8806563" y="914588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 flipH="1">
              <a:off x="7581880" y="5431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5565963" y="561197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18"/>
          <p:cNvSpPr txBox="1">
            <a:spLocks noGrp="1"/>
          </p:cNvSpPr>
          <p:nvPr>
            <p:ph type="title"/>
          </p:nvPr>
        </p:nvSpPr>
        <p:spPr>
          <a:xfrm>
            <a:off x="676394" y="625535"/>
            <a:ext cx="62766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8" name="Google Shape;698;p18"/>
          <p:cNvSpPr txBox="1">
            <a:spLocks noGrp="1"/>
          </p:cNvSpPr>
          <p:nvPr>
            <p:ph type="title" idx="2"/>
          </p:nvPr>
        </p:nvSpPr>
        <p:spPr>
          <a:xfrm>
            <a:off x="938774" y="1636359"/>
            <a:ext cx="3131879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9" name="Google Shape;699;p18"/>
          <p:cNvSpPr txBox="1">
            <a:spLocks noGrp="1"/>
          </p:cNvSpPr>
          <p:nvPr>
            <p:ph type="title" idx="3"/>
          </p:nvPr>
        </p:nvSpPr>
        <p:spPr>
          <a:xfrm>
            <a:off x="5073348" y="1636359"/>
            <a:ext cx="3131878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0802B-C46F-431E-B96E-3CF14AFA18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7394" y="2117427"/>
            <a:ext cx="3131878" cy="172914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6DAD99DB-39C5-42D2-85A9-EF4DCF62EE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73348" y="2123300"/>
            <a:ext cx="3131878" cy="172894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1997904" y="1275983"/>
            <a:ext cx="5605500" cy="24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 dirty="0"/>
          </a:p>
        </p:txBody>
      </p: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38"/>
          <p:cNvGrpSpPr/>
          <p:nvPr/>
        </p:nvGrpSpPr>
        <p:grpSpPr>
          <a:xfrm>
            <a:off x="-832287" y="3013438"/>
            <a:ext cx="10846736" cy="2644306"/>
            <a:chOff x="-832287" y="3013438"/>
            <a:chExt cx="10846736" cy="2644306"/>
          </a:xfrm>
        </p:grpSpPr>
        <p:sp>
          <p:nvSpPr>
            <p:cNvPr id="1479" name="Google Shape;1479;p38"/>
            <p:cNvSpPr/>
            <p:nvPr/>
          </p:nvSpPr>
          <p:spPr>
            <a:xfrm>
              <a:off x="-702450" y="3962178"/>
              <a:ext cx="9361121" cy="1402542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38"/>
            <p:cNvGrpSpPr/>
            <p:nvPr/>
          </p:nvGrpSpPr>
          <p:grpSpPr>
            <a:xfrm>
              <a:off x="-832287" y="3225919"/>
              <a:ext cx="4165008" cy="2358547"/>
              <a:chOff x="2279125" y="2025650"/>
              <a:chExt cx="3315825" cy="1877525"/>
            </a:xfrm>
          </p:grpSpPr>
          <p:sp>
            <p:nvSpPr>
              <p:cNvPr id="1481" name="Google Shape;1481;p38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38"/>
            <p:cNvGrpSpPr/>
            <p:nvPr/>
          </p:nvGrpSpPr>
          <p:grpSpPr>
            <a:xfrm>
              <a:off x="6640685" y="3013438"/>
              <a:ext cx="3373763" cy="2283991"/>
              <a:chOff x="6640685" y="3013438"/>
              <a:chExt cx="3373763" cy="2283991"/>
            </a:xfrm>
          </p:grpSpPr>
          <p:sp>
            <p:nvSpPr>
              <p:cNvPr id="1484" name="Google Shape;1484;p38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avLst/>
                <a:gdLst/>
                <a:ahLst/>
                <a:cxnLst/>
                <a:rect l="l" t="t" r="r" b="b"/>
                <a:pathLst>
                  <a:path w="60739" h="49293" extrusionOk="0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38"/>
            <p:cNvSpPr/>
            <p:nvPr/>
          </p:nvSpPr>
          <p:spPr>
            <a:xfrm rot="155175">
              <a:off x="710593" y="4742573"/>
              <a:ext cx="3268891" cy="841848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11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164703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6"/>
          <p:cNvSpPr txBox="1">
            <a:spLocks noGrp="1"/>
          </p:cNvSpPr>
          <p:nvPr>
            <p:ph type="title"/>
          </p:nvPr>
        </p:nvSpPr>
        <p:spPr>
          <a:xfrm>
            <a:off x="192912" y="1603868"/>
            <a:ext cx="42204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DDB9-38B2-4AC6-821A-EE974681A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12" y="2350642"/>
            <a:ext cx="4220399" cy="1852400"/>
          </a:xfrm>
        </p:spPr>
        <p:txBody>
          <a:bodyPr>
            <a:normAutofit/>
          </a:bodyPr>
          <a:lstStyle>
            <a:lvl1pPr marL="139700" indent="0">
              <a:buNone/>
              <a:defRPr sz="1300"/>
            </a:lvl1pPr>
          </a:lstStyle>
          <a:p>
            <a:pPr lvl="0"/>
            <a:endParaRPr lang="ru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45E7-3809-4958-934E-9317F8F86A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0751" y="1062367"/>
            <a:ext cx="3937000" cy="28876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242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16"/>
          <p:cNvGrpSpPr/>
          <p:nvPr/>
        </p:nvGrpSpPr>
        <p:grpSpPr>
          <a:xfrm rot="-10165654" flipH="1">
            <a:off x="-108068" y="-502474"/>
            <a:ext cx="1805035" cy="1868489"/>
            <a:chOff x="-2180709" y="-156380"/>
            <a:chExt cx="1193029" cy="1234969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46675" flipH="1">
              <a:off x="-1751506" y="12184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148667" y="675767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6"/>
            <p:cNvSpPr/>
            <p:nvPr/>
          </p:nvSpPr>
          <p:spPr>
            <a:xfrm rot="19043907" flipH="1">
              <a:off x="-1733369" y="62417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>
            <a:off x="4489567" y="467160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6625CC5D-7817-4670-AB63-855C870F63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699695" y="1359545"/>
            <a:ext cx="3991307" cy="2421697"/>
          </a:xfrm>
          <a:prstGeom prst="roundRect">
            <a:avLst>
              <a:gd name="adj" fmla="val 2813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6D39C8A-2BB5-448A-A99A-450F7B2C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998" y="1836028"/>
            <a:ext cx="3996681" cy="2631825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3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AD827-F029-4CD1-8BB0-E7F74F7A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0" y="927438"/>
            <a:ext cx="3996681" cy="90071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338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  <p:sldLayoutId id="2147483658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E5F9-2001-4D8D-B0BF-651FEB57B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5E44-458F-4E3B-A451-9D57BEC97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96006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East Asian Landscape Campaign by Slidesgo">
  <a:themeElements>
    <a:clrScheme name="Simple Light">
      <a:dk1>
        <a:srgbClr val="313752"/>
      </a:dk1>
      <a:lt1>
        <a:srgbClr val="F0E2E2"/>
      </a:lt1>
      <a:dk2>
        <a:srgbClr val="FFFFFF"/>
      </a:dk2>
      <a:lt2>
        <a:srgbClr val="B32B3F"/>
      </a:lt2>
      <a:accent1>
        <a:srgbClr val="F89097"/>
      </a:accent1>
      <a:accent2>
        <a:srgbClr val="FDB5B8"/>
      </a:accent2>
      <a:accent3>
        <a:srgbClr val="EE5168"/>
      </a:accent3>
      <a:accent4>
        <a:srgbClr val="7093BA"/>
      </a:accent4>
      <a:accent5>
        <a:srgbClr val="56618F"/>
      </a:accent5>
      <a:accent6>
        <a:srgbClr val="FFFFFF"/>
      </a:accent6>
      <a:hlink>
        <a:srgbClr val="252A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Arial</vt:lpstr>
      <vt:lpstr>Raleway</vt:lpstr>
      <vt:lpstr>Marcellus</vt:lpstr>
      <vt:lpstr>Simple East Asian Landscape Campaign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East Asian Landscape Campaign</dc:title>
  <cp:lastModifiedBy>Myshko Ivan</cp:lastModifiedBy>
  <cp:revision>47</cp:revision>
  <dcterms:modified xsi:type="dcterms:W3CDTF">2023-05-03T22:44:32Z</dcterms:modified>
</cp:coreProperties>
</file>