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inzel Medium" panose="020B0604020202020204" charset="0"/>
      <p:regular r:id="rId4"/>
      <p:bold r:id="rId5"/>
    </p:embeddedFont>
    <p:embeddedFont>
      <p:font typeface="Cinzel SemiBold" panose="020B0604020202020204" charset="0"/>
      <p:regular r:id="rId6"/>
      <p:bold r:id="rId7"/>
    </p:embeddedFont>
    <p:embeddedFont>
      <p:font typeface="Lato" panose="020F05020202040302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11800E-69AE-44C3-A797-9B0C28E87BE1}">
  <a:tblStyle styleId="{C611800E-69AE-44C3-A797-9B0C28E87B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18EB17-631E-4144-92C6-4A73B6605A8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67443" y="1790706"/>
            <a:ext cx="11703406" cy="5172277"/>
            <a:chOff x="-1267443" y="1790706"/>
            <a:chExt cx="11703406" cy="5172277"/>
          </a:xfrm>
        </p:grpSpPr>
        <p:sp>
          <p:nvSpPr>
            <p:cNvPr id="10" name="Google Shape;10;p2"/>
            <p:cNvSpPr/>
            <p:nvPr/>
          </p:nvSpPr>
          <p:spPr>
            <a:xfrm>
              <a:off x="4399463" y="3514519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98800" y="2651213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636239" y="3571360"/>
              <a:ext cx="1985381" cy="1985326"/>
            </a:xfrm>
            <a:custGeom>
              <a:avLst/>
              <a:gdLst/>
              <a:ahLst/>
              <a:cxnLst/>
              <a:rect l="l" t="t" r="r" b="b"/>
              <a:pathLst>
                <a:path w="22149" h="22149" extrusionOk="0">
                  <a:moveTo>
                    <a:pt x="12695" y="896"/>
                  </a:moveTo>
                  <a:cubicBezTo>
                    <a:pt x="18310" y="1792"/>
                    <a:pt x="22149" y="7064"/>
                    <a:pt x="21253" y="12695"/>
                  </a:cubicBezTo>
                  <a:cubicBezTo>
                    <a:pt x="20356" y="18310"/>
                    <a:pt x="15069" y="22149"/>
                    <a:pt x="9454" y="21252"/>
                  </a:cubicBezTo>
                  <a:cubicBezTo>
                    <a:pt x="3823" y="20356"/>
                    <a:pt x="0" y="15069"/>
                    <a:pt x="896" y="9439"/>
                  </a:cubicBezTo>
                  <a:cubicBezTo>
                    <a:pt x="1792" y="3823"/>
                    <a:pt x="7079" y="0"/>
                    <a:pt x="12695" y="8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1267443" y="2264085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05273" flipH="1">
              <a:off x="-825643" y="2997077"/>
              <a:ext cx="4049644" cy="1817015"/>
            </a:xfrm>
            <a:custGeom>
              <a:avLst/>
              <a:gdLst/>
              <a:ahLst/>
              <a:cxnLst/>
              <a:rect l="l" t="t" r="r" b="b"/>
              <a:pathLst>
                <a:path w="49911" h="22395" extrusionOk="0">
                  <a:moveTo>
                    <a:pt x="76" y="17261"/>
                  </a:moveTo>
                  <a:cubicBezTo>
                    <a:pt x="46" y="17272"/>
                    <a:pt x="20" y="17285"/>
                    <a:pt x="1" y="17301"/>
                  </a:cubicBezTo>
                  <a:cubicBezTo>
                    <a:pt x="26" y="17288"/>
                    <a:pt x="51" y="17274"/>
                    <a:pt x="76" y="17261"/>
                  </a:cubicBezTo>
                  <a:close/>
                  <a:moveTo>
                    <a:pt x="45051" y="1"/>
                  </a:moveTo>
                  <a:cubicBezTo>
                    <a:pt x="44689" y="1"/>
                    <a:pt x="44295" y="74"/>
                    <a:pt x="43864" y="230"/>
                  </a:cubicBezTo>
                  <a:cubicBezTo>
                    <a:pt x="42927" y="570"/>
                    <a:pt x="42114" y="1453"/>
                    <a:pt x="41165" y="1453"/>
                  </a:cubicBezTo>
                  <a:cubicBezTo>
                    <a:pt x="41071" y="1453"/>
                    <a:pt x="40975" y="1444"/>
                    <a:pt x="40877" y="1425"/>
                  </a:cubicBezTo>
                  <a:cubicBezTo>
                    <a:pt x="40519" y="1350"/>
                    <a:pt x="40205" y="1141"/>
                    <a:pt x="39877" y="1007"/>
                  </a:cubicBezTo>
                  <a:cubicBezTo>
                    <a:pt x="39544" y="881"/>
                    <a:pt x="39205" y="826"/>
                    <a:pt x="38864" y="826"/>
                  </a:cubicBezTo>
                  <a:cubicBezTo>
                    <a:pt x="37749" y="826"/>
                    <a:pt x="36612" y="1409"/>
                    <a:pt x="35605" y="1993"/>
                  </a:cubicBezTo>
                  <a:lnTo>
                    <a:pt x="35187" y="2232"/>
                  </a:lnTo>
                  <a:lnTo>
                    <a:pt x="29557" y="5472"/>
                  </a:lnTo>
                  <a:cubicBezTo>
                    <a:pt x="28864" y="5876"/>
                    <a:pt x="28116" y="6280"/>
                    <a:pt x="27325" y="6280"/>
                  </a:cubicBezTo>
                  <a:cubicBezTo>
                    <a:pt x="27298" y="6280"/>
                    <a:pt x="27270" y="6280"/>
                    <a:pt x="27242" y="6279"/>
                  </a:cubicBezTo>
                  <a:cubicBezTo>
                    <a:pt x="26630" y="6249"/>
                    <a:pt x="26047" y="5965"/>
                    <a:pt x="25450" y="5935"/>
                  </a:cubicBezTo>
                  <a:cubicBezTo>
                    <a:pt x="25411" y="5934"/>
                    <a:pt x="25373" y="5933"/>
                    <a:pt x="25335" y="5933"/>
                  </a:cubicBezTo>
                  <a:cubicBezTo>
                    <a:pt x="23852" y="5933"/>
                    <a:pt x="22695" y="7320"/>
                    <a:pt x="21253" y="7713"/>
                  </a:cubicBezTo>
                  <a:cubicBezTo>
                    <a:pt x="21103" y="7758"/>
                    <a:pt x="20947" y="7781"/>
                    <a:pt x="20791" y="7781"/>
                  </a:cubicBezTo>
                  <a:cubicBezTo>
                    <a:pt x="20591" y="7781"/>
                    <a:pt x="20392" y="7743"/>
                    <a:pt x="20208" y="7668"/>
                  </a:cubicBezTo>
                  <a:cubicBezTo>
                    <a:pt x="19879" y="7519"/>
                    <a:pt x="19655" y="7220"/>
                    <a:pt x="19386" y="6981"/>
                  </a:cubicBezTo>
                  <a:cubicBezTo>
                    <a:pt x="18936" y="6591"/>
                    <a:pt x="18381" y="6432"/>
                    <a:pt x="17794" y="6432"/>
                  </a:cubicBezTo>
                  <a:cubicBezTo>
                    <a:pt x="16921" y="6432"/>
                    <a:pt x="15979" y="6785"/>
                    <a:pt x="15219" y="7250"/>
                  </a:cubicBezTo>
                  <a:cubicBezTo>
                    <a:pt x="12591" y="8878"/>
                    <a:pt x="10037" y="9699"/>
                    <a:pt x="7707" y="11835"/>
                  </a:cubicBezTo>
                  <a:cubicBezTo>
                    <a:pt x="5413" y="13966"/>
                    <a:pt x="2840" y="15789"/>
                    <a:pt x="76" y="17261"/>
                  </a:cubicBezTo>
                  <a:lnTo>
                    <a:pt x="76" y="17261"/>
                  </a:lnTo>
                  <a:cubicBezTo>
                    <a:pt x="206" y="17212"/>
                    <a:pt x="422" y="17200"/>
                    <a:pt x="645" y="17200"/>
                  </a:cubicBezTo>
                  <a:cubicBezTo>
                    <a:pt x="873" y="17200"/>
                    <a:pt x="1109" y="17213"/>
                    <a:pt x="1263" y="17213"/>
                  </a:cubicBezTo>
                  <a:cubicBezTo>
                    <a:pt x="1293" y="17213"/>
                    <a:pt x="1321" y="17213"/>
                    <a:pt x="1345" y="17211"/>
                  </a:cubicBezTo>
                  <a:lnTo>
                    <a:pt x="2778" y="17107"/>
                  </a:lnTo>
                  <a:cubicBezTo>
                    <a:pt x="3035" y="17090"/>
                    <a:pt x="3682" y="16955"/>
                    <a:pt x="4226" y="16955"/>
                  </a:cubicBezTo>
                  <a:cubicBezTo>
                    <a:pt x="4632" y="16955"/>
                    <a:pt x="4980" y="17030"/>
                    <a:pt x="5064" y="17286"/>
                  </a:cubicBezTo>
                  <a:cubicBezTo>
                    <a:pt x="5078" y="17346"/>
                    <a:pt x="5108" y="17420"/>
                    <a:pt x="5138" y="17480"/>
                  </a:cubicBezTo>
                  <a:cubicBezTo>
                    <a:pt x="5228" y="17585"/>
                    <a:pt x="5362" y="17644"/>
                    <a:pt x="5497" y="17644"/>
                  </a:cubicBezTo>
                  <a:lnTo>
                    <a:pt x="11023" y="18122"/>
                  </a:lnTo>
                  <a:cubicBezTo>
                    <a:pt x="11650" y="18182"/>
                    <a:pt x="12292" y="18227"/>
                    <a:pt x="12934" y="18227"/>
                  </a:cubicBezTo>
                  <a:cubicBezTo>
                    <a:pt x="12983" y="18227"/>
                    <a:pt x="13032" y="18227"/>
                    <a:pt x="13080" y="18227"/>
                  </a:cubicBezTo>
                  <a:cubicBezTo>
                    <a:pt x="13422" y="18227"/>
                    <a:pt x="13767" y="18238"/>
                    <a:pt x="14054" y="18421"/>
                  </a:cubicBezTo>
                  <a:cubicBezTo>
                    <a:pt x="13009" y="19048"/>
                    <a:pt x="11620" y="18869"/>
                    <a:pt x="10619" y="19571"/>
                  </a:cubicBezTo>
                  <a:cubicBezTo>
                    <a:pt x="10485" y="19661"/>
                    <a:pt x="10350" y="19795"/>
                    <a:pt x="10380" y="19959"/>
                  </a:cubicBezTo>
                  <a:cubicBezTo>
                    <a:pt x="10395" y="20109"/>
                    <a:pt x="10589" y="20213"/>
                    <a:pt x="10754" y="20258"/>
                  </a:cubicBezTo>
                  <a:cubicBezTo>
                    <a:pt x="11119" y="20360"/>
                    <a:pt x="11492" y="20394"/>
                    <a:pt x="11871" y="20394"/>
                  </a:cubicBezTo>
                  <a:cubicBezTo>
                    <a:pt x="12668" y="20394"/>
                    <a:pt x="13488" y="20241"/>
                    <a:pt x="14297" y="20241"/>
                  </a:cubicBezTo>
                  <a:cubicBezTo>
                    <a:pt x="14346" y="20241"/>
                    <a:pt x="14394" y="20242"/>
                    <a:pt x="14443" y="20243"/>
                  </a:cubicBezTo>
                  <a:cubicBezTo>
                    <a:pt x="14919" y="20254"/>
                    <a:pt x="15402" y="20327"/>
                    <a:pt x="15877" y="20327"/>
                  </a:cubicBezTo>
                  <a:cubicBezTo>
                    <a:pt x="16058" y="20327"/>
                    <a:pt x="16237" y="20317"/>
                    <a:pt x="16414" y="20288"/>
                  </a:cubicBezTo>
                  <a:cubicBezTo>
                    <a:pt x="16787" y="20228"/>
                    <a:pt x="17131" y="20094"/>
                    <a:pt x="17504" y="20049"/>
                  </a:cubicBezTo>
                  <a:cubicBezTo>
                    <a:pt x="17532" y="20045"/>
                    <a:pt x="17559" y="20043"/>
                    <a:pt x="17583" y="20043"/>
                  </a:cubicBezTo>
                  <a:cubicBezTo>
                    <a:pt x="18201" y="20043"/>
                    <a:pt x="17772" y="21259"/>
                    <a:pt x="18117" y="21632"/>
                  </a:cubicBezTo>
                  <a:cubicBezTo>
                    <a:pt x="18620" y="22207"/>
                    <a:pt x="19704" y="22395"/>
                    <a:pt x="20437" y="22395"/>
                  </a:cubicBezTo>
                  <a:cubicBezTo>
                    <a:pt x="20465" y="22395"/>
                    <a:pt x="20494" y="22394"/>
                    <a:pt x="20521" y="22394"/>
                  </a:cubicBezTo>
                  <a:cubicBezTo>
                    <a:pt x="26794" y="22274"/>
                    <a:pt x="33052" y="22080"/>
                    <a:pt x="39309" y="21811"/>
                  </a:cubicBezTo>
                  <a:cubicBezTo>
                    <a:pt x="41729" y="21692"/>
                    <a:pt x="44357" y="21483"/>
                    <a:pt x="46105" y="19810"/>
                  </a:cubicBezTo>
                  <a:cubicBezTo>
                    <a:pt x="47225" y="18735"/>
                    <a:pt x="47807" y="17196"/>
                    <a:pt x="48196" y="15688"/>
                  </a:cubicBezTo>
                  <a:cubicBezTo>
                    <a:pt x="48807" y="13214"/>
                    <a:pt x="49910" y="1"/>
                    <a:pt x="4505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06212" y="4141219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5600319" y="1790706"/>
              <a:ext cx="4352469" cy="3091057"/>
              <a:chOff x="-1004964" y="-5171055"/>
              <a:chExt cx="3317937" cy="2356348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-743713" y="-5171055"/>
                <a:ext cx="2643264" cy="2356348"/>
              </a:xfrm>
              <a:custGeom>
                <a:avLst/>
                <a:gdLst/>
                <a:ahLst/>
                <a:cxnLst/>
                <a:rect l="l" t="t" r="r" b="b"/>
                <a:pathLst>
                  <a:path w="49555" h="44176" extrusionOk="0">
                    <a:moveTo>
                      <a:pt x="44628" y="0"/>
                    </a:moveTo>
                    <a:cubicBezTo>
                      <a:pt x="43814" y="0"/>
                      <a:pt x="42978" y="797"/>
                      <a:pt x="42625" y="1621"/>
                    </a:cubicBezTo>
                    <a:cubicBezTo>
                      <a:pt x="42162" y="2667"/>
                      <a:pt x="41953" y="3936"/>
                      <a:pt x="40997" y="4578"/>
                    </a:cubicBezTo>
                    <a:cubicBezTo>
                      <a:pt x="40818" y="4683"/>
                      <a:pt x="40654" y="4817"/>
                      <a:pt x="40504" y="4952"/>
                    </a:cubicBezTo>
                    <a:cubicBezTo>
                      <a:pt x="40041" y="5519"/>
                      <a:pt x="40624" y="6445"/>
                      <a:pt x="40265" y="7072"/>
                    </a:cubicBezTo>
                    <a:cubicBezTo>
                      <a:pt x="40026" y="7490"/>
                      <a:pt x="39459" y="7610"/>
                      <a:pt x="39145" y="7983"/>
                    </a:cubicBezTo>
                    <a:cubicBezTo>
                      <a:pt x="38757" y="8446"/>
                      <a:pt x="38891" y="9148"/>
                      <a:pt x="38846" y="9776"/>
                    </a:cubicBezTo>
                    <a:cubicBezTo>
                      <a:pt x="38757" y="10851"/>
                      <a:pt x="36875" y="11329"/>
                      <a:pt x="36113" y="11986"/>
                    </a:cubicBezTo>
                    <a:cubicBezTo>
                      <a:pt x="35023" y="12912"/>
                      <a:pt x="34381" y="14271"/>
                      <a:pt x="33246" y="15167"/>
                    </a:cubicBezTo>
                    <a:cubicBezTo>
                      <a:pt x="31125" y="16855"/>
                      <a:pt x="28467" y="17228"/>
                      <a:pt x="26182" y="18617"/>
                    </a:cubicBezTo>
                    <a:cubicBezTo>
                      <a:pt x="23658" y="20125"/>
                      <a:pt x="22119" y="22799"/>
                      <a:pt x="20118" y="24964"/>
                    </a:cubicBezTo>
                    <a:cubicBezTo>
                      <a:pt x="17265" y="28041"/>
                      <a:pt x="13502" y="30027"/>
                      <a:pt x="9664" y="31595"/>
                    </a:cubicBezTo>
                    <a:cubicBezTo>
                      <a:pt x="6647" y="32835"/>
                      <a:pt x="1" y="34194"/>
                      <a:pt x="2435" y="39287"/>
                    </a:cubicBezTo>
                    <a:cubicBezTo>
                      <a:pt x="3376" y="41243"/>
                      <a:pt x="5512" y="42363"/>
                      <a:pt x="7603" y="43021"/>
                    </a:cubicBezTo>
                    <a:cubicBezTo>
                      <a:pt x="10290" y="43866"/>
                      <a:pt x="13070" y="44175"/>
                      <a:pt x="15881" y="44175"/>
                    </a:cubicBezTo>
                    <a:cubicBezTo>
                      <a:pt x="19676" y="44175"/>
                      <a:pt x="23528" y="43610"/>
                      <a:pt x="27287" y="43035"/>
                    </a:cubicBezTo>
                    <a:cubicBezTo>
                      <a:pt x="33007" y="42184"/>
                      <a:pt x="38787" y="41288"/>
                      <a:pt x="44014" y="38869"/>
                    </a:cubicBezTo>
                    <a:cubicBezTo>
                      <a:pt x="46075" y="37913"/>
                      <a:pt x="48644" y="36569"/>
                      <a:pt x="49196" y="34149"/>
                    </a:cubicBezTo>
                    <a:cubicBezTo>
                      <a:pt x="49555" y="32581"/>
                      <a:pt x="48793" y="30550"/>
                      <a:pt x="48689" y="28892"/>
                    </a:cubicBezTo>
                    <a:cubicBezTo>
                      <a:pt x="48435" y="25323"/>
                      <a:pt x="48569" y="21738"/>
                      <a:pt x="48345" y="18169"/>
                    </a:cubicBezTo>
                    <a:cubicBezTo>
                      <a:pt x="48091" y="14017"/>
                      <a:pt x="46478" y="10358"/>
                      <a:pt x="46433" y="6206"/>
                    </a:cubicBezTo>
                    <a:cubicBezTo>
                      <a:pt x="46403" y="4548"/>
                      <a:pt x="46553" y="2831"/>
                      <a:pt x="46000" y="1263"/>
                    </a:cubicBezTo>
                    <a:cubicBezTo>
                      <a:pt x="45851" y="844"/>
                      <a:pt x="45642" y="426"/>
                      <a:pt x="45268" y="187"/>
                    </a:cubicBezTo>
                    <a:cubicBezTo>
                      <a:pt x="45063" y="58"/>
                      <a:pt x="44846" y="0"/>
                      <a:pt x="446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1004964" y="-4358921"/>
                <a:ext cx="2036201" cy="1246662"/>
              </a:xfrm>
              <a:custGeom>
                <a:avLst/>
                <a:gdLst/>
                <a:ahLst/>
                <a:cxnLst/>
                <a:rect l="l" t="t" r="r" b="b"/>
                <a:pathLst>
                  <a:path w="38174" h="23372" extrusionOk="0">
                    <a:moveTo>
                      <a:pt x="38125" y="0"/>
                    </a:moveTo>
                    <a:cubicBezTo>
                      <a:pt x="36745" y="0"/>
                      <a:pt x="35664" y="1260"/>
                      <a:pt x="34320" y="1629"/>
                    </a:cubicBezTo>
                    <a:cubicBezTo>
                      <a:pt x="33753" y="1778"/>
                      <a:pt x="33200" y="1763"/>
                      <a:pt x="32633" y="1853"/>
                    </a:cubicBezTo>
                    <a:cubicBezTo>
                      <a:pt x="30333" y="2256"/>
                      <a:pt x="29093" y="4362"/>
                      <a:pt x="27435" y="5766"/>
                    </a:cubicBezTo>
                    <a:cubicBezTo>
                      <a:pt x="26629" y="6438"/>
                      <a:pt x="25718" y="7020"/>
                      <a:pt x="24702" y="7229"/>
                    </a:cubicBezTo>
                    <a:cubicBezTo>
                      <a:pt x="23926" y="7379"/>
                      <a:pt x="23045" y="7364"/>
                      <a:pt x="22507" y="7931"/>
                    </a:cubicBezTo>
                    <a:cubicBezTo>
                      <a:pt x="22074" y="8364"/>
                      <a:pt x="21999" y="9036"/>
                      <a:pt x="21626" y="9529"/>
                    </a:cubicBezTo>
                    <a:cubicBezTo>
                      <a:pt x="20760" y="10649"/>
                      <a:pt x="19012" y="10216"/>
                      <a:pt x="17623" y="10500"/>
                    </a:cubicBezTo>
                    <a:cubicBezTo>
                      <a:pt x="16384" y="10769"/>
                      <a:pt x="16279" y="11590"/>
                      <a:pt x="15443" y="12217"/>
                    </a:cubicBezTo>
                    <a:cubicBezTo>
                      <a:pt x="14681" y="12785"/>
                      <a:pt x="13725" y="12845"/>
                      <a:pt x="12964" y="13382"/>
                    </a:cubicBezTo>
                    <a:cubicBezTo>
                      <a:pt x="12023" y="14040"/>
                      <a:pt x="11739" y="15608"/>
                      <a:pt x="10604" y="15772"/>
                    </a:cubicBezTo>
                    <a:cubicBezTo>
                      <a:pt x="10539" y="15782"/>
                      <a:pt x="10474" y="15787"/>
                      <a:pt x="10409" y="15787"/>
                    </a:cubicBezTo>
                    <a:cubicBezTo>
                      <a:pt x="9877" y="15787"/>
                      <a:pt x="9355" y="15484"/>
                      <a:pt x="8833" y="15484"/>
                    </a:cubicBezTo>
                    <a:cubicBezTo>
                      <a:pt x="8761" y="15484"/>
                      <a:pt x="8689" y="15490"/>
                      <a:pt x="8617" y="15503"/>
                    </a:cubicBezTo>
                    <a:cubicBezTo>
                      <a:pt x="7920" y="15605"/>
                      <a:pt x="7393" y="16356"/>
                      <a:pt x="6691" y="16356"/>
                    </a:cubicBezTo>
                    <a:cubicBezTo>
                      <a:pt x="6671" y="16356"/>
                      <a:pt x="6651" y="16356"/>
                      <a:pt x="6631" y="16354"/>
                    </a:cubicBezTo>
                    <a:cubicBezTo>
                      <a:pt x="6288" y="16325"/>
                      <a:pt x="5989" y="16115"/>
                      <a:pt x="5645" y="16056"/>
                    </a:cubicBezTo>
                    <a:cubicBezTo>
                      <a:pt x="5592" y="16051"/>
                      <a:pt x="5540" y="16048"/>
                      <a:pt x="5488" y="16048"/>
                    </a:cubicBezTo>
                    <a:cubicBezTo>
                      <a:pt x="5231" y="16048"/>
                      <a:pt x="4985" y="16108"/>
                      <a:pt x="4749" y="16220"/>
                    </a:cubicBezTo>
                    <a:cubicBezTo>
                      <a:pt x="4660" y="16265"/>
                      <a:pt x="4570" y="16310"/>
                      <a:pt x="4480" y="16354"/>
                    </a:cubicBezTo>
                    <a:cubicBezTo>
                      <a:pt x="2300" y="17445"/>
                      <a:pt x="0" y="19192"/>
                      <a:pt x="821" y="22000"/>
                    </a:cubicBezTo>
                    <a:cubicBezTo>
                      <a:pt x="1168" y="23163"/>
                      <a:pt x="1774" y="23371"/>
                      <a:pt x="2646" y="23371"/>
                    </a:cubicBezTo>
                    <a:cubicBezTo>
                      <a:pt x="2939" y="23371"/>
                      <a:pt x="3262" y="23348"/>
                      <a:pt x="3614" y="23329"/>
                    </a:cubicBezTo>
                    <a:cubicBezTo>
                      <a:pt x="4316" y="23284"/>
                      <a:pt x="5377" y="23329"/>
                      <a:pt x="6034" y="23210"/>
                    </a:cubicBezTo>
                    <a:cubicBezTo>
                      <a:pt x="7049" y="23015"/>
                      <a:pt x="7736" y="22119"/>
                      <a:pt x="8752" y="21955"/>
                    </a:cubicBezTo>
                    <a:cubicBezTo>
                      <a:pt x="8881" y="21929"/>
                      <a:pt x="9013" y="21919"/>
                      <a:pt x="9146" y="21919"/>
                    </a:cubicBezTo>
                    <a:cubicBezTo>
                      <a:pt x="9474" y="21919"/>
                      <a:pt x="9811" y="21979"/>
                      <a:pt x="10141" y="22000"/>
                    </a:cubicBezTo>
                    <a:cubicBezTo>
                      <a:pt x="10234" y="22005"/>
                      <a:pt x="10325" y="22007"/>
                      <a:pt x="10416" y="22007"/>
                    </a:cubicBezTo>
                    <a:cubicBezTo>
                      <a:pt x="15103" y="22007"/>
                      <a:pt x="16402" y="15661"/>
                      <a:pt x="20476" y="14532"/>
                    </a:cubicBezTo>
                    <a:cubicBezTo>
                      <a:pt x="21043" y="14368"/>
                      <a:pt x="21656" y="14338"/>
                      <a:pt x="22208" y="14114"/>
                    </a:cubicBezTo>
                    <a:cubicBezTo>
                      <a:pt x="22761" y="13875"/>
                      <a:pt x="23284" y="13397"/>
                      <a:pt x="23299" y="12800"/>
                    </a:cubicBezTo>
                    <a:cubicBezTo>
                      <a:pt x="23269" y="12606"/>
                      <a:pt x="23269" y="12412"/>
                      <a:pt x="23299" y="12232"/>
                    </a:cubicBezTo>
                    <a:cubicBezTo>
                      <a:pt x="23358" y="11964"/>
                      <a:pt x="23612" y="11799"/>
                      <a:pt x="23836" y="11650"/>
                    </a:cubicBezTo>
                    <a:cubicBezTo>
                      <a:pt x="25001" y="10873"/>
                      <a:pt x="26196" y="10097"/>
                      <a:pt x="27540" y="9723"/>
                    </a:cubicBezTo>
                    <a:cubicBezTo>
                      <a:pt x="29108" y="9290"/>
                      <a:pt x="30288" y="9201"/>
                      <a:pt x="31767" y="8454"/>
                    </a:cubicBezTo>
                    <a:cubicBezTo>
                      <a:pt x="31901" y="8394"/>
                      <a:pt x="32035" y="8305"/>
                      <a:pt x="32155" y="8200"/>
                    </a:cubicBezTo>
                    <a:cubicBezTo>
                      <a:pt x="32304" y="8006"/>
                      <a:pt x="32424" y="7782"/>
                      <a:pt x="32483" y="7543"/>
                    </a:cubicBezTo>
                    <a:cubicBezTo>
                      <a:pt x="32797" y="6677"/>
                      <a:pt x="33350" y="5915"/>
                      <a:pt x="34082" y="5332"/>
                    </a:cubicBezTo>
                    <a:cubicBezTo>
                      <a:pt x="33932" y="5206"/>
                      <a:pt x="33754" y="5152"/>
                      <a:pt x="33569" y="5152"/>
                    </a:cubicBezTo>
                    <a:cubicBezTo>
                      <a:pt x="33164" y="5152"/>
                      <a:pt x="32725" y="5412"/>
                      <a:pt x="32469" y="5751"/>
                    </a:cubicBezTo>
                    <a:cubicBezTo>
                      <a:pt x="31959" y="6388"/>
                      <a:pt x="30983" y="7252"/>
                      <a:pt x="30542" y="7252"/>
                    </a:cubicBezTo>
                    <a:cubicBezTo>
                      <a:pt x="30260" y="7252"/>
                      <a:pt x="30197" y="6897"/>
                      <a:pt x="30617" y="5900"/>
                    </a:cubicBezTo>
                    <a:cubicBezTo>
                      <a:pt x="31095" y="4750"/>
                      <a:pt x="32902" y="3316"/>
                      <a:pt x="34082" y="2913"/>
                    </a:cubicBezTo>
                    <a:cubicBezTo>
                      <a:pt x="34559" y="2764"/>
                      <a:pt x="35082" y="2749"/>
                      <a:pt x="35545" y="2540"/>
                    </a:cubicBezTo>
                    <a:cubicBezTo>
                      <a:pt x="36083" y="2316"/>
                      <a:pt x="36486" y="1883"/>
                      <a:pt x="36874" y="1449"/>
                    </a:cubicBezTo>
                    <a:lnTo>
                      <a:pt x="38174" y="1"/>
                    </a:lnTo>
                    <a:cubicBezTo>
                      <a:pt x="38158" y="0"/>
                      <a:pt x="38142" y="0"/>
                      <a:pt x="3812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-903835" y="-3688401"/>
                <a:ext cx="751294" cy="567751"/>
              </a:xfrm>
              <a:custGeom>
                <a:avLst/>
                <a:gdLst/>
                <a:ahLst/>
                <a:cxnLst/>
                <a:rect l="l" t="t" r="r" b="b"/>
                <a:pathLst>
                  <a:path w="14085" h="10644" extrusionOk="0">
                    <a:moveTo>
                      <a:pt x="13803" y="1"/>
                    </a:moveTo>
                    <a:cubicBezTo>
                      <a:pt x="13728" y="1"/>
                      <a:pt x="13646" y="22"/>
                      <a:pt x="13577" y="50"/>
                    </a:cubicBezTo>
                    <a:lnTo>
                      <a:pt x="11486" y="722"/>
                    </a:lnTo>
                    <a:cubicBezTo>
                      <a:pt x="11142" y="811"/>
                      <a:pt x="10814" y="961"/>
                      <a:pt x="10530" y="1200"/>
                    </a:cubicBezTo>
                    <a:cubicBezTo>
                      <a:pt x="10261" y="1454"/>
                      <a:pt x="10142" y="1827"/>
                      <a:pt x="9932" y="2141"/>
                    </a:cubicBezTo>
                    <a:cubicBezTo>
                      <a:pt x="9508" y="2758"/>
                      <a:pt x="8818" y="3109"/>
                      <a:pt x="8101" y="3109"/>
                    </a:cubicBezTo>
                    <a:cubicBezTo>
                      <a:pt x="7985" y="3109"/>
                      <a:pt x="7868" y="3100"/>
                      <a:pt x="7752" y="3081"/>
                    </a:cubicBezTo>
                    <a:cubicBezTo>
                      <a:pt x="7408" y="3022"/>
                      <a:pt x="7080" y="2872"/>
                      <a:pt x="6736" y="2872"/>
                    </a:cubicBezTo>
                    <a:cubicBezTo>
                      <a:pt x="6064" y="2902"/>
                      <a:pt x="5766" y="3515"/>
                      <a:pt x="5213" y="3679"/>
                    </a:cubicBezTo>
                    <a:cubicBezTo>
                      <a:pt x="5105" y="3711"/>
                      <a:pt x="4991" y="3724"/>
                      <a:pt x="4873" y="3724"/>
                    </a:cubicBezTo>
                    <a:cubicBezTo>
                      <a:pt x="4408" y="3724"/>
                      <a:pt x="3880" y="3528"/>
                      <a:pt x="3447" y="3528"/>
                    </a:cubicBezTo>
                    <a:cubicBezTo>
                      <a:pt x="3423" y="3528"/>
                      <a:pt x="3399" y="3528"/>
                      <a:pt x="3376" y="3530"/>
                    </a:cubicBezTo>
                    <a:cubicBezTo>
                      <a:pt x="2823" y="3574"/>
                      <a:pt x="2316" y="3843"/>
                      <a:pt x="1838" y="4127"/>
                    </a:cubicBezTo>
                    <a:cubicBezTo>
                      <a:pt x="1046" y="4605"/>
                      <a:pt x="210" y="5217"/>
                      <a:pt x="60" y="6128"/>
                    </a:cubicBezTo>
                    <a:cubicBezTo>
                      <a:pt x="1" y="6516"/>
                      <a:pt x="60" y="6920"/>
                      <a:pt x="225" y="7278"/>
                    </a:cubicBezTo>
                    <a:cubicBezTo>
                      <a:pt x="434" y="7726"/>
                      <a:pt x="703" y="8159"/>
                      <a:pt x="1016" y="8548"/>
                    </a:cubicBezTo>
                    <a:cubicBezTo>
                      <a:pt x="1584" y="9324"/>
                      <a:pt x="2211" y="10146"/>
                      <a:pt x="3122" y="10489"/>
                    </a:cubicBezTo>
                    <a:cubicBezTo>
                      <a:pt x="3414" y="10597"/>
                      <a:pt x="3682" y="10644"/>
                      <a:pt x="3935" y="10644"/>
                    </a:cubicBezTo>
                    <a:cubicBezTo>
                      <a:pt x="4836" y="10644"/>
                      <a:pt x="5542" y="10056"/>
                      <a:pt x="6393" y="9578"/>
                    </a:cubicBezTo>
                    <a:cubicBezTo>
                      <a:pt x="7558" y="8936"/>
                      <a:pt x="8827" y="9265"/>
                      <a:pt x="9708" y="8189"/>
                    </a:cubicBezTo>
                    <a:cubicBezTo>
                      <a:pt x="9858" y="8010"/>
                      <a:pt x="9977" y="7831"/>
                      <a:pt x="10142" y="7666"/>
                    </a:cubicBezTo>
                    <a:cubicBezTo>
                      <a:pt x="10515" y="7308"/>
                      <a:pt x="10963" y="7069"/>
                      <a:pt x="11471" y="6950"/>
                    </a:cubicBezTo>
                    <a:cubicBezTo>
                      <a:pt x="11769" y="6875"/>
                      <a:pt x="12068" y="6770"/>
                      <a:pt x="12352" y="6651"/>
                    </a:cubicBezTo>
                    <a:cubicBezTo>
                      <a:pt x="12636" y="6531"/>
                      <a:pt x="12860" y="6292"/>
                      <a:pt x="12964" y="5994"/>
                    </a:cubicBezTo>
                    <a:cubicBezTo>
                      <a:pt x="12964" y="5964"/>
                      <a:pt x="12964" y="5919"/>
                      <a:pt x="12964" y="5889"/>
                    </a:cubicBezTo>
                    <a:cubicBezTo>
                      <a:pt x="12944" y="5834"/>
                      <a:pt x="12895" y="5814"/>
                      <a:pt x="12838" y="5814"/>
                    </a:cubicBezTo>
                    <a:cubicBezTo>
                      <a:pt x="12770" y="5814"/>
                      <a:pt x="12692" y="5842"/>
                      <a:pt x="12636" y="5874"/>
                    </a:cubicBezTo>
                    <a:cubicBezTo>
                      <a:pt x="12232" y="6158"/>
                      <a:pt x="11829" y="6487"/>
                      <a:pt x="11351" y="6591"/>
                    </a:cubicBezTo>
                    <a:cubicBezTo>
                      <a:pt x="11212" y="6626"/>
                      <a:pt x="11071" y="6638"/>
                      <a:pt x="10929" y="6638"/>
                    </a:cubicBezTo>
                    <a:cubicBezTo>
                      <a:pt x="10644" y="6638"/>
                      <a:pt x="10356" y="6591"/>
                      <a:pt x="10067" y="6591"/>
                    </a:cubicBezTo>
                    <a:cubicBezTo>
                      <a:pt x="10042" y="6591"/>
                      <a:pt x="10018" y="6590"/>
                      <a:pt x="9993" y="6590"/>
                    </a:cubicBezTo>
                    <a:cubicBezTo>
                      <a:pt x="9333" y="6590"/>
                      <a:pt x="8702" y="6783"/>
                      <a:pt x="8140" y="7129"/>
                    </a:cubicBezTo>
                    <a:cubicBezTo>
                      <a:pt x="7304" y="7666"/>
                      <a:pt x="6871" y="7607"/>
                      <a:pt x="5900" y="7652"/>
                    </a:cubicBezTo>
                    <a:cubicBezTo>
                      <a:pt x="5034" y="7681"/>
                      <a:pt x="4197" y="7995"/>
                      <a:pt x="3525" y="8533"/>
                    </a:cubicBezTo>
                    <a:cubicBezTo>
                      <a:pt x="3406" y="7995"/>
                      <a:pt x="3854" y="7502"/>
                      <a:pt x="4287" y="7174"/>
                    </a:cubicBezTo>
                    <a:cubicBezTo>
                      <a:pt x="5228" y="6442"/>
                      <a:pt x="6273" y="5844"/>
                      <a:pt x="7394" y="5411"/>
                    </a:cubicBezTo>
                    <a:cubicBezTo>
                      <a:pt x="7692" y="5322"/>
                      <a:pt x="7976" y="5172"/>
                      <a:pt x="8215" y="4963"/>
                    </a:cubicBezTo>
                    <a:cubicBezTo>
                      <a:pt x="8320" y="4829"/>
                      <a:pt x="8424" y="4694"/>
                      <a:pt x="8514" y="4545"/>
                    </a:cubicBezTo>
                    <a:cubicBezTo>
                      <a:pt x="8872" y="4052"/>
                      <a:pt x="9455" y="3798"/>
                      <a:pt x="9992" y="3515"/>
                    </a:cubicBezTo>
                    <a:cubicBezTo>
                      <a:pt x="11471" y="2738"/>
                      <a:pt x="12785" y="1693"/>
                      <a:pt x="13890" y="453"/>
                    </a:cubicBezTo>
                    <a:cubicBezTo>
                      <a:pt x="13980" y="348"/>
                      <a:pt x="14084" y="259"/>
                      <a:pt x="14010" y="109"/>
                    </a:cubicBezTo>
                    <a:cubicBezTo>
                      <a:pt x="13970" y="29"/>
                      <a:pt x="13891" y="1"/>
                      <a:pt x="13803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58249" y="-4876039"/>
                <a:ext cx="1371051" cy="1456075"/>
              </a:xfrm>
              <a:custGeom>
                <a:avLst/>
                <a:gdLst/>
                <a:ahLst/>
                <a:cxnLst/>
                <a:rect l="l" t="t" r="r" b="b"/>
                <a:pathLst>
                  <a:path w="25704" h="27298" extrusionOk="0">
                    <a:moveTo>
                      <a:pt x="17337" y="1"/>
                    </a:moveTo>
                    <a:cubicBezTo>
                      <a:pt x="17226" y="1"/>
                      <a:pt x="17113" y="20"/>
                      <a:pt x="16997" y="63"/>
                    </a:cubicBezTo>
                    <a:cubicBezTo>
                      <a:pt x="16668" y="212"/>
                      <a:pt x="16399" y="466"/>
                      <a:pt x="16250" y="795"/>
                    </a:cubicBezTo>
                    <a:cubicBezTo>
                      <a:pt x="14995" y="2930"/>
                      <a:pt x="15503" y="6052"/>
                      <a:pt x="13562" y="7590"/>
                    </a:cubicBezTo>
                    <a:cubicBezTo>
                      <a:pt x="12427" y="8501"/>
                      <a:pt x="11755" y="8740"/>
                      <a:pt x="11142" y="10129"/>
                    </a:cubicBezTo>
                    <a:cubicBezTo>
                      <a:pt x="10709" y="11115"/>
                      <a:pt x="10560" y="12354"/>
                      <a:pt x="9798" y="13161"/>
                    </a:cubicBezTo>
                    <a:cubicBezTo>
                      <a:pt x="9036" y="13982"/>
                      <a:pt x="8096" y="14057"/>
                      <a:pt x="7827" y="15401"/>
                    </a:cubicBezTo>
                    <a:cubicBezTo>
                      <a:pt x="7722" y="15953"/>
                      <a:pt x="7737" y="16596"/>
                      <a:pt x="7349" y="16984"/>
                    </a:cubicBezTo>
                    <a:cubicBezTo>
                      <a:pt x="7005" y="17313"/>
                      <a:pt x="6498" y="17357"/>
                      <a:pt x="6049" y="17432"/>
                    </a:cubicBezTo>
                    <a:cubicBezTo>
                      <a:pt x="3779" y="17880"/>
                      <a:pt x="2181" y="19881"/>
                      <a:pt x="792" y="21733"/>
                    </a:cubicBezTo>
                    <a:cubicBezTo>
                      <a:pt x="494" y="22077"/>
                      <a:pt x="270" y="22480"/>
                      <a:pt x="120" y="22913"/>
                    </a:cubicBezTo>
                    <a:cubicBezTo>
                      <a:pt x="1" y="23361"/>
                      <a:pt x="90" y="23884"/>
                      <a:pt x="449" y="24168"/>
                    </a:cubicBezTo>
                    <a:cubicBezTo>
                      <a:pt x="942" y="23570"/>
                      <a:pt x="1554" y="23092"/>
                      <a:pt x="2241" y="22764"/>
                    </a:cubicBezTo>
                    <a:cubicBezTo>
                      <a:pt x="2641" y="22570"/>
                      <a:pt x="3015" y="22519"/>
                      <a:pt x="3381" y="22519"/>
                    </a:cubicBezTo>
                    <a:cubicBezTo>
                      <a:pt x="3793" y="22519"/>
                      <a:pt x="4194" y="22585"/>
                      <a:pt x="4608" y="22585"/>
                    </a:cubicBezTo>
                    <a:cubicBezTo>
                      <a:pt x="5045" y="22585"/>
                      <a:pt x="5496" y="22512"/>
                      <a:pt x="5990" y="22211"/>
                    </a:cubicBezTo>
                    <a:cubicBezTo>
                      <a:pt x="7573" y="21255"/>
                      <a:pt x="8857" y="20658"/>
                      <a:pt x="10784" y="20404"/>
                    </a:cubicBezTo>
                    <a:cubicBezTo>
                      <a:pt x="10926" y="20383"/>
                      <a:pt x="11079" y="20370"/>
                      <a:pt x="11232" y="20370"/>
                    </a:cubicBezTo>
                    <a:cubicBezTo>
                      <a:pt x="11738" y="20370"/>
                      <a:pt x="12248" y="20510"/>
                      <a:pt x="12397" y="20957"/>
                    </a:cubicBezTo>
                    <a:cubicBezTo>
                      <a:pt x="12710" y="21823"/>
                      <a:pt x="11262" y="22585"/>
                      <a:pt x="11546" y="23466"/>
                    </a:cubicBezTo>
                    <a:cubicBezTo>
                      <a:pt x="11590" y="23630"/>
                      <a:pt x="11695" y="23779"/>
                      <a:pt x="11650" y="23944"/>
                    </a:cubicBezTo>
                    <a:cubicBezTo>
                      <a:pt x="11605" y="24108"/>
                      <a:pt x="11411" y="24183"/>
                      <a:pt x="11247" y="24242"/>
                    </a:cubicBezTo>
                    <a:cubicBezTo>
                      <a:pt x="10500" y="24526"/>
                      <a:pt x="9918" y="25094"/>
                      <a:pt x="9604" y="25810"/>
                    </a:cubicBezTo>
                    <a:cubicBezTo>
                      <a:pt x="9455" y="26109"/>
                      <a:pt x="9425" y="26468"/>
                      <a:pt x="9544" y="26781"/>
                    </a:cubicBezTo>
                    <a:cubicBezTo>
                      <a:pt x="9696" y="27142"/>
                      <a:pt x="10078" y="27298"/>
                      <a:pt x="10478" y="27298"/>
                    </a:cubicBezTo>
                    <a:cubicBezTo>
                      <a:pt x="10707" y="27298"/>
                      <a:pt x="10941" y="27247"/>
                      <a:pt x="11142" y="27155"/>
                    </a:cubicBezTo>
                    <a:cubicBezTo>
                      <a:pt x="11695" y="26901"/>
                      <a:pt x="12128" y="26438"/>
                      <a:pt x="12666" y="26154"/>
                    </a:cubicBezTo>
                    <a:cubicBezTo>
                      <a:pt x="13905" y="25512"/>
                      <a:pt x="15503" y="25930"/>
                      <a:pt x="16713" y="25258"/>
                    </a:cubicBezTo>
                    <a:cubicBezTo>
                      <a:pt x="17968" y="24556"/>
                      <a:pt x="18311" y="23062"/>
                      <a:pt x="18938" y="21883"/>
                    </a:cubicBezTo>
                    <a:cubicBezTo>
                      <a:pt x="19566" y="20703"/>
                      <a:pt x="20402" y="19851"/>
                      <a:pt x="21298" y="18866"/>
                    </a:cubicBezTo>
                    <a:cubicBezTo>
                      <a:pt x="22119" y="17940"/>
                      <a:pt x="24972" y="13877"/>
                      <a:pt x="23001" y="12907"/>
                    </a:cubicBezTo>
                    <a:lnTo>
                      <a:pt x="20969" y="11921"/>
                    </a:lnTo>
                    <a:lnTo>
                      <a:pt x="20969" y="11921"/>
                    </a:lnTo>
                    <a:cubicBezTo>
                      <a:pt x="20982" y="11927"/>
                      <a:pt x="20996" y="11930"/>
                      <a:pt x="21011" y="11930"/>
                    </a:cubicBezTo>
                    <a:cubicBezTo>
                      <a:pt x="21692" y="11930"/>
                      <a:pt x="25141" y="6156"/>
                      <a:pt x="25330" y="5499"/>
                    </a:cubicBezTo>
                    <a:cubicBezTo>
                      <a:pt x="25674" y="4349"/>
                      <a:pt x="25704" y="3184"/>
                      <a:pt x="24360" y="2811"/>
                    </a:cubicBezTo>
                    <a:cubicBezTo>
                      <a:pt x="24222" y="2772"/>
                      <a:pt x="24093" y="2756"/>
                      <a:pt x="23968" y="2756"/>
                    </a:cubicBezTo>
                    <a:cubicBezTo>
                      <a:pt x="23258" y="2756"/>
                      <a:pt x="22730" y="3292"/>
                      <a:pt x="22046" y="3292"/>
                    </a:cubicBezTo>
                    <a:cubicBezTo>
                      <a:pt x="22016" y="3292"/>
                      <a:pt x="21986" y="3291"/>
                      <a:pt x="21955" y="3289"/>
                    </a:cubicBezTo>
                    <a:cubicBezTo>
                      <a:pt x="20895" y="3229"/>
                      <a:pt x="19775" y="2169"/>
                      <a:pt x="19147" y="1392"/>
                    </a:cubicBezTo>
                    <a:cubicBezTo>
                      <a:pt x="18657" y="785"/>
                      <a:pt x="18044" y="1"/>
                      <a:pt x="173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64807" y="-4144606"/>
                <a:ext cx="1512029" cy="880323"/>
              </a:xfrm>
              <a:custGeom>
                <a:avLst/>
                <a:gdLst/>
                <a:ahLst/>
                <a:cxnLst/>
                <a:rect l="l" t="t" r="r" b="b"/>
                <a:pathLst>
                  <a:path w="28347" h="16504" fill="none" extrusionOk="0">
                    <a:moveTo>
                      <a:pt x="28347" y="299"/>
                    </a:moveTo>
                    <a:cubicBezTo>
                      <a:pt x="27958" y="792"/>
                      <a:pt x="27197" y="717"/>
                      <a:pt x="26584" y="598"/>
                    </a:cubicBezTo>
                    <a:cubicBezTo>
                      <a:pt x="25972" y="478"/>
                      <a:pt x="25225" y="374"/>
                      <a:pt x="24792" y="822"/>
                    </a:cubicBezTo>
                    <a:cubicBezTo>
                      <a:pt x="24598" y="1031"/>
                      <a:pt x="24464" y="1344"/>
                      <a:pt x="24180" y="1419"/>
                    </a:cubicBezTo>
                    <a:cubicBezTo>
                      <a:pt x="23732" y="1524"/>
                      <a:pt x="23433" y="911"/>
                      <a:pt x="22970" y="852"/>
                    </a:cubicBezTo>
                    <a:cubicBezTo>
                      <a:pt x="22567" y="822"/>
                      <a:pt x="22283" y="1225"/>
                      <a:pt x="21910" y="1404"/>
                    </a:cubicBezTo>
                    <a:cubicBezTo>
                      <a:pt x="20745" y="1987"/>
                      <a:pt x="19953" y="0"/>
                      <a:pt x="19012" y="627"/>
                    </a:cubicBezTo>
                    <a:cubicBezTo>
                      <a:pt x="18639" y="881"/>
                      <a:pt x="18579" y="1419"/>
                      <a:pt x="18639" y="1867"/>
                    </a:cubicBezTo>
                    <a:cubicBezTo>
                      <a:pt x="18684" y="2315"/>
                      <a:pt x="18788" y="2793"/>
                      <a:pt x="18579" y="3196"/>
                    </a:cubicBezTo>
                    <a:cubicBezTo>
                      <a:pt x="18146" y="4063"/>
                      <a:pt x="16683" y="4242"/>
                      <a:pt x="16040" y="5003"/>
                    </a:cubicBezTo>
                    <a:cubicBezTo>
                      <a:pt x="14980" y="6288"/>
                      <a:pt x="13950" y="7378"/>
                      <a:pt x="12576" y="8349"/>
                    </a:cubicBezTo>
                    <a:cubicBezTo>
                      <a:pt x="12277" y="8573"/>
                      <a:pt x="11963" y="8752"/>
                      <a:pt x="11635" y="8916"/>
                    </a:cubicBezTo>
                    <a:cubicBezTo>
                      <a:pt x="10634" y="9364"/>
                      <a:pt x="9469" y="9275"/>
                      <a:pt x="8558" y="8677"/>
                    </a:cubicBezTo>
                    <a:cubicBezTo>
                      <a:pt x="8155" y="8423"/>
                      <a:pt x="7796" y="8050"/>
                      <a:pt x="7333" y="7901"/>
                    </a:cubicBezTo>
                    <a:cubicBezTo>
                      <a:pt x="6885" y="7751"/>
                      <a:pt x="6258" y="7916"/>
                      <a:pt x="6153" y="8394"/>
                    </a:cubicBezTo>
                    <a:cubicBezTo>
                      <a:pt x="6034" y="8931"/>
                      <a:pt x="6646" y="9588"/>
                      <a:pt x="6258" y="9992"/>
                    </a:cubicBezTo>
                    <a:cubicBezTo>
                      <a:pt x="6004" y="10246"/>
                      <a:pt x="5541" y="10111"/>
                      <a:pt x="5213" y="10290"/>
                    </a:cubicBezTo>
                    <a:cubicBezTo>
                      <a:pt x="4720" y="10574"/>
                      <a:pt x="4884" y="11396"/>
                      <a:pt x="4496" y="11814"/>
                    </a:cubicBezTo>
                    <a:cubicBezTo>
                      <a:pt x="4137" y="12187"/>
                      <a:pt x="3674" y="12157"/>
                      <a:pt x="3376" y="12560"/>
                    </a:cubicBezTo>
                    <a:cubicBezTo>
                      <a:pt x="3107" y="12919"/>
                      <a:pt x="3077" y="13427"/>
                      <a:pt x="2689" y="13860"/>
                    </a:cubicBezTo>
                    <a:cubicBezTo>
                      <a:pt x="1837" y="14801"/>
                      <a:pt x="702" y="15428"/>
                      <a:pt x="0" y="16503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231506" y="-4334415"/>
                <a:ext cx="2544478" cy="1214552"/>
              </a:xfrm>
              <a:custGeom>
                <a:avLst/>
                <a:gdLst/>
                <a:ahLst/>
                <a:cxnLst/>
                <a:rect l="l" t="t" r="r" b="b"/>
                <a:pathLst>
                  <a:path w="47703" h="22770" extrusionOk="0">
                    <a:moveTo>
                      <a:pt x="43763" y="0"/>
                    </a:moveTo>
                    <a:cubicBezTo>
                      <a:pt x="43227" y="0"/>
                      <a:pt x="42670" y="198"/>
                      <a:pt x="42192" y="468"/>
                    </a:cubicBezTo>
                    <a:cubicBezTo>
                      <a:pt x="39937" y="1768"/>
                      <a:pt x="37876" y="3351"/>
                      <a:pt x="35501" y="4501"/>
                    </a:cubicBezTo>
                    <a:cubicBezTo>
                      <a:pt x="33141" y="5651"/>
                      <a:pt x="30528" y="6592"/>
                      <a:pt x="29004" y="8862"/>
                    </a:cubicBezTo>
                    <a:cubicBezTo>
                      <a:pt x="28691" y="9325"/>
                      <a:pt x="28437" y="9847"/>
                      <a:pt x="28004" y="10221"/>
                    </a:cubicBezTo>
                    <a:cubicBezTo>
                      <a:pt x="27496" y="10684"/>
                      <a:pt x="26809" y="10878"/>
                      <a:pt x="26152" y="11072"/>
                    </a:cubicBezTo>
                    <a:lnTo>
                      <a:pt x="16818" y="13716"/>
                    </a:lnTo>
                    <a:cubicBezTo>
                      <a:pt x="15249" y="14119"/>
                      <a:pt x="13696" y="14627"/>
                      <a:pt x="12173" y="15209"/>
                    </a:cubicBezTo>
                    <a:cubicBezTo>
                      <a:pt x="11471" y="15493"/>
                      <a:pt x="10754" y="15836"/>
                      <a:pt x="10351" y="16479"/>
                    </a:cubicBezTo>
                    <a:cubicBezTo>
                      <a:pt x="10112" y="16852"/>
                      <a:pt x="10007" y="17300"/>
                      <a:pt x="9738" y="17658"/>
                    </a:cubicBezTo>
                    <a:cubicBezTo>
                      <a:pt x="9260" y="18286"/>
                      <a:pt x="8424" y="18465"/>
                      <a:pt x="7662" y="18644"/>
                    </a:cubicBezTo>
                    <a:cubicBezTo>
                      <a:pt x="4899" y="19301"/>
                      <a:pt x="2286" y="20511"/>
                      <a:pt x="1" y="22184"/>
                    </a:cubicBezTo>
                    <a:cubicBezTo>
                      <a:pt x="780" y="22596"/>
                      <a:pt x="1567" y="22770"/>
                      <a:pt x="2360" y="22770"/>
                    </a:cubicBezTo>
                    <a:cubicBezTo>
                      <a:pt x="6387" y="22770"/>
                      <a:pt x="10560" y="18306"/>
                      <a:pt x="14503" y="18106"/>
                    </a:cubicBezTo>
                    <a:cubicBezTo>
                      <a:pt x="14662" y="18098"/>
                      <a:pt x="14821" y="18095"/>
                      <a:pt x="14980" y="18095"/>
                    </a:cubicBezTo>
                    <a:cubicBezTo>
                      <a:pt x="15475" y="18095"/>
                      <a:pt x="15972" y="18125"/>
                      <a:pt x="16465" y="18125"/>
                    </a:cubicBezTo>
                    <a:cubicBezTo>
                      <a:pt x="16961" y="18125"/>
                      <a:pt x="17453" y="18095"/>
                      <a:pt x="17938" y="17972"/>
                    </a:cubicBezTo>
                    <a:cubicBezTo>
                      <a:pt x="18625" y="17793"/>
                      <a:pt x="19103" y="17419"/>
                      <a:pt x="19700" y="17076"/>
                    </a:cubicBezTo>
                    <a:cubicBezTo>
                      <a:pt x="20238" y="16777"/>
                      <a:pt x="20865" y="16643"/>
                      <a:pt x="21418" y="16329"/>
                    </a:cubicBezTo>
                    <a:cubicBezTo>
                      <a:pt x="22553" y="15717"/>
                      <a:pt x="23568" y="14895"/>
                      <a:pt x="24778" y="14403"/>
                    </a:cubicBezTo>
                    <a:cubicBezTo>
                      <a:pt x="25330" y="14164"/>
                      <a:pt x="25943" y="14014"/>
                      <a:pt x="26466" y="13716"/>
                    </a:cubicBezTo>
                    <a:cubicBezTo>
                      <a:pt x="27720" y="13044"/>
                      <a:pt x="27705" y="11774"/>
                      <a:pt x="29273" y="11655"/>
                    </a:cubicBezTo>
                    <a:cubicBezTo>
                      <a:pt x="29766" y="11610"/>
                      <a:pt x="30184" y="11281"/>
                      <a:pt x="30603" y="11027"/>
                    </a:cubicBezTo>
                    <a:cubicBezTo>
                      <a:pt x="30907" y="10838"/>
                      <a:pt x="31264" y="10679"/>
                      <a:pt x="31604" y="10679"/>
                    </a:cubicBezTo>
                    <a:cubicBezTo>
                      <a:pt x="31748" y="10679"/>
                      <a:pt x="31888" y="10707"/>
                      <a:pt x="32021" y="10773"/>
                    </a:cubicBezTo>
                    <a:cubicBezTo>
                      <a:pt x="32066" y="11266"/>
                      <a:pt x="31618" y="11640"/>
                      <a:pt x="31260" y="11968"/>
                    </a:cubicBezTo>
                    <a:cubicBezTo>
                      <a:pt x="30886" y="12297"/>
                      <a:pt x="30543" y="12834"/>
                      <a:pt x="30812" y="13238"/>
                    </a:cubicBezTo>
                    <a:cubicBezTo>
                      <a:pt x="31379" y="12954"/>
                      <a:pt x="31902" y="12581"/>
                      <a:pt x="32380" y="12147"/>
                    </a:cubicBezTo>
                    <a:cubicBezTo>
                      <a:pt x="32813" y="11744"/>
                      <a:pt x="33261" y="11445"/>
                      <a:pt x="33724" y="11057"/>
                    </a:cubicBezTo>
                    <a:cubicBezTo>
                      <a:pt x="33989" y="10872"/>
                      <a:pt x="34301" y="10768"/>
                      <a:pt x="34619" y="10768"/>
                    </a:cubicBezTo>
                    <a:cubicBezTo>
                      <a:pt x="34659" y="10768"/>
                      <a:pt x="34699" y="10770"/>
                      <a:pt x="34739" y="10773"/>
                    </a:cubicBezTo>
                    <a:cubicBezTo>
                      <a:pt x="34967" y="10802"/>
                      <a:pt x="35194" y="10812"/>
                      <a:pt x="35421" y="10812"/>
                    </a:cubicBezTo>
                    <a:cubicBezTo>
                      <a:pt x="35552" y="10812"/>
                      <a:pt x="35684" y="10809"/>
                      <a:pt x="35815" y="10803"/>
                    </a:cubicBezTo>
                    <a:cubicBezTo>
                      <a:pt x="36263" y="10699"/>
                      <a:pt x="36696" y="10520"/>
                      <a:pt x="37069" y="10251"/>
                    </a:cubicBezTo>
                    <a:lnTo>
                      <a:pt x="37069" y="10251"/>
                    </a:lnTo>
                    <a:cubicBezTo>
                      <a:pt x="36995" y="11102"/>
                      <a:pt x="36621" y="11894"/>
                      <a:pt x="36024" y="12491"/>
                    </a:cubicBezTo>
                    <a:cubicBezTo>
                      <a:pt x="35426" y="13073"/>
                      <a:pt x="36009" y="13925"/>
                      <a:pt x="34904" y="14134"/>
                    </a:cubicBezTo>
                    <a:cubicBezTo>
                      <a:pt x="34456" y="14208"/>
                      <a:pt x="33963" y="14164"/>
                      <a:pt x="33589" y="14403"/>
                    </a:cubicBezTo>
                    <a:cubicBezTo>
                      <a:pt x="33082" y="14716"/>
                      <a:pt x="32947" y="15388"/>
                      <a:pt x="32574" y="15866"/>
                    </a:cubicBezTo>
                    <a:cubicBezTo>
                      <a:pt x="32290" y="16240"/>
                      <a:pt x="31857" y="16479"/>
                      <a:pt x="31603" y="16867"/>
                    </a:cubicBezTo>
                    <a:cubicBezTo>
                      <a:pt x="31275" y="17375"/>
                      <a:pt x="31275" y="18047"/>
                      <a:pt x="30931" y="18540"/>
                    </a:cubicBezTo>
                    <a:cubicBezTo>
                      <a:pt x="30886" y="18599"/>
                      <a:pt x="30841" y="18659"/>
                      <a:pt x="30827" y="18734"/>
                    </a:cubicBezTo>
                    <a:cubicBezTo>
                      <a:pt x="30797" y="19003"/>
                      <a:pt x="31230" y="19047"/>
                      <a:pt x="31394" y="19256"/>
                    </a:cubicBezTo>
                    <a:cubicBezTo>
                      <a:pt x="31499" y="19406"/>
                      <a:pt x="31484" y="19630"/>
                      <a:pt x="31618" y="19764"/>
                    </a:cubicBezTo>
                    <a:cubicBezTo>
                      <a:pt x="31708" y="19831"/>
                      <a:pt x="31814" y="19865"/>
                      <a:pt x="31925" y="19865"/>
                    </a:cubicBezTo>
                    <a:cubicBezTo>
                      <a:pt x="31962" y="19865"/>
                      <a:pt x="31999" y="19861"/>
                      <a:pt x="32036" y="19854"/>
                    </a:cubicBezTo>
                    <a:cubicBezTo>
                      <a:pt x="33948" y="19675"/>
                      <a:pt x="35606" y="18599"/>
                      <a:pt x="37383" y="17897"/>
                    </a:cubicBezTo>
                    <a:cubicBezTo>
                      <a:pt x="38787" y="17345"/>
                      <a:pt x="40265" y="16807"/>
                      <a:pt x="41415" y="15821"/>
                    </a:cubicBezTo>
                    <a:cubicBezTo>
                      <a:pt x="42371" y="15015"/>
                      <a:pt x="44387" y="10908"/>
                      <a:pt x="42864" y="10161"/>
                    </a:cubicBezTo>
                    <a:lnTo>
                      <a:pt x="40818" y="9160"/>
                    </a:lnTo>
                    <a:cubicBezTo>
                      <a:pt x="41863" y="7831"/>
                      <a:pt x="47703" y="1409"/>
                      <a:pt x="44447" y="125"/>
                    </a:cubicBezTo>
                    <a:cubicBezTo>
                      <a:pt x="44229" y="38"/>
                      <a:pt x="43998" y="0"/>
                      <a:pt x="437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alpha val="56019"/>
                    </a:schemeClr>
                  </a:gs>
                  <a:gs pos="100000">
                    <a:schemeClr val="accent2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46041" y="-3645143"/>
                <a:ext cx="650108" cy="25096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4705" extrusionOk="0">
                    <a:moveTo>
                      <a:pt x="12188" y="0"/>
                    </a:moveTo>
                    <a:cubicBezTo>
                      <a:pt x="11680" y="0"/>
                      <a:pt x="11202" y="105"/>
                      <a:pt x="10739" y="299"/>
                    </a:cubicBezTo>
                    <a:cubicBezTo>
                      <a:pt x="10470" y="433"/>
                      <a:pt x="10231" y="583"/>
                      <a:pt x="9992" y="762"/>
                    </a:cubicBezTo>
                    <a:cubicBezTo>
                      <a:pt x="9156" y="1240"/>
                      <a:pt x="8230" y="1569"/>
                      <a:pt x="7274" y="1718"/>
                    </a:cubicBezTo>
                    <a:cubicBezTo>
                      <a:pt x="6214" y="1897"/>
                      <a:pt x="5108" y="1598"/>
                      <a:pt x="4108" y="2136"/>
                    </a:cubicBezTo>
                    <a:cubicBezTo>
                      <a:pt x="3734" y="2345"/>
                      <a:pt x="3421" y="2644"/>
                      <a:pt x="3062" y="2883"/>
                    </a:cubicBezTo>
                    <a:cubicBezTo>
                      <a:pt x="2062" y="3555"/>
                      <a:pt x="703" y="3734"/>
                      <a:pt x="1" y="4705"/>
                    </a:cubicBezTo>
                    <a:cubicBezTo>
                      <a:pt x="1629" y="4705"/>
                      <a:pt x="2734" y="3540"/>
                      <a:pt x="4272" y="3361"/>
                    </a:cubicBezTo>
                    <a:cubicBezTo>
                      <a:pt x="4645" y="3316"/>
                      <a:pt x="5019" y="3346"/>
                      <a:pt x="5392" y="3316"/>
                    </a:cubicBezTo>
                    <a:cubicBezTo>
                      <a:pt x="6336" y="3230"/>
                      <a:pt x="6869" y="2310"/>
                      <a:pt x="7947" y="2310"/>
                    </a:cubicBezTo>
                    <a:cubicBezTo>
                      <a:pt x="7996" y="2310"/>
                      <a:pt x="8045" y="2311"/>
                      <a:pt x="8095" y="2315"/>
                    </a:cubicBezTo>
                    <a:cubicBezTo>
                      <a:pt x="8375" y="2340"/>
                      <a:pt x="8677" y="2401"/>
                      <a:pt x="8959" y="2401"/>
                    </a:cubicBezTo>
                    <a:cubicBezTo>
                      <a:pt x="9190" y="2401"/>
                      <a:pt x="9407" y="2360"/>
                      <a:pt x="9589" y="2226"/>
                    </a:cubicBezTo>
                    <a:cubicBezTo>
                      <a:pt x="9813" y="2061"/>
                      <a:pt x="9917" y="1778"/>
                      <a:pt x="10112" y="1569"/>
                    </a:cubicBezTo>
                    <a:cubicBezTo>
                      <a:pt x="10395" y="1210"/>
                      <a:pt x="10858" y="1031"/>
                      <a:pt x="11277" y="822"/>
                    </a:cubicBezTo>
                    <a:cubicBezTo>
                      <a:pt x="11665" y="628"/>
                      <a:pt x="12038" y="404"/>
                      <a:pt x="12188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384804" y="-4130258"/>
                <a:ext cx="650108" cy="25176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4720" extrusionOk="0">
                    <a:moveTo>
                      <a:pt x="12188" y="0"/>
                    </a:moveTo>
                    <a:lnTo>
                      <a:pt x="12188" y="0"/>
                    </a:lnTo>
                    <a:cubicBezTo>
                      <a:pt x="11695" y="15"/>
                      <a:pt x="11202" y="120"/>
                      <a:pt x="10739" y="299"/>
                    </a:cubicBezTo>
                    <a:cubicBezTo>
                      <a:pt x="10485" y="448"/>
                      <a:pt x="10231" y="597"/>
                      <a:pt x="9977" y="777"/>
                    </a:cubicBezTo>
                    <a:cubicBezTo>
                      <a:pt x="9141" y="1255"/>
                      <a:pt x="8215" y="1583"/>
                      <a:pt x="7259" y="1718"/>
                    </a:cubicBezTo>
                    <a:cubicBezTo>
                      <a:pt x="6199" y="1897"/>
                      <a:pt x="5094" y="1613"/>
                      <a:pt x="4108" y="2151"/>
                    </a:cubicBezTo>
                    <a:cubicBezTo>
                      <a:pt x="3720" y="2345"/>
                      <a:pt x="3406" y="2658"/>
                      <a:pt x="3048" y="2897"/>
                    </a:cubicBezTo>
                    <a:cubicBezTo>
                      <a:pt x="2047" y="3555"/>
                      <a:pt x="703" y="3749"/>
                      <a:pt x="1" y="4719"/>
                    </a:cubicBezTo>
                    <a:cubicBezTo>
                      <a:pt x="1614" y="4705"/>
                      <a:pt x="2719" y="3555"/>
                      <a:pt x="4272" y="3360"/>
                    </a:cubicBezTo>
                    <a:cubicBezTo>
                      <a:pt x="4459" y="3345"/>
                      <a:pt x="4646" y="3345"/>
                      <a:pt x="4832" y="3345"/>
                    </a:cubicBezTo>
                    <a:cubicBezTo>
                      <a:pt x="5019" y="3345"/>
                      <a:pt x="5206" y="3345"/>
                      <a:pt x="5392" y="3331"/>
                    </a:cubicBezTo>
                    <a:cubicBezTo>
                      <a:pt x="6336" y="3230"/>
                      <a:pt x="6869" y="2309"/>
                      <a:pt x="7948" y="2309"/>
                    </a:cubicBezTo>
                    <a:cubicBezTo>
                      <a:pt x="7996" y="2309"/>
                      <a:pt x="8045" y="2311"/>
                      <a:pt x="8096" y="2315"/>
                    </a:cubicBezTo>
                    <a:cubicBezTo>
                      <a:pt x="8378" y="2340"/>
                      <a:pt x="8680" y="2407"/>
                      <a:pt x="8963" y="2407"/>
                    </a:cubicBezTo>
                    <a:cubicBezTo>
                      <a:pt x="9189" y="2407"/>
                      <a:pt x="9404" y="2364"/>
                      <a:pt x="9589" y="2225"/>
                    </a:cubicBezTo>
                    <a:cubicBezTo>
                      <a:pt x="9813" y="2061"/>
                      <a:pt x="9918" y="1792"/>
                      <a:pt x="10112" y="1568"/>
                    </a:cubicBezTo>
                    <a:cubicBezTo>
                      <a:pt x="10396" y="1225"/>
                      <a:pt x="10858" y="1031"/>
                      <a:pt x="11277" y="821"/>
                    </a:cubicBezTo>
                    <a:cubicBezTo>
                      <a:pt x="11665" y="627"/>
                      <a:pt x="12038" y="403"/>
                      <a:pt x="12188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652878" y="-4449703"/>
                <a:ext cx="2601819" cy="1364651"/>
              </a:xfrm>
              <a:custGeom>
                <a:avLst/>
                <a:gdLst/>
                <a:ahLst/>
                <a:cxnLst/>
                <a:rect l="l" t="t" r="r" b="b"/>
                <a:pathLst>
                  <a:path w="48778" h="25584" fill="none" extrusionOk="0">
                    <a:moveTo>
                      <a:pt x="48778" y="5272"/>
                    </a:moveTo>
                    <a:cubicBezTo>
                      <a:pt x="46776" y="5690"/>
                      <a:pt x="44790" y="4421"/>
                      <a:pt x="42744" y="4436"/>
                    </a:cubicBezTo>
                    <a:cubicBezTo>
                      <a:pt x="40265" y="4466"/>
                      <a:pt x="38592" y="4182"/>
                      <a:pt x="37248" y="1852"/>
                    </a:cubicBezTo>
                    <a:cubicBezTo>
                      <a:pt x="36994" y="1389"/>
                      <a:pt x="36770" y="866"/>
                      <a:pt x="36367" y="508"/>
                    </a:cubicBezTo>
                    <a:cubicBezTo>
                      <a:pt x="35978" y="150"/>
                      <a:pt x="35306" y="0"/>
                      <a:pt x="34903" y="359"/>
                    </a:cubicBezTo>
                    <a:cubicBezTo>
                      <a:pt x="34634" y="612"/>
                      <a:pt x="34560" y="1016"/>
                      <a:pt x="34500" y="1374"/>
                    </a:cubicBezTo>
                    <a:cubicBezTo>
                      <a:pt x="34336" y="2240"/>
                      <a:pt x="34097" y="3092"/>
                      <a:pt x="33768" y="3913"/>
                    </a:cubicBezTo>
                    <a:cubicBezTo>
                      <a:pt x="33708" y="4107"/>
                      <a:pt x="33604" y="4286"/>
                      <a:pt x="33454" y="4421"/>
                    </a:cubicBezTo>
                    <a:cubicBezTo>
                      <a:pt x="33320" y="4525"/>
                      <a:pt x="33156" y="4570"/>
                      <a:pt x="33006" y="4675"/>
                    </a:cubicBezTo>
                    <a:cubicBezTo>
                      <a:pt x="32394" y="5078"/>
                      <a:pt x="32618" y="6004"/>
                      <a:pt x="32110" y="6452"/>
                    </a:cubicBezTo>
                    <a:cubicBezTo>
                      <a:pt x="31528" y="6975"/>
                      <a:pt x="30736" y="6512"/>
                      <a:pt x="30005" y="6796"/>
                    </a:cubicBezTo>
                    <a:cubicBezTo>
                      <a:pt x="29407" y="7034"/>
                      <a:pt x="28959" y="7736"/>
                      <a:pt x="29243" y="8304"/>
                    </a:cubicBezTo>
                    <a:cubicBezTo>
                      <a:pt x="29332" y="8438"/>
                      <a:pt x="29407" y="8588"/>
                      <a:pt x="29437" y="8737"/>
                    </a:cubicBezTo>
                    <a:cubicBezTo>
                      <a:pt x="29407" y="8886"/>
                      <a:pt x="29347" y="9021"/>
                      <a:pt x="29243" y="9125"/>
                    </a:cubicBezTo>
                    <a:lnTo>
                      <a:pt x="28197" y="10440"/>
                    </a:lnTo>
                    <a:cubicBezTo>
                      <a:pt x="28123" y="10559"/>
                      <a:pt x="28018" y="10649"/>
                      <a:pt x="27914" y="10708"/>
                    </a:cubicBezTo>
                    <a:cubicBezTo>
                      <a:pt x="27690" y="10798"/>
                      <a:pt x="27451" y="10679"/>
                      <a:pt x="27212" y="10634"/>
                    </a:cubicBezTo>
                    <a:cubicBezTo>
                      <a:pt x="26525" y="10529"/>
                      <a:pt x="25882" y="10992"/>
                      <a:pt x="25763" y="11679"/>
                    </a:cubicBezTo>
                    <a:cubicBezTo>
                      <a:pt x="24852" y="11366"/>
                      <a:pt x="23851" y="11605"/>
                      <a:pt x="23194" y="12306"/>
                    </a:cubicBezTo>
                    <a:cubicBezTo>
                      <a:pt x="22447" y="13113"/>
                      <a:pt x="21088" y="13277"/>
                      <a:pt x="20043" y="13232"/>
                    </a:cubicBezTo>
                    <a:cubicBezTo>
                      <a:pt x="19625" y="13218"/>
                      <a:pt x="19222" y="13158"/>
                      <a:pt x="18818" y="13262"/>
                    </a:cubicBezTo>
                    <a:cubicBezTo>
                      <a:pt x="18430" y="13352"/>
                      <a:pt x="18042" y="13666"/>
                      <a:pt x="18012" y="14069"/>
                    </a:cubicBezTo>
                    <a:cubicBezTo>
                      <a:pt x="17997" y="14562"/>
                      <a:pt x="18460" y="14920"/>
                      <a:pt x="18654" y="15383"/>
                    </a:cubicBezTo>
                    <a:cubicBezTo>
                      <a:pt x="18878" y="15906"/>
                      <a:pt x="18714" y="16518"/>
                      <a:pt x="18266" y="16877"/>
                    </a:cubicBezTo>
                    <a:cubicBezTo>
                      <a:pt x="17982" y="17086"/>
                      <a:pt x="17594" y="17175"/>
                      <a:pt x="17370" y="17459"/>
                    </a:cubicBezTo>
                    <a:cubicBezTo>
                      <a:pt x="17205" y="17638"/>
                      <a:pt x="17146" y="17892"/>
                      <a:pt x="17011" y="18101"/>
                    </a:cubicBezTo>
                    <a:cubicBezTo>
                      <a:pt x="16309" y="19147"/>
                      <a:pt x="14816" y="17593"/>
                      <a:pt x="14114" y="18728"/>
                    </a:cubicBezTo>
                    <a:cubicBezTo>
                      <a:pt x="13979" y="18953"/>
                      <a:pt x="14009" y="19251"/>
                      <a:pt x="13875" y="19490"/>
                    </a:cubicBezTo>
                    <a:cubicBezTo>
                      <a:pt x="13606" y="19998"/>
                      <a:pt x="12889" y="19968"/>
                      <a:pt x="12322" y="19893"/>
                    </a:cubicBezTo>
                    <a:cubicBezTo>
                      <a:pt x="10664" y="19669"/>
                      <a:pt x="8349" y="22193"/>
                      <a:pt x="6945" y="23045"/>
                    </a:cubicBezTo>
                    <a:cubicBezTo>
                      <a:pt x="4824" y="24344"/>
                      <a:pt x="2524" y="25434"/>
                      <a:pt x="0" y="25584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362509" y="-4959567"/>
                <a:ext cx="508330" cy="530626"/>
              </a:xfrm>
              <a:custGeom>
                <a:avLst/>
                <a:gdLst/>
                <a:ahLst/>
                <a:cxnLst/>
                <a:rect l="l" t="t" r="r" b="b"/>
                <a:pathLst>
                  <a:path w="9530" h="9948" fill="none" extrusionOk="0">
                    <a:moveTo>
                      <a:pt x="2883" y="4885"/>
                    </a:moveTo>
                    <a:cubicBezTo>
                      <a:pt x="2674" y="4929"/>
                      <a:pt x="2495" y="4989"/>
                      <a:pt x="2316" y="5094"/>
                    </a:cubicBezTo>
                    <a:cubicBezTo>
                      <a:pt x="1867" y="5422"/>
                      <a:pt x="1927" y="6169"/>
                      <a:pt x="1524" y="6557"/>
                    </a:cubicBezTo>
                    <a:cubicBezTo>
                      <a:pt x="867" y="7199"/>
                      <a:pt x="1" y="7214"/>
                      <a:pt x="493" y="8424"/>
                    </a:cubicBezTo>
                    <a:cubicBezTo>
                      <a:pt x="732" y="9036"/>
                      <a:pt x="1673" y="9947"/>
                      <a:pt x="2375" y="9679"/>
                    </a:cubicBezTo>
                    <a:cubicBezTo>
                      <a:pt x="2629" y="9604"/>
                      <a:pt x="2808" y="9380"/>
                      <a:pt x="3032" y="9260"/>
                    </a:cubicBezTo>
                    <a:cubicBezTo>
                      <a:pt x="3391" y="9066"/>
                      <a:pt x="3839" y="9111"/>
                      <a:pt x="4167" y="9365"/>
                    </a:cubicBezTo>
                    <a:cubicBezTo>
                      <a:pt x="4302" y="9499"/>
                      <a:pt x="4436" y="9619"/>
                      <a:pt x="4601" y="9723"/>
                    </a:cubicBezTo>
                    <a:cubicBezTo>
                      <a:pt x="4974" y="9873"/>
                      <a:pt x="5362" y="9574"/>
                      <a:pt x="5736" y="9440"/>
                    </a:cubicBezTo>
                    <a:cubicBezTo>
                      <a:pt x="6184" y="9275"/>
                      <a:pt x="6691" y="9335"/>
                      <a:pt x="7125" y="9141"/>
                    </a:cubicBezTo>
                    <a:cubicBezTo>
                      <a:pt x="7573" y="8902"/>
                      <a:pt x="7886" y="8469"/>
                      <a:pt x="7991" y="7976"/>
                    </a:cubicBezTo>
                    <a:cubicBezTo>
                      <a:pt x="8499" y="5766"/>
                      <a:pt x="9529" y="2943"/>
                      <a:pt x="7453" y="1121"/>
                    </a:cubicBezTo>
                    <a:cubicBezTo>
                      <a:pt x="6751" y="494"/>
                      <a:pt x="5930" y="1"/>
                      <a:pt x="5198" y="748"/>
                    </a:cubicBezTo>
                    <a:cubicBezTo>
                      <a:pt x="4780" y="1166"/>
                      <a:pt x="4795" y="2420"/>
                      <a:pt x="4451" y="3003"/>
                    </a:cubicBezTo>
                    <a:cubicBezTo>
                      <a:pt x="4182" y="3451"/>
                      <a:pt x="3585" y="4661"/>
                      <a:pt x="3077" y="4840"/>
                    </a:cubicBezTo>
                    <a:cubicBezTo>
                      <a:pt x="3003" y="4855"/>
                      <a:pt x="2943" y="4870"/>
                      <a:pt x="2883" y="4885"/>
                    </a:cubicBezTo>
                    <a:close/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404375" y="-3611433"/>
                <a:ext cx="439042" cy="222054"/>
              </a:xfrm>
              <a:custGeom>
                <a:avLst/>
                <a:gdLst/>
                <a:ahLst/>
                <a:cxnLst/>
                <a:rect l="l" t="t" r="r" b="b"/>
                <a:pathLst>
                  <a:path w="8231" h="4163" extrusionOk="0">
                    <a:moveTo>
                      <a:pt x="8138" y="1"/>
                    </a:moveTo>
                    <a:cubicBezTo>
                      <a:pt x="8123" y="1"/>
                      <a:pt x="8108" y="4"/>
                      <a:pt x="8096" y="11"/>
                    </a:cubicBezTo>
                    <a:cubicBezTo>
                      <a:pt x="7588" y="123"/>
                      <a:pt x="7121" y="462"/>
                      <a:pt x="6605" y="462"/>
                    </a:cubicBezTo>
                    <a:cubicBezTo>
                      <a:pt x="6574" y="462"/>
                      <a:pt x="6544" y="461"/>
                      <a:pt x="6513" y="459"/>
                    </a:cubicBezTo>
                    <a:cubicBezTo>
                      <a:pt x="6260" y="445"/>
                      <a:pt x="6020" y="338"/>
                      <a:pt x="5768" y="338"/>
                    </a:cubicBezTo>
                    <a:cubicBezTo>
                      <a:pt x="5752" y="338"/>
                      <a:pt x="5737" y="338"/>
                      <a:pt x="5721" y="339"/>
                    </a:cubicBezTo>
                    <a:cubicBezTo>
                      <a:pt x="5497" y="369"/>
                      <a:pt x="5273" y="459"/>
                      <a:pt x="5079" y="593"/>
                    </a:cubicBezTo>
                    <a:lnTo>
                      <a:pt x="4228" y="1071"/>
                    </a:lnTo>
                    <a:cubicBezTo>
                      <a:pt x="3511" y="1489"/>
                      <a:pt x="2883" y="2101"/>
                      <a:pt x="2107" y="2520"/>
                    </a:cubicBezTo>
                    <a:cubicBezTo>
                      <a:pt x="1689" y="2744"/>
                      <a:pt x="1270" y="2998"/>
                      <a:pt x="882" y="3266"/>
                    </a:cubicBezTo>
                    <a:cubicBezTo>
                      <a:pt x="675" y="3444"/>
                      <a:pt x="217" y="4108"/>
                      <a:pt x="6" y="4161"/>
                    </a:cubicBezTo>
                    <a:lnTo>
                      <a:pt x="6" y="4161"/>
                    </a:lnTo>
                    <a:lnTo>
                      <a:pt x="1913" y="3714"/>
                    </a:lnTo>
                    <a:cubicBezTo>
                      <a:pt x="2391" y="3625"/>
                      <a:pt x="2854" y="3461"/>
                      <a:pt x="3287" y="3207"/>
                    </a:cubicBezTo>
                    <a:cubicBezTo>
                      <a:pt x="3675" y="2953"/>
                      <a:pt x="3899" y="2669"/>
                      <a:pt x="4362" y="2520"/>
                    </a:cubicBezTo>
                    <a:cubicBezTo>
                      <a:pt x="4720" y="2415"/>
                      <a:pt x="5124" y="2490"/>
                      <a:pt x="5422" y="2206"/>
                    </a:cubicBezTo>
                    <a:cubicBezTo>
                      <a:pt x="5572" y="2072"/>
                      <a:pt x="5661" y="1848"/>
                      <a:pt x="5811" y="1698"/>
                    </a:cubicBezTo>
                    <a:cubicBezTo>
                      <a:pt x="6050" y="1429"/>
                      <a:pt x="6423" y="1370"/>
                      <a:pt x="6766" y="1265"/>
                    </a:cubicBezTo>
                    <a:cubicBezTo>
                      <a:pt x="7185" y="1131"/>
                      <a:pt x="7558" y="937"/>
                      <a:pt x="7887" y="668"/>
                    </a:cubicBezTo>
                    <a:cubicBezTo>
                      <a:pt x="8081" y="533"/>
                      <a:pt x="8215" y="339"/>
                      <a:pt x="8230" y="100"/>
                    </a:cubicBezTo>
                    <a:cubicBezTo>
                      <a:pt x="8230" y="70"/>
                      <a:pt x="8215" y="40"/>
                      <a:pt x="8200" y="26"/>
                    </a:cubicBezTo>
                    <a:cubicBezTo>
                      <a:pt x="8183" y="8"/>
                      <a:pt x="8160" y="1"/>
                      <a:pt x="8138" y="1"/>
                    </a:cubicBezTo>
                    <a:close/>
                    <a:moveTo>
                      <a:pt x="6" y="4161"/>
                    </a:moveTo>
                    <a:lnTo>
                      <a:pt x="1" y="4162"/>
                    </a:lnTo>
                    <a:cubicBezTo>
                      <a:pt x="3" y="4162"/>
                      <a:pt x="4" y="4162"/>
                      <a:pt x="6" y="416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-154219" y="-3867405"/>
                <a:ext cx="384848" cy="231869"/>
              </a:xfrm>
              <a:custGeom>
                <a:avLst/>
                <a:gdLst/>
                <a:ahLst/>
                <a:cxnLst/>
                <a:rect l="l" t="t" r="r" b="b"/>
                <a:pathLst>
                  <a:path w="7215" h="4347" extrusionOk="0">
                    <a:moveTo>
                      <a:pt x="7214" y="1"/>
                    </a:moveTo>
                    <a:lnTo>
                      <a:pt x="7214" y="1"/>
                    </a:lnTo>
                    <a:cubicBezTo>
                      <a:pt x="7105" y="35"/>
                      <a:pt x="6999" y="76"/>
                      <a:pt x="6894" y="123"/>
                    </a:cubicBezTo>
                    <a:lnTo>
                      <a:pt x="6894" y="123"/>
                    </a:lnTo>
                    <a:cubicBezTo>
                      <a:pt x="7017" y="121"/>
                      <a:pt x="7128" y="93"/>
                      <a:pt x="7214" y="1"/>
                    </a:cubicBezTo>
                    <a:close/>
                    <a:moveTo>
                      <a:pt x="6368" y="74"/>
                    </a:moveTo>
                    <a:cubicBezTo>
                      <a:pt x="5689" y="74"/>
                      <a:pt x="5261" y="812"/>
                      <a:pt x="4660" y="1046"/>
                    </a:cubicBezTo>
                    <a:cubicBezTo>
                      <a:pt x="3958" y="1315"/>
                      <a:pt x="3002" y="1195"/>
                      <a:pt x="2510" y="1897"/>
                    </a:cubicBezTo>
                    <a:cubicBezTo>
                      <a:pt x="2405" y="2062"/>
                      <a:pt x="2300" y="2226"/>
                      <a:pt x="2166" y="2375"/>
                    </a:cubicBezTo>
                    <a:cubicBezTo>
                      <a:pt x="1972" y="2525"/>
                      <a:pt x="1748" y="2554"/>
                      <a:pt x="1539" y="2659"/>
                    </a:cubicBezTo>
                    <a:cubicBezTo>
                      <a:pt x="1479" y="2689"/>
                      <a:pt x="1419" y="2734"/>
                      <a:pt x="1360" y="2764"/>
                    </a:cubicBezTo>
                    <a:cubicBezTo>
                      <a:pt x="807" y="3182"/>
                      <a:pt x="628" y="4018"/>
                      <a:pt x="1" y="4347"/>
                    </a:cubicBezTo>
                    <a:cubicBezTo>
                      <a:pt x="673" y="4227"/>
                      <a:pt x="1285" y="3839"/>
                      <a:pt x="1658" y="3271"/>
                    </a:cubicBezTo>
                    <a:cubicBezTo>
                      <a:pt x="1733" y="3122"/>
                      <a:pt x="1838" y="2988"/>
                      <a:pt x="1942" y="2868"/>
                    </a:cubicBezTo>
                    <a:cubicBezTo>
                      <a:pt x="2554" y="2226"/>
                      <a:pt x="4347" y="1987"/>
                      <a:pt x="5183" y="1823"/>
                    </a:cubicBezTo>
                    <a:cubicBezTo>
                      <a:pt x="5512" y="1763"/>
                      <a:pt x="5855" y="1614"/>
                      <a:pt x="5974" y="1300"/>
                    </a:cubicBezTo>
                    <a:cubicBezTo>
                      <a:pt x="6034" y="1121"/>
                      <a:pt x="6004" y="927"/>
                      <a:pt x="6079" y="747"/>
                    </a:cubicBezTo>
                    <a:cubicBezTo>
                      <a:pt x="6154" y="598"/>
                      <a:pt x="6273" y="478"/>
                      <a:pt x="6408" y="389"/>
                    </a:cubicBezTo>
                    <a:cubicBezTo>
                      <a:pt x="6564" y="288"/>
                      <a:pt x="6726" y="198"/>
                      <a:pt x="6894" y="123"/>
                    </a:cubicBezTo>
                    <a:lnTo>
                      <a:pt x="6894" y="123"/>
                    </a:lnTo>
                    <a:cubicBezTo>
                      <a:pt x="6890" y="123"/>
                      <a:pt x="6887" y="123"/>
                      <a:pt x="6883" y="123"/>
                    </a:cubicBezTo>
                    <a:cubicBezTo>
                      <a:pt x="6731" y="123"/>
                      <a:pt x="6563" y="83"/>
                      <a:pt x="6408" y="75"/>
                    </a:cubicBezTo>
                    <a:cubicBezTo>
                      <a:pt x="6394" y="75"/>
                      <a:pt x="6381" y="74"/>
                      <a:pt x="6368" y="74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3207000" y="3761344"/>
              <a:ext cx="4086653" cy="2953323"/>
              <a:chOff x="-2041088" y="608037"/>
              <a:chExt cx="2966717" cy="2143973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-2041088" y="608037"/>
                <a:ext cx="2966717" cy="1969526"/>
              </a:xfrm>
              <a:custGeom>
                <a:avLst/>
                <a:gdLst/>
                <a:ahLst/>
                <a:cxnLst/>
                <a:rect l="l" t="t" r="r" b="b"/>
                <a:pathLst>
                  <a:path w="55619" h="36924" extrusionOk="0">
                    <a:moveTo>
                      <a:pt x="25756" y="1"/>
                    </a:moveTo>
                    <a:cubicBezTo>
                      <a:pt x="24249" y="1"/>
                      <a:pt x="22420" y="1165"/>
                      <a:pt x="21358" y="1868"/>
                    </a:cubicBezTo>
                    <a:lnTo>
                      <a:pt x="16818" y="4855"/>
                    </a:lnTo>
                    <a:cubicBezTo>
                      <a:pt x="15130" y="5960"/>
                      <a:pt x="13353" y="7185"/>
                      <a:pt x="12606" y="9067"/>
                    </a:cubicBezTo>
                    <a:cubicBezTo>
                      <a:pt x="11844" y="10934"/>
                      <a:pt x="12188" y="13293"/>
                      <a:pt x="10799" y="14757"/>
                    </a:cubicBezTo>
                    <a:cubicBezTo>
                      <a:pt x="10201" y="15384"/>
                      <a:pt x="9365" y="15743"/>
                      <a:pt x="8573" y="16131"/>
                    </a:cubicBezTo>
                    <a:cubicBezTo>
                      <a:pt x="4675" y="18117"/>
                      <a:pt x="1733" y="21597"/>
                      <a:pt x="404" y="25764"/>
                    </a:cubicBezTo>
                    <a:cubicBezTo>
                      <a:pt x="1" y="27063"/>
                      <a:pt x="792" y="28109"/>
                      <a:pt x="1435" y="29319"/>
                    </a:cubicBezTo>
                    <a:cubicBezTo>
                      <a:pt x="3929" y="34202"/>
                      <a:pt x="9723" y="36562"/>
                      <a:pt x="15190" y="36876"/>
                    </a:cubicBezTo>
                    <a:cubicBezTo>
                      <a:pt x="15766" y="36909"/>
                      <a:pt x="16343" y="36924"/>
                      <a:pt x="16918" y="36924"/>
                    </a:cubicBezTo>
                    <a:cubicBezTo>
                      <a:pt x="21797" y="36924"/>
                      <a:pt x="26639" y="35836"/>
                      <a:pt x="31528" y="35382"/>
                    </a:cubicBezTo>
                    <a:cubicBezTo>
                      <a:pt x="35382" y="35024"/>
                      <a:pt x="39295" y="35068"/>
                      <a:pt x="43073" y="34217"/>
                    </a:cubicBezTo>
                    <a:cubicBezTo>
                      <a:pt x="45717" y="33605"/>
                      <a:pt x="48614" y="32156"/>
                      <a:pt x="49137" y="29498"/>
                    </a:cubicBezTo>
                    <a:cubicBezTo>
                      <a:pt x="49376" y="28273"/>
                      <a:pt x="49092" y="26914"/>
                      <a:pt x="49734" y="25869"/>
                    </a:cubicBezTo>
                    <a:cubicBezTo>
                      <a:pt x="50063" y="25346"/>
                      <a:pt x="50600" y="24973"/>
                      <a:pt x="51108" y="24629"/>
                    </a:cubicBezTo>
                    <a:lnTo>
                      <a:pt x="55618" y="21508"/>
                    </a:lnTo>
                    <a:cubicBezTo>
                      <a:pt x="55245" y="20163"/>
                      <a:pt x="53677" y="19596"/>
                      <a:pt x="52318" y="19282"/>
                    </a:cubicBezTo>
                    <a:cubicBezTo>
                      <a:pt x="50361" y="18849"/>
                      <a:pt x="49480" y="17849"/>
                      <a:pt x="47867" y="16848"/>
                    </a:cubicBezTo>
                    <a:cubicBezTo>
                      <a:pt x="45672" y="15459"/>
                      <a:pt x="44671" y="14234"/>
                      <a:pt x="43387" y="12009"/>
                    </a:cubicBezTo>
                    <a:cubicBezTo>
                      <a:pt x="43208" y="11666"/>
                      <a:pt x="42984" y="11352"/>
                      <a:pt x="42715" y="11083"/>
                    </a:cubicBezTo>
                    <a:cubicBezTo>
                      <a:pt x="42267" y="10680"/>
                      <a:pt x="41654" y="10530"/>
                      <a:pt x="41072" y="10381"/>
                    </a:cubicBezTo>
                    <a:lnTo>
                      <a:pt x="38040" y="9619"/>
                    </a:lnTo>
                    <a:cubicBezTo>
                      <a:pt x="37816" y="9590"/>
                      <a:pt x="37607" y="9500"/>
                      <a:pt x="37428" y="9366"/>
                    </a:cubicBezTo>
                    <a:cubicBezTo>
                      <a:pt x="37249" y="9171"/>
                      <a:pt x="37129" y="8947"/>
                      <a:pt x="37069" y="8694"/>
                    </a:cubicBezTo>
                    <a:cubicBezTo>
                      <a:pt x="36830" y="7977"/>
                      <a:pt x="36591" y="7245"/>
                      <a:pt x="36352" y="6528"/>
                    </a:cubicBezTo>
                    <a:cubicBezTo>
                      <a:pt x="36323" y="6349"/>
                      <a:pt x="36218" y="6184"/>
                      <a:pt x="36084" y="6050"/>
                    </a:cubicBezTo>
                    <a:cubicBezTo>
                      <a:pt x="35940" y="5959"/>
                      <a:pt x="35762" y="5913"/>
                      <a:pt x="35589" y="5913"/>
                    </a:cubicBezTo>
                    <a:cubicBezTo>
                      <a:pt x="35565" y="5913"/>
                      <a:pt x="35540" y="5914"/>
                      <a:pt x="35516" y="5916"/>
                    </a:cubicBezTo>
                    <a:cubicBezTo>
                      <a:pt x="35414" y="5916"/>
                      <a:pt x="35318" y="5916"/>
                      <a:pt x="35227" y="5916"/>
                    </a:cubicBezTo>
                    <a:cubicBezTo>
                      <a:pt x="34223" y="5916"/>
                      <a:pt x="33831" y="5891"/>
                      <a:pt x="33037" y="5288"/>
                    </a:cubicBezTo>
                    <a:cubicBezTo>
                      <a:pt x="32529" y="4885"/>
                      <a:pt x="32245" y="4377"/>
                      <a:pt x="31648" y="3974"/>
                    </a:cubicBezTo>
                    <a:cubicBezTo>
                      <a:pt x="30543" y="3257"/>
                      <a:pt x="29199" y="2779"/>
                      <a:pt x="28153" y="1868"/>
                    </a:cubicBezTo>
                    <a:cubicBezTo>
                      <a:pt x="27541" y="1256"/>
                      <a:pt x="27421" y="390"/>
                      <a:pt x="26480" y="106"/>
                    </a:cubicBezTo>
                    <a:cubicBezTo>
                      <a:pt x="26251" y="33"/>
                      <a:pt x="26008" y="1"/>
                      <a:pt x="257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633491" y="1711347"/>
                <a:ext cx="1445941" cy="1040663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19510" extrusionOk="0">
                    <a:moveTo>
                      <a:pt x="11655" y="0"/>
                    </a:moveTo>
                    <a:cubicBezTo>
                      <a:pt x="11218" y="0"/>
                      <a:pt x="10756" y="282"/>
                      <a:pt x="10769" y="703"/>
                    </a:cubicBezTo>
                    <a:cubicBezTo>
                      <a:pt x="10784" y="897"/>
                      <a:pt x="10844" y="1077"/>
                      <a:pt x="10948" y="1226"/>
                    </a:cubicBezTo>
                    <a:cubicBezTo>
                      <a:pt x="11396" y="2032"/>
                      <a:pt x="11844" y="2854"/>
                      <a:pt x="12277" y="3660"/>
                    </a:cubicBezTo>
                    <a:cubicBezTo>
                      <a:pt x="12696" y="4422"/>
                      <a:pt x="13114" y="5378"/>
                      <a:pt x="12621" y="6080"/>
                    </a:cubicBezTo>
                    <a:cubicBezTo>
                      <a:pt x="12389" y="6402"/>
                      <a:pt x="12021" y="6582"/>
                      <a:pt x="11641" y="6582"/>
                    </a:cubicBezTo>
                    <a:cubicBezTo>
                      <a:pt x="11458" y="6582"/>
                      <a:pt x="11272" y="6540"/>
                      <a:pt x="11097" y="6453"/>
                    </a:cubicBezTo>
                    <a:cubicBezTo>
                      <a:pt x="10336" y="6050"/>
                      <a:pt x="10291" y="4601"/>
                      <a:pt x="9544" y="3959"/>
                    </a:cubicBezTo>
                    <a:cubicBezTo>
                      <a:pt x="9248" y="3705"/>
                      <a:pt x="8886" y="3478"/>
                      <a:pt x="8483" y="3478"/>
                    </a:cubicBezTo>
                    <a:cubicBezTo>
                      <a:pt x="8458" y="3478"/>
                      <a:pt x="8434" y="3479"/>
                      <a:pt x="8409" y="3481"/>
                    </a:cubicBezTo>
                    <a:cubicBezTo>
                      <a:pt x="7991" y="3511"/>
                      <a:pt x="7573" y="3884"/>
                      <a:pt x="7633" y="4302"/>
                    </a:cubicBezTo>
                    <a:cubicBezTo>
                      <a:pt x="7707" y="4765"/>
                      <a:pt x="8260" y="5019"/>
                      <a:pt x="8379" y="5452"/>
                    </a:cubicBezTo>
                    <a:cubicBezTo>
                      <a:pt x="8424" y="5647"/>
                      <a:pt x="8424" y="5856"/>
                      <a:pt x="8379" y="6050"/>
                    </a:cubicBezTo>
                    <a:cubicBezTo>
                      <a:pt x="8245" y="6991"/>
                      <a:pt x="8096" y="7947"/>
                      <a:pt x="7961" y="8887"/>
                    </a:cubicBezTo>
                    <a:cubicBezTo>
                      <a:pt x="7916" y="9141"/>
                      <a:pt x="7842" y="9425"/>
                      <a:pt x="7603" y="9500"/>
                    </a:cubicBezTo>
                    <a:cubicBezTo>
                      <a:pt x="7571" y="9503"/>
                      <a:pt x="7539" y="9505"/>
                      <a:pt x="7508" y="9505"/>
                    </a:cubicBezTo>
                    <a:cubicBezTo>
                      <a:pt x="7405" y="9505"/>
                      <a:pt x="7302" y="9486"/>
                      <a:pt x="7199" y="9440"/>
                    </a:cubicBezTo>
                    <a:cubicBezTo>
                      <a:pt x="6632" y="9216"/>
                      <a:pt x="6288" y="8947"/>
                      <a:pt x="6378" y="8320"/>
                    </a:cubicBezTo>
                    <a:cubicBezTo>
                      <a:pt x="6328" y="8314"/>
                      <a:pt x="6279" y="8311"/>
                      <a:pt x="6231" y="8311"/>
                    </a:cubicBezTo>
                    <a:cubicBezTo>
                      <a:pt x="5015" y="8311"/>
                      <a:pt x="4391" y="10235"/>
                      <a:pt x="3257" y="10695"/>
                    </a:cubicBezTo>
                    <a:cubicBezTo>
                      <a:pt x="3003" y="10769"/>
                      <a:pt x="2779" y="10889"/>
                      <a:pt x="2570" y="11038"/>
                    </a:cubicBezTo>
                    <a:cubicBezTo>
                      <a:pt x="2137" y="11397"/>
                      <a:pt x="2166" y="12069"/>
                      <a:pt x="2211" y="12636"/>
                    </a:cubicBezTo>
                    <a:cubicBezTo>
                      <a:pt x="2286" y="13204"/>
                      <a:pt x="2241" y="13786"/>
                      <a:pt x="2092" y="14339"/>
                    </a:cubicBezTo>
                    <a:cubicBezTo>
                      <a:pt x="1853" y="15056"/>
                      <a:pt x="1330" y="15623"/>
                      <a:pt x="852" y="16206"/>
                    </a:cubicBezTo>
                    <a:cubicBezTo>
                      <a:pt x="195" y="17012"/>
                      <a:pt x="1" y="17863"/>
                      <a:pt x="195" y="18491"/>
                    </a:cubicBezTo>
                    <a:cubicBezTo>
                      <a:pt x="378" y="19096"/>
                      <a:pt x="919" y="19510"/>
                      <a:pt x="1732" y="19510"/>
                    </a:cubicBezTo>
                    <a:cubicBezTo>
                      <a:pt x="1982" y="19510"/>
                      <a:pt x="2257" y="19471"/>
                      <a:pt x="2555" y="19387"/>
                    </a:cubicBezTo>
                    <a:cubicBezTo>
                      <a:pt x="4840" y="18804"/>
                      <a:pt x="7199" y="17385"/>
                      <a:pt x="9186" y="16131"/>
                    </a:cubicBezTo>
                    <a:cubicBezTo>
                      <a:pt x="10366" y="15384"/>
                      <a:pt x="11516" y="14563"/>
                      <a:pt x="12815" y="14040"/>
                    </a:cubicBezTo>
                    <a:cubicBezTo>
                      <a:pt x="14234" y="13487"/>
                      <a:pt x="15772" y="13308"/>
                      <a:pt x="17161" y="12741"/>
                    </a:cubicBezTo>
                    <a:cubicBezTo>
                      <a:pt x="18759" y="12098"/>
                      <a:pt x="20103" y="10978"/>
                      <a:pt x="21627" y="10217"/>
                    </a:cubicBezTo>
                    <a:cubicBezTo>
                      <a:pt x="22687" y="9679"/>
                      <a:pt x="23852" y="9306"/>
                      <a:pt x="24718" y="8514"/>
                    </a:cubicBezTo>
                    <a:cubicBezTo>
                      <a:pt x="27108" y="6319"/>
                      <a:pt x="21866" y="4183"/>
                      <a:pt x="20462" y="3615"/>
                    </a:cubicBezTo>
                    <a:cubicBezTo>
                      <a:pt x="19132" y="3063"/>
                      <a:pt x="17773" y="2495"/>
                      <a:pt x="16429" y="2017"/>
                    </a:cubicBezTo>
                    <a:cubicBezTo>
                      <a:pt x="15668" y="1749"/>
                      <a:pt x="14846" y="1644"/>
                      <a:pt x="14099" y="1330"/>
                    </a:cubicBezTo>
                    <a:cubicBezTo>
                      <a:pt x="13323" y="987"/>
                      <a:pt x="12651" y="195"/>
                      <a:pt x="11829" y="16"/>
                    </a:cubicBezTo>
                    <a:cubicBezTo>
                      <a:pt x="11772" y="5"/>
                      <a:pt x="11714" y="0"/>
                      <a:pt x="116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-1869019" y="1144251"/>
                <a:ext cx="1508882" cy="1487653"/>
              </a:xfrm>
              <a:custGeom>
                <a:avLst/>
                <a:gdLst/>
                <a:ahLst/>
                <a:cxnLst/>
                <a:rect l="l" t="t" r="r" b="b"/>
                <a:pathLst>
                  <a:path w="28288" h="27890" extrusionOk="0">
                    <a:moveTo>
                      <a:pt x="19819" y="0"/>
                    </a:moveTo>
                    <a:cubicBezTo>
                      <a:pt x="19359" y="0"/>
                      <a:pt x="18895" y="322"/>
                      <a:pt x="18654" y="731"/>
                    </a:cubicBezTo>
                    <a:cubicBezTo>
                      <a:pt x="18550" y="926"/>
                      <a:pt x="18445" y="1164"/>
                      <a:pt x="18251" y="1254"/>
                    </a:cubicBezTo>
                    <a:cubicBezTo>
                      <a:pt x="18194" y="1275"/>
                      <a:pt x="18136" y="1282"/>
                      <a:pt x="18076" y="1282"/>
                    </a:cubicBezTo>
                    <a:cubicBezTo>
                      <a:pt x="17948" y="1282"/>
                      <a:pt x="17815" y="1249"/>
                      <a:pt x="17682" y="1249"/>
                    </a:cubicBezTo>
                    <a:cubicBezTo>
                      <a:pt x="17653" y="1249"/>
                      <a:pt x="17623" y="1250"/>
                      <a:pt x="17594" y="1254"/>
                    </a:cubicBezTo>
                    <a:cubicBezTo>
                      <a:pt x="17131" y="1284"/>
                      <a:pt x="16922" y="1822"/>
                      <a:pt x="16668" y="2210"/>
                    </a:cubicBezTo>
                    <a:cubicBezTo>
                      <a:pt x="16160" y="2957"/>
                      <a:pt x="15369" y="3061"/>
                      <a:pt x="14637" y="3420"/>
                    </a:cubicBezTo>
                    <a:cubicBezTo>
                      <a:pt x="13905" y="3778"/>
                      <a:pt x="13233" y="4331"/>
                      <a:pt x="12516" y="4749"/>
                    </a:cubicBezTo>
                    <a:cubicBezTo>
                      <a:pt x="10022" y="6212"/>
                      <a:pt x="7618" y="7811"/>
                      <a:pt x="5303" y="9543"/>
                    </a:cubicBezTo>
                    <a:cubicBezTo>
                      <a:pt x="1524" y="12351"/>
                      <a:pt x="1" y="15353"/>
                      <a:pt x="75" y="19624"/>
                    </a:cubicBezTo>
                    <a:cubicBezTo>
                      <a:pt x="105" y="20879"/>
                      <a:pt x="285" y="22223"/>
                      <a:pt x="1196" y="23238"/>
                    </a:cubicBezTo>
                    <a:cubicBezTo>
                      <a:pt x="1942" y="24075"/>
                      <a:pt x="3077" y="24582"/>
                      <a:pt x="4197" y="25030"/>
                    </a:cubicBezTo>
                    <a:cubicBezTo>
                      <a:pt x="7170" y="26255"/>
                      <a:pt x="10246" y="27375"/>
                      <a:pt x="13517" y="27749"/>
                    </a:cubicBezTo>
                    <a:cubicBezTo>
                      <a:pt x="14336" y="27838"/>
                      <a:pt x="15112" y="27890"/>
                      <a:pt x="15856" y="27890"/>
                    </a:cubicBezTo>
                    <a:cubicBezTo>
                      <a:pt x="18080" y="27890"/>
                      <a:pt x="20019" y="27430"/>
                      <a:pt x="22000" y="26165"/>
                    </a:cubicBezTo>
                    <a:cubicBezTo>
                      <a:pt x="25539" y="25897"/>
                      <a:pt x="24569" y="20744"/>
                      <a:pt x="26286" y="18982"/>
                    </a:cubicBezTo>
                    <a:cubicBezTo>
                      <a:pt x="26495" y="18818"/>
                      <a:pt x="26675" y="18623"/>
                      <a:pt x="26809" y="18399"/>
                    </a:cubicBezTo>
                    <a:cubicBezTo>
                      <a:pt x="26943" y="18175"/>
                      <a:pt x="26884" y="17817"/>
                      <a:pt x="26630" y="17742"/>
                    </a:cubicBezTo>
                    <a:cubicBezTo>
                      <a:pt x="26598" y="17737"/>
                      <a:pt x="26567" y="17735"/>
                      <a:pt x="26535" y="17735"/>
                    </a:cubicBezTo>
                    <a:cubicBezTo>
                      <a:pt x="26385" y="17735"/>
                      <a:pt x="26233" y="17790"/>
                      <a:pt x="26122" y="17877"/>
                    </a:cubicBezTo>
                    <a:lnTo>
                      <a:pt x="23882" y="19280"/>
                    </a:lnTo>
                    <a:cubicBezTo>
                      <a:pt x="24136" y="18101"/>
                      <a:pt x="24419" y="16891"/>
                      <a:pt x="25181" y="15950"/>
                    </a:cubicBezTo>
                    <a:cubicBezTo>
                      <a:pt x="26182" y="14710"/>
                      <a:pt x="27108" y="13411"/>
                      <a:pt x="27974" y="12067"/>
                    </a:cubicBezTo>
                    <a:cubicBezTo>
                      <a:pt x="28138" y="11843"/>
                      <a:pt x="28243" y="11574"/>
                      <a:pt x="28288" y="11305"/>
                    </a:cubicBezTo>
                    <a:cubicBezTo>
                      <a:pt x="28244" y="11291"/>
                      <a:pt x="28200" y="11285"/>
                      <a:pt x="28157" y="11285"/>
                    </a:cubicBezTo>
                    <a:cubicBezTo>
                      <a:pt x="27918" y="11285"/>
                      <a:pt x="27690" y="11477"/>
                      <a:pt x="27526" y="11679"/>
                    </a:cubicBezTo>
                    <a:cubicBezTo>
                      <a:pt x="27033" y="12306"/>
                      <a:pt x="26719" y="13142"/>
                      <a:pt x="26002" y="13516"/>
                    </a:cubicBezTo>
                    <a:cubicBezTo>
                      <a:pt x="25793" y="13620"/>
                      <a:pt x="25569" y="13680"/>
                      <a:pt x="25375" y="13799"/>
                    </a:cubicBezTo>
                    <a:cubicBezTo>
                      <a:pt x="25032" y="14008"/>
                      <a:pt x="24823" y="14367"/>
                      <a:pt x="24584" y="14695"/>
                    </a:cubicBezTo>
                    <a:cubicBezTo>
                      <a:pt x="23434" y="16219"/>
                      <a:pt x="21836" y="16936"/>
                      <a:pt x="20148" y="17712"/>
                    </a:cubicBezTo>
                    <a:cubicBezTo>
                      <a:pt x="19207" y="18160"/>
                      <a:pt x="18535" y="19012"/>
                      <a:pt x="17743" y="19699"/>
                    </a:cubicBezTo>
                    <a:cubicBezTo>
                      <a:pt x="17251" y="20132"/>
                      <a:pt x="16713" y="20490"/>
                      <a:pt x="16130" y="20774"/>
                    </a:cubicBezTo>
                    <a:cubicBezTo>
                      <a:pt x="15872" y="20900"/>
                      <a:pt x="15551" y="20992"/>
                      <a:pt x="15262" y="20992"/>
                    </a:cubicBezTo>
                    <a:cubicBezTo>
                      <a:pt x="14967" y="20992"/>
                      <a:pt x="14705" y="20896"/>
                      <a:pt x="14577" y="20640"/>
                    </a:cubicBezTo>
                    <a:cubicBezTo>
                      <a:pt x="14308" y="20117"/>
                      <a:pt x="14846" y="19579"/>
                      <a:pt x="15294" y="19221"/>
                    </a:cubicBezTo>
                    <a:cubicBezTo>
                      <a:pt x="16713" y="18131"/>
                      <a:pt x="17699" y="16622"/>
                      <a:pt x="19058" y="15502"/>
                    </a:cubicBezTo>
                    <a:cubicBezTo>
                      <a:pt x="19446" y="15188"/>
                      <a:pt x="19610" y="14770"/>
                      <a:pt x="20133" y="14606"/>
                    </a:cubicBezTo>
                    <a:cubicBezTo>
                      <a:pt x="20462" y="14501"/>
                      <a:pt x="20835" y="14427"/>
                      <a:pt x="21059" y="14158"/>
                    </a:cubicBezTo>
                    <a:cubicBezTo>
                      <a:pt x="21223" y="13949"/>
                      <a:pt x="21268" y="13665"/>
                      <a:pt x="21343" y="13411"/>
                    </a:cubicBezTo>
                    <a:cubicBezTo>
                      <a:pt x="21701" y="12261"/>
                      <a:pt x="22926" y="11768"/>
                      <a:pt x="22806" y="10439"/>
                    </a:cubicBezTo>
                    <a:lnTo>
                      <a:pt x="22806" y="10439"/>
                    </a:lnTo>
                    <a:cubicBezTo>
                      <a:pt x="21970" y="10648"/>
                      <a:pt x="21761" y="11888"/>
                      <a:pt x="20940" y="12127"/>
                    </a:cubicBezTo>
                    <a:cubicBezTo>
                      <a:pt x="20715" y="12186"/>
                      <a:pt x="20462" y="12157"/>
                      <a:pt x="20238" y="12216"/>
                    </a:cubicBezTo>
                    <a:cubicBezTo>
                      <a:pt x="19371" y="12396"/>
                      <a:pt x="19013" y="13486"/>
                      <a:pt x="18266" y="13904"/>
                    </a:cubicBezTo>
                    <a:cubicBezTo>
                      <a:pt x="17534" y="14322"/>
                      <a:pt x="16534" y="14053"/>
                      <a:pt x="15817" y="14531"/>
                    </a:cubicBezTo>
                    <a:cubicBezTo>
                      <a:pt x="15548" y="14725"/>
                      <a:pt x="15339" y="15009"/>
                      <a:pt x="15040" y="15173"/>
                    </a:cubicBezTo>
                    <a:cubicBezTo>
                      <a:pt x="14825" y="15300"/>
                      <a:pt x="14071" y="15642"/>
                      <a:pt x="13702" y="15642"/>
                    </a:cubicBezTo>
                    <a:cubicBezTo>
                      <a:pt x="13636" y="15642"/>
                      <a:pt x="13583" y="15631"/>
                      <a:pt x="13547" y="15607"/>
                    </a:cubicBezTo>
                    <a:cubicBezTo>
                      <a:pt x="13054" y="15278"/>
                      <a:pt x="13562" y="14576"/>
                      <a:pt x="13801" y="14337"/>
                    </a:cubicBezTo>
                    <a:cubicBezTo>
                      <a:pt x="14921" y="13202"/>
                      <a:pt x="16414" y="12575"/>
                      <a:pt x="17385" y="11260"/>
                    </a:cubicBezTo>
                    <a:cubicBezTo>
                      <a:pt x="17997" y="10439"/>
                      <a:pt x="18027" y="9394"/>
                      <a:pt x="18774" y="8692"/>
                    </a:cubicBezTo>
                    <a:cubicBezTo>
                      <a:pt x="19341" y="8154"/>
                      <a:pt x="19760" y="7034"/>
                      <a:pt x="20566" y="6870"/>
                    </a:cubicBezTo>
                    <a:cubicBezTo>
                      <a:pt x="20790" y="6825"/>
                      <a:pt x="21044" y="6840"/>
                      <a:pt x="21238" y="6735"/>
                    </a:cubicBezTo>
                    <a:cubicBezTo>
                      <a:pt x="21686" y="6481"/>
                      <a:pt x="21627" y="5824"/>
                      <a:pt x="21865" y="5361"/>
                    </a:cubicBezTo>
                    <a:cubicBezTo>
                      <a:pt x="22075" y="4973"/>
                      <a:pt x="22523" y="4764"/>
                      <a:pt x="22881" y="4510"/>
                    </a:cubicBezTo>
                    <a:cubicBezTo>
                      <a:pt x="23239" y="4256"/>
                      <a:pt x="23568" y="3808"/>
                      <a:pt x="23389" y="3390"/>
                    </a:cubicBezTo>
                    <a:cubicBezTo>
                      <a:pt x="23339" y="3377"/>
                      <a:pt x="23289" y="3371"/>
                      <a:pt x="23239" y="3371"/>
                    </a:cubicBezTo>
                    <a:cubicBezTo>
                      <a:pt x="22992" y="3371"/>
                      <a:pt x="22754" y="3514"/>
                      <a:pt x="22567" y="3688"/>
                    </a:cubicBezTo>
                    <a:cubicBezTo>
                      <a:pt x="22358" y="3913"/>
                      <a:pt x="22149" y="4137"/>
                      <a:pt x="21925" y="4331"/>
                    </a:cubicBezTo>
                    <a:cubicBezTo>
                      <a:pt x="21507" y="4644"/>
                      <a:pt x="20940" y="4689"/>
                      <a:pt x="20491" y="4943"/>
                    </a:cubicBezTo>
                    <a:cubicBezTo>
                      <a:pt x="19775" y="5331"/>
                      <a:pt x="19386" y="6138"/>
                      <a:pt x="18714" y="6601"/>
                    </a:cubicBezTo>
                    <a:cubicBezTo>
                      <a:pt x="18087" y="7019"/>
                      <a:pt x="17295" y="6989"/>
                      <a:pt x="16638" y="7288"/>
                    </a:cubicBezTo>
                    <a:cubicBezTo>
                      <a:pt x="15862" y="7646"/>
                      <a:pt x="15115" y="8079"/>
                      <a:pt x="14413" y="8572"/>
                    </a:cubicBezTo>
                    <a:cubicBezTo>
                      <a:pt x="13860" y="8975"/>
                      <a:pt x="13353" y="9468"/>
                      <a:pt x="12770" y="9827"/>
                    </a:cubicBezTo>
                    <a:cubicBezTo>
                      <a:pt x="12349" y="10079"/>
                      <a:pt x="11862" y="10257"/>
                      <a:pt x="11381" y="10257"/>
                    </a:cubicBezTo>
                    <a:cubicBezTo>
                      <a:pt x="11179" y="10257"/>
                      <a:pt x="10978" y="10226"/>
                      <a:pt x="10784" y="10155"/>
                    </a:cubicBezTo>
                    <a:cubicBezTo>
                      <a:pt x="10724" y="10140"/>
                      <a:pt x="10664" y="10110"/>
                      <a:pt x="10619" y="10051"/>
                    </a:cubicBezTo>
                    <a:cubicBezTo>
                      <a:pt x="10560" y="9946"/>
                      <a:pt x="10560" y="9812"/>
                      <a:pt x="10619" y="9692"/>
                    </a:cubicBezTo>
                    <a:cubicBezTo>
                      <a:pt x="11082" y="8393"/>
                      <a:pt x="12292" y="7512"/>
                      <a:pt x="13442" y="6735"/>
                    </a:cubicBezTo>
                    <a:cubicBezTo>
                      <a:pt x="14279" y="6153"/>
                      <a:pt x="15145" y="5331"/>
                      <a:pt x="16056" y="4898"/>
                    </a:cubicBezTo>
                    <a:cubicBezTo>
                      <a:pt x="16399" y="4734"/>
                      <a:pt x="16803" y="4644"/>
                      <a:pt x="17101" y="4375"/>
                    </a:cubicBezTo>
                    <a:cubicBezTo>
                      <a:pt x="17564" y="3927"/>
                      <a:pt x="17594" y="3166"/>
                      <a:pt x="18027" y="2688"/>
                    </a:cubicBezTo>
                    <a:cubicBezTo>
                      <a:pt x="18864" y="1807"/>
                      <a:pt x="19685" y="1299"/>
                      <a:pt x="20148" y="59"/>
                    </a:cubicBezTo>
                    <a:cubicBezTo>
                      <a:pt x="20041" y="19"/>
                      <a:pt x="19930" y="0"/>
                      <a:pt x="198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733073" y="1670223"/>
                <a:ext cx="317906" cy="336629"/>
              </a:xfrm>
              <a:custGeom>
                <a:avLst/>
                <a:gdLst/>
                <a:ahLst/>
                <a:cxnLst/>
                <a:rect l="l" t="t" r="r" b="b"/>
                <a:pathLst>
                  <a:path w="5960" h="6311" extrusionOk="0">
                    <a:moveTo>
                      <a:pt x="5813" y="0"/>
                    </a:moveTo>
                    <a:cubicBezTo>
                      <a:pt x="5570" y="0"/>
                      <a:pt x="5345" y="200"/>
                      <a:pt x="5183" y="399"/>
                    </a:cubicBezTo>
                    <a:cubicBezTo>
                      <a:pt x="4631" y="1101"/>
                      <a:pt x="4257" y="1848"/>
                      <a:pt x="3526" y="2430"/>
                    </a:cubicBezTo>
                    <a:cubicBezTo>
                      <a:pt x="2839" y="2968"/>
                      <a:pt x="1972" y="3236"/>
                      <a:pt x="1435" y="3953"/>
                    </a:cubicBezTo>
                    <a:cubicBezTo>
                      <a:pt x="1405" y="3983"/>
                      <a:pt x="1375" y="4013"/>
                      <a:pt x="1345" y="4058"/>
                    </a:cubicBezTo>
                    <a:cubicBezTo>
                      <a:pt x="1106" y="4416"/>
                      <a:pt x="912" y="4834"/>
                      <a:pt x="613" y="5133"/>
                    </a:cubicBezTo>
                    <a:cubicBezTo>
                      <a:pt x="434" y="5283"/>
                      <a:pt x="270" y="5447"/>
                      <a:pt x="120" y="5626"/>
                    </a:cubicBezTo>
                    <a:cubicBezTo>
                      <a:pt x="1" y="5835"/>
                      <a:pt x="1" y="6134"/>
                      <a:pt x="195" y="6253"/>
                    </a:cubicBezTo>
                    <a:cubicBezTo>
                      <a:pt x="253" y="6293"/>
                      <a:pt x="315" y="6310"/>
                      <a:pt x="379" y="6310"/>
                    </a:cubicBezTo>
                    <a:cubicBezTo>
                      <a:pt x="580" y="6310"/>
                      <a:pt x="798" y="6143"/>
                      <a:pt x="957" y="5984"/>
                    </a:cubicBezTo>
                    <a:cubicBezTo>
                      <a:pt x="1270" y="5626"/>
                      <a:pt x="1584" y="5253"/>
                      <a:pt x="1853" y="4849"/>
                    </a:cubicBezTo>
                    <a:cubicBezTo>
                      <a:pt x="1987" y="4625"/>
                      <a:pt x="2137" y="4431"/>
                      <a:pt x="2331" y="4267"/>
                    </a:cubicBezTo>
                    <a:cubicBezTo>
                      <a:pt x="2570" y="4073"/>
                      <a:pt x="2883" y="3983"/>
                      <a:pt x="3167" y="3834"/>
                    </a:cubicBezTo>
                    <a:cubicBezTo>
                      <a:pt x="4407" y="3207"/>
                      <a:pt x="4929" y="1877"/>
                      <a:pt x="5631" y="772"/>
                    </a:cubicBezTo>
                    <a:cubicBezTo>
                      <a:pt x="5796" y="563"/>
                      <a:pt x="5915" y="294"/>
                      <a:pt x="5960" y="25"/>
                    </a:cubicBezTo>
                    <a:cubicBezTo>
                      <a:pt x="5910" y="8"/>
                      <a:pt x="5861" y="0"/>
                      <a:pt x="58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1251628" y="1145691"/>
                <a:ext cx="310706" cy="205359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3850" extrusionOk="0">
                    <a:moveTo>
                      <a:pt x="5647" y="1"/>
                    </a:moveTo>
                    <a:cubicBezTo>
                      <a:pt x="5604" y="1"/>
                      <a:pt x="5561" y="7"/>
                      <a:pt x="5526" y="17"/>
                    </a:cubicBezTo>
                    <a:cubicBezTo>
                      <a:pt x="5033" y="152"/>
                      <a:pt x="4555" y="346"/>
                      <a:pt x="4107" y="585"/>
                    </a:cubicBezTo>
                    <a:cubicBezTo>
                      <a:pt x="3734" y="794"/>
                      <a:pt x="3376" y="1078"/>
                      <a:pt x="2943" y="1167"/>
                    </a:cubicBezTo>
                    <a:cubicBezTo>
                      <a:pt x="2689" y="1227"/>
                      <a:pt x="2405" y="1227"/>
                      <a:pt x="2151" y="1302"/>
                    </a:cubicBezTo>
                    <a:cubicBezTo>
                      <a:pt x="1434" y="1496"/>
                      <a:pt x="0" y="2736"/>
                      <a:pt x="777" y="3512"/>
                    </a:cubicBezTo>
                    <a:lnTo>
                      <a:pt x="852" y="3587"/>
                    </a:lnTo>
                    <a:cubicBezTo>
                      <a:pt x="1078" y="3774"/>
                      <a:pt x="1239" y="3849"/>
                      <a:pt x="1376" y="3849"/>
                    </a:cubicBezTo>
                    <a:cubicBezTo>
                      <a:pt x="1601" y="3849"/>
                      <a:pt x="1765" y="3648"/>
                      <a:pt x="2061" y="3408"/>
                    </a:cubicBezTo>
                    <a:cubicBezTo>
                      <a:pt x="2375" y="3154"/>
                      <a:pt x="2823" y="3094"/>
                      <a:pt x="3122" y="2825"/>
                    </a:cubicBezTo>
                    <a:cubicBezTo>
                      <a:pt x="3405" y="2556"/>
                      <a:pt x="3510" y="2138"/>
                      <a:pt x="3764" y="1825"/>
                    </a:cubicBezTo>
                    <a:cubicBezTo>
                      <a:pt x="4003" y="1526"/>
                      <a:pt x="4421" y="1406"/>
                      <a:pt x="4765" y="1227"/>
                    </a:cubicBezTo>
                    <a:cubicBezTo>
                      <a:pt x="5198" y="988"/>
                      <a:pt x="5556" y="645"/>
                      <a:pt x="5795" y="226"/>
                    </a:cubicBezTo>
                    <a:cubicBezTo>
                      <a:pt x="5810" y="197"/>
                      <a:pt x="5825" y="152"/>
                      <a:pt x="5825" y="107"/>
                    </a:cubicBezTo>
                    <a:cubicBezTo>
                      <a:pt x="5815" y="27"/>
                      <a:pt x="5732" y="1"/>
                      <a:pt x="56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1001578" y="679778"/>
                <a:ext cx="283182" cy="238483"/>
              </a:xfrm>
              <a:custGeom>
                <a:avLst/>
                <a:gdLst/>
                <a:ahLst/>
                <a:cxnLst/>
                <a:rect l="l" t="t" r="r" b="b"/>
                <a:pathLst>
                  <a:path w="5309" h="4471" extrusionOk="0">
                    <a:moveTo>
                      <a:pt x="4842" y="1"/>
                    </a:moveTo>
                    <a:cubicBezTo>
                      <a:pt x="4759" y="1"/>
                      <a:pt x="4659" y="10"/>
                      <a:pt x="4542" y="30"/>
                    </a:cubicBezTo>
                    <a:cubicBezTo>
                      <a:pt x="4034" y="120"/>
                      <a:pt x="3288" y="434"/>
                      <a:pt x="3064" y="912"/>
                    </a:cubicBezTo>
                    <a:cubicBezTo>
                      <a:pt x="3004" y="1121"/>
                      <a:pt x="2914" y="1315"/>
                      <a:pt x="2810" y="1509"/>
                    </a:cubicBezTo>
                    <a:cubicBezTo>
                      <a:pt x="2616" y="1763"/>
                      <a:pt x="2272" y="1838"/>
                      <a:pt x="1973" y="1927"/>
                    </a:cubicBezTo>
                    <a:cubicBezTo>
                      <a:pt x="1704" y="2002"/>
                      <a:pt x="1451" y="2121"/>
                      <a:pt x="1241" y="2301"/>
                    </a:cubicBezTo>
                    <a:cubicBezTo>
                      <a:pt x="1032" y="2480"/>
                      <a:pt x="913" y="2764"/>
                      <a:pt x="958" y="3032"/>
                    </a:cubicBezTo>
                    <a:cubicBezTo>
                      <a:pt x="988" y="3152"/>
                      <a:pt x="1003" y="3271"/>
                      <a:pt x="1003" y="3391"/>
                    </a:cubicBezTo>
                    <a:cubicBezTo>
                      <a:pt x="958" y="3749"/>
                      <a:pt x="435" y="3794"/>
                      <a:pt x="211" y="4078"/>
                    </a:cubicBezTo>
                    <a:cubicBezTo>
                      <a:pt x="1" y="4368"/>
                      <a:pt x="562" y="4471"/>
                      <a:pt x="1032" y="4471"/>
                    </a:cubicBezTo>
                    <a:cubicBezTo>
                      <a:pt x="1263" y="4471"/>
                      <a:pt x="1471" y="4446"/>
                      <a:pt x="1555" y="4406"/>
                    </a:cubicBezTo>
                    <a:cubicBezTo>
                      <a:pt x="2123" y="4123"/>
                      <a:pt x="1869" y="3301"/>
                      <a:pt x="2257" y="2868"/>
                    </a:cubicBezTo>
                    <a:cubicBezTo>
                      <a:pt x="2645" y="2420"/>
                      <a:pt x="3422" y="2599"/>
                      <a:pt x="3855" y="2211"/>
                    </a:cubicBezTo>
                    <a:cubicBezTo>
                      <a:pt x="3960" y="2106"/>
                      <a:pt x="4049" y="1972"/>
                      <a:pt x="4109" y="1838"/>
                    </a:cubicBezTo>
                    <a:cubicBezTo>
                      <a:pt x="4303" y="1404"/>
                      <a:pt x="4333" y="867"/>
                      <a:pt x="4721" y="628"/>
                    </a:cubicBezTo>
                    <a:cubicBezTo>
                      <a:pt x="5241" y="298"/>
                      <a:pt x="5309" y="1"/>
                      <a:pt x="48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 rot="-393408">
              <a:off x="-506976" y="3453804"/>
              <a:ext cx="4563177" cy="3259308"/>
              <a:chOff x="-881423" y="3134397"/>
              <a:chExt cx="4851594" cy="3465314"/>
            </a:xfrm>
          </p:grpSpPr>
          <p:sp>
            <p:nvSpPr>
              <p:cNvPr id="37" name="Google Shape;37;p2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>
              <a:off x="4053997" y="3832804"/>
              <a:ext cx="5741669" cy="2137893"/>
              <a:chOff x="4053997" y="3832804"/>
              <a:chExt cx="5741669" cy="2137893"/>
            </a:xfrm>
          </p:grpSpPr>
          <p:sp>
            <p:nvSpPr>
              <p:cNvPr id="42" name="Google Shape;42;p2"/>
              <p:cNvSpPr/>
              <p:nvPr/>
            </p:nvSpPr>
            <p:spPr>
              <a:xfrm rot="-270591">
                <a:off x="4104399" y="4052247"/>
                <a:ext cx="5640865" cy="1504122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270591">
                <a:off x="6278190" y="4391993"/>
                <a:ext cx="3098922" cy="1459127"/>
              </a:xfrm>
              <a:custGeom>
                <a:avLst/>
                <a:gdLst/>
                <a:ahLst/>
                <a:cxnLst/>
                <a:rect l="l" t="t" r="r" b="b"/>
                <a:pathLst>
                  <a:path w="49451" h="23284" extrusionOk="0">
                    <a:moveTo>
                      <a:pt x="39736" y="1"/>
                    </a:moveTo>
                    <a:cubicBezTo>
                      <a:pt x="38686" y="1"/>
                      <a:pt x="37739" y="173"/>
                      <a:pt x="36890" y="1034"/>
                    </a:cubicBezTo>
                    <a:cubicBezTo>
                      <a:pt x="36726" y="1213"/>
                      <a:pt x="36546" y="1378"/>
                      <a:pt x="36352" y="1512"/>
                    </a:cubicBezTo>
                    <a:cubicBezTo>
                      <a:pt x="35979" y="1721"/>
                      <a:pt x="35516" y="1646"/>
                      <a:pt x="35098" y="1736"/>
                    </a:cubicBezTo>
                    <a:cubicBezTo>
                      <a:pt x="34052" y="1990"/>
                      <a:pt x="33574" y="3185"/>
                      <a:pt x="32813" y="3946"/>
                    </a:cubicBezTo>
                    <a:cubicBezTo>
                      <a:pt x="32380" y="4409"/>
                      <a:pt x="31812" y="4723"/>
                      <a:pt x="31349" y="5156"/>
                    </a:cubicBezTo>
                    <a:cubicBezTo>
                      <a:pt x="31200" y="5306"/>
                      <a:pt x="31050" y="5515"/>
                      <a:pt x="31140" y="5709"/>
                    </a:cubicBezTo>
                    <a:cubicBezTo>
                      <a:pt x="31195" y="5829"/>
                      <a:pt x="31342" y="5874"/>
                      <a:pt x="31498" y="5874"/>
                    </a:cubicBezTo>
                    <a:cubicBezTo>
                      <a:pt x="31595" y="5874"/>
                      <a:pt x="31696" y="5857"/>
                      <a:pt x="31782" y="5828"/>
                    </a:cubicBezTo>
                    <a:cubicBezTo>
                      <a:pt x="32230" y="5664"/>
                      <a:pt x="32633" y="5410"/>
                      <a:pt x="32962" y="5081"/>
                    </a:cubicBezTo>
                    <a:cubicBezTo>
                      <a:pt x="33216" y="4813"/>
                      <a:pt x="33425" y="4514"/>
                      <a:pt x="33664" y="4245"/>
                    </a:cubicBezTo>
                    <a:cubicBezTo>
                      <a:pt x="34396" y="3379"/>
                      <a:pt x="35411" y="2811"/>
                      <a:pt x="36531" y="2602"/>
                    </a:cubicBezTo>
                    <a:cubicBezTo>
                      <a:pt x="36532" y="2602"/>
                      <a:pt x="36532" y="2602"/>
                      <a:pt x="36533" y="2602"/>
                    </a:cubicBezTo>
                    <a:cubicBezTo>
                      <a:pt x="36585" y="2602"/>
                      <a:pt x="36173" y="3649"/>
                      <a:pt x="36113" y="3782"/>
                    </a:cubicBezTo>
                    <a:cubicBezTo>
                      <a:pt x="35785" y="4365"/>
                      <a:pt x="35426" y="4917"/>
                      <a:pt x="35098" y="5500"/>
                    </a:cubicBezTo>
                    <a:cubicBezTo>
                      <a:pt x="34441" y="6650"/>
                      <a:pt x="33813" y="7844"/>
                      <a:pt x="33231" y="9039"/>
                    </a:cubicBezTo>
                    <a:cubicBezTo>
                      <a:pt x="33216" y="9099"/>
                      <a:pt x="33186" y="9159"/>
                      <a:pt x="33156" y="9204"/>
                    </a:cubicBezTo>
                    <a:cubicBezTo>
                      <a:pt x="33067" y="9383"/>
                      <a:pt x="32932" y="9547"/>
                      <a:pt x="32783" y="9652"/>
                    </a:cubicBezTo>
                    <a:cubicBezTo>
                      <a:pt x="32595" y="9745"/>
                      <a:pt x="32395" y="9803"/>
                      <a:pt x="32194" y="9803"/>
                    </a:cubicBezTo>
                    <a:cubicBezTo>
                      <a:pt x="32171" y="9803"/>
                      <a:pt x="32149" y="9802"/>
                      <a:pt x="32126" y="9801"/>
                    </a:cubicBezTo>
                    <a:cubicBezTo>
                      <a:pt x="30662" y="9786"/>
                      <a:pt x="29273" y="9129"/>
                      <a:pt x="28362" y="7994"/>
                    </a:cubicBezTo>
                    <a:cubicBezTo>
                      <a:pt x="28138" y="7725"/>
                      <a:pt x="27944" y="7441"/>
                      <a:pt x="27630" y="7307"/>
                    </a:cubicBezTo>
                    <a:cubicBezTo>
                      <a:pt x="27346" y="7202"/>
                      <a:pt x="27048" y="7247"/>
                      <a:pt x="26764" y="7202"/>
                    </a:cubicBezTo>
                    <a:cubicBezTo>
                      <a:pt x="25644" y="7068"/>
                      <a:pt x="25061" y="5843"/>
                      <a:pt x="24150" y="5171"/>
                    </a:cubicBezTo>
                    <a:cubicBezTo>
                      <a:pt x="23239" y="4514"/>
                      <a:pt x="22104" y="4439"/>
                      <a:pt x="21014" y="4365"/>
                    </a:cubicBezTo>
                    <a:cubicBezTo>
                      <a:pt x="16683" y="4096"/>
                      <a:pt x="12113" y="3379"/>
                      <a:pt x="8155" y="1452"/>
                    </a:cubicBezTo>
                    <a:cubicBezTo>
                      <a:pt x="7483" y="1124"/>
                      <a:pt x="6796" y="750"/>
                      <a:pt x="6064" y="586"/>
                    </a:cubicBezTo>
                    <a:cubicBezTo>
                      <a:pt x="5727" y="519"/>
                      <a:pt x="5383" y="494"/>
                      <a:pt x="5039" y="494"/>
                    </a:cubicBezTo>
                    <a:cubicBezTo>
                      <a:pt x="4622" y="494"/>
                      <a:pt x="4203" y="530"/>
                      <a:pt x="3794" y="571"/>
                    </a:cubicBezTo>
                    <a:cubicBezTo>
                      <a:pt x="3331" y="616"/>
                      <a:pt x="2823" y="661"/>
                      <a:pt x="2465" y="959"/>
                    </a:cubicBezTo>
                    <a:cubicBezTo>
                      <a:pt x="1" y="3006"/>
                      <a:pt x="4705" y="4902"/>
                      <a:pt x="5855" y="5410"/>
                    </a:cubicBezTo>
                    <a:cubicBezTo>
                      <a:pt x="8349" y="6500"/>
                      <a:pt x="10873" y="7471"/>
                      <a:pt x="13442" y="8337"/>
                    </a:cubicBezTo>
                    <a:cubicBezTo>
                      <a:pt x="15175" y="8920"/>
                      <a:pt x="16982" y="9457"/>
                      <a:pt x="18400" y="10607"/>
                    </a:cubicBezTo>
                    <a:cubicBezTo>
                      <a:pt x="20088" y="11981"/>
                      <a:pt x="21044" y="14027"/>
                      <a:pt x="22298" y="15805"/>
                    </a:cubicBezTo>
                    <a:cubicBezTo>
                      <a:pt x="25596" y="20499"/>
                      <a:pt x="31346" y="23284"/>
                      <a:pt x="37064" y="23284"/>
                    </a:cubicBezTo>
                    <a:cubicBezTo>
                      <a:pt x="38623" y="23284"/>
                      <a:pt x="40180" y="23077"/>
                      <a:pt x="41684" y="22645"/>
                    </a:cubicBezTo>
                    <a:cubicBezTo>
                      <a:pt x="44492" y="21838"/>
                      <a:pt x="46433" y="19957"/>
                      <a:pt x="47344" y="17194"/>
                    </a:cubicBezTo>
                    <a:cubicBezTo>
                      <a:pt x="48390" y="14102"/>
                      <a:pt x="49450" y="11294"/>
                      <a:pt x="47255" y="8292"/>
                    </a:cubicBezTo>
                    <a:cubicBezTo>
                      <a:pt x="46702" y="7531"/>
                      <a:pt x="45955" y="6709"/>
                      <a:pt x="46165" y="5798"/>
                    </a:cubicBezTo>
                    <a:cubicBezTo>
                      <a:pt x="46389" y="4887"/>
                      <a:pt x="47524" y="4305"/>
                      <a:pt x="47539" y="3364"/>
                    </a:cubicBezTo>
                    <a:cubicBezTo>
                      <a:pt x="47553" y="2587"/>
                      <a:pt x="46822" y="2035"/>
                      <a:pt x="46553" y="1303"/>
                    </a:cubicBezTo>
                    <a:cubicBezTo>
                      <a:pt x="46463" y="1049"/>
                      <a:pt x="46418" y="750"/>
                      <a:pt x="46224" y="556"/>
                    </a:cubicBezTo>
                    <a:cubicBezTo>
                      <a:pt x="46016" y="418"/>
                      <a:pt x="45783" y="331"/>
                      <a:pt x="45536" y="331"/>
                    </a:cubicBezTo>
                    <a:cubicBezTo>
                      <a:pt x="45516" y="331"/>
                      <a:pt x="45497" y="331"/>
                      <a:pt x="45477" y="332"/>
                    </a:cubicBezTo>
                    <a:cubicBezTo>
                      <a:pt x="43879" y="213"/>
                      <a:pt x="42296" y="108"/>
                      <a:pt x="40713" y="33"/>
                    </a:cubicBezTo>
                    <a:cubicBezTo>
                      <a:pt x="40378" y="16"/>
                      <a:pt x="40052" y="1"/>
                      <a:pt x="397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270591">
                <a:off x="7525717" y="4675611"/>
                <a:ext cx="1810123" cy="538180"/>
              </a:xfrm>
              <a:custGeom>
                <a:avLst/>
                <a:gdLst/>
                <a:ahLst/>
                <a:cxnLst/>
                <a:rect l="l" t="t" r="r" b="b"/>
                <a:pathLst>
                  <a:path w="28885" h="8588" fill="none" extrusionOk="0">
                    <a:moveTo>
                      <a:pt x="1" y="6646"/>
                    </a:moveTo>
                    <a:cubicBezTo>
                      <a:pt x="553" y="6213"/>
                      <a:pt x="1793" y="5272"/>
                      <a:pt x="2450" y="5048"/>
                    </a:cubicBezTo>
                    <a:cubicBezTo>
                      <a:pt x="3092" y="4824"/>
                      <a:pt x="3869" y="4824"/>
                      <a:pt x="4421" y="5242"/>
                    </a:cubicBezTo>
                    <a:cubicBezTo>
                      <a:pt x="5063" y="5735"/>
                      <a:pt x="5317" y="6721"/>
                      <a:pt x="6079" y="6960"/>
                    </a:cubicBezTo>
                    <a:cubicBezTo>
                      <a:pt x="6467" y="7094"/>
                      <a:pt x="6900" y="7004"/>
                      <a:pt x="7289" y="7079"/>
                    </a:cubicBezTo>
                    <a:cubicBezTo>
                      <a:pt x="8110" y="7243"/>
                      <a:pt x="8633" y="8065"/>
                      <a:pt x="9424" y="8319"/>
                    </a:cubicBezTo>
                    <a:cubicBezTo>
                      <a:pt x="10201" y="8588"/>
                      <a:pt x="11097" y="8214"/>
                      <a:pt x="11948" y="8214"/>
                    </a:cubicBezTo>
                    <a:cubicBezTo>
                      <a:pt x="12322" y="8214"/>
                      <a:pt x="12695" y="8289"/>
                      <a:pt x="13069" y="8214"/>
                    </a:cubicBezTo>
                    <a:cubicBezTo>
                      <a:pt x="14099" y="8005"/>
                      <a:pt x="14517" y="6780"/>
                      <a:pt x="14801" y="5765"/>
                    </a:cubicBezTo>
                    <a:cubicBezTo>
                      <a:pt x="15085" y="4749"/>
                      <a:pt x="15667" y="3540"/>
                      <a:pt x="16728" y="3525"/>
                    </a:cubicBezTo>
                    <a:cubicBezTo>
                      <a:pt x="16967" y="3525"/>
                      <a:pt x="17220" y="3584"/>
                      <a:pt x="17459" y="3510"/>
                    </a:cubicBezTo>
                    <a:cubicBezTo>
                      <a:pt x="17922" y="3375"/>
                      <a:pt x="18102" y="2823"/>
                      <a:pt x="18296" y="2375"/>
                    </a:cubicBezTo>
                    <a:cubicBezTo>
                      <a:pt x="18609" y="1568"/>
                      <a:pt x="19147" y="881"/>
                      <a:pt x="19819" y="358"/>
                    </a:cubicBezTo>
                    <a:cubicBezTo>
                      <a:pt x="20043" y="149"/>
                      <a:pt x="20327" y="30"/>
                      <a:pt x="20626" y="0"/>
                    </a:cubicBezTo>
                    <a:cubicBezTo>
                      <a:pt x="21044" y="0"/>
                      <a:pt x="21402" y="299"/>
                      <a:pt x="21746" y="538"/>
                    </a:cubicBezTo>
                    <a:cubicBezTo>
                      <a:pt x="22687" y="1180"/>
                      <a:pt x="23837" y="1419"/>
                      <a:pt x="24942" y="1180"/>
                    </a:cubicBezTo>
                    <a:cubicBezTo>
                      <a:pt x="25300" y="1105"/>
                      <a:pt x="25659" y="986"/>
                      <a:pt x="26002" y="1075"/>
                    </a:cubicBezTo>
                    <a:cubicBezTo>
                      <a:pt x="26256" y="1180"/>
                      <a:pt x="26480" y="1344"/>
                      <a:pt x="26689" y="1538"/>
                    </a:cubicBezTo>
                    <a:cubicBezTo>
                      <a:pt x="27316" y="2031"/>
                      <a:pt x="28078" y="2330"/>
                      <a:pt x="28885" y="2390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270591">
                <a:off x="5492259" y="4689143"/>
                <a:ext cx="2222907" cy="864861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3801" fill="none" extrusionOk="0">
                    <a:moveTo>
                      <a:pt x="35471" y="11321"/>
                    </a:moveTo>
                    <a:cubicBezTo>
                      <a:pt x="34187" y="11112"/>
                      <a:pt x="32887" y="11635"/>
                      <a:pt x="31185" y="11635"/>
                    </a:cubicBezTo>
                    <a:cubicBezTo>
                      <a:pt x="30408" y="11471"/>
                      <a:pt x="29662" y="11217"/>
                      <a:pt x="28945" y="10888"/>
                    </a:cubicBezTo>
                    <a:cubicBezTo>
                      <a:pt x="28198" y="10694"/>
                      <a:pt x="27630" y="11261"/>
                      <a:pt x="27078" y="11441"/>
                    </a:cubicBezTo>
                    <a:cubicBezTo>
                      <a:pt x="25017" y="12008"/>
                      <a:pt x="23150" y="10515"/>
                      <a:pt x="22403" y="8827"/>
                    </a:cubicBezTo>
                    <a:cubicBezTo>
                      <a:pt x="22403" y="8274"/>
                      <a:pt x="22403" y="8080"/>
                      <a:pt x="22030" y="7901"/>
                    </a:cubicBezTo>
                    <a:lnTo>
                      <a:pt x="21656" y="7901"/>
                    </a:lnTo>
                    <a:cubicBezTo>
                      <a:pt x="21104" y="7334"/>
                      <a:pt x="20357" y="6960"/>
                      <a:pt x="19790" y="6408"/>
                    </a:cubicBezTo>
                    <a:cubicBezTo>
                      <a:pt x="18669" y="5467"/>
                      <a:pt x="17176" y="5661"/>
                      <a:pt x="16056" y="5093"/>
                    </a:cubicBezTo>
                    <a:lnTo>
                      <a:pt x="15682" y="4720"/>
                    </a:lnTo>
                    <a:cubicBezTo>
                      <a:pt x="14936" y="4347"/>
                      <a:pt x="14189" y="4720"/>
                      <a:pt x="13442" y="4541"/>
                    </a:cubicBezTo>
                    <a:cubicBezTo>
                      <a:pt x="12083" y="4197"/>
                      <a:pt x="11695" y="2435"/>
                      <a:pt x="10590" y="1778"/>
                    </a:cubicBezTo>
                    <a:cubicBezTo>
                      <a:pt x="10485" y="1703"/>
                      <a:pt x="10351" y="1673"/>
                      <a:pt x="10216" y="1688"/>
                    </a:cubicBezTo>
                    <a:cubicBezTo>
                      <a:pt x="10067" y="1733"/>
                      <a:pt x="9977" y="1867"/>
                      <a:pt x="9888" y="1987"/>
                    </a:cubicBezTo>
                    <a:cubicBezTo>
                      <a:pt x="9260" y="2659"/>
                      <a:pt x="8185" y="2659"/>
                      <a:pt x="7558" y="1987"/>
                    </a:cubicBezTo>
                    <a:cubicBezTo>
                      <a:pt x="7289" y="1643"/>
                      <a:pt x="7170" y="1210"/>
                      <a:pt x="6931" y="837"/>
                    </a:cubicBezTo>
                    <a:cubicBezTo>
                      <a:pt x="6707" y="478"/>
                      <a:pt x="6273" y="150"/>
                      <a:pt x="5855" y="284"/>
                    </a:cubicBezTo>
                    <a:cubicBezTo>
                      <a:pt x="5482" y="404"/>
                      <a:pt x="5288" y="852"/>
                      <a:pt x="4899" y="1001"/>
                    </a:cubicBezTo>
                    <a:cubicBezTo>
                      <a:pt x="4392" y="1180"/>
                      <a:pt x="3914" y="702"/>
                      <a:pt x="3436" y="434"/>
                    </a:cubicBezTo>
                    <a:cubicBezTo>
                      <a:pt x="2689" y="1"/>
                      <a:pt x="1748" y="45"/>
                      <a:pt x="1046" y="538"/>
                    </a:cubicBezTo>
                    <a:cubicBezTo>
                      <a:pt x="867" y="643"/>
                      <a:pt x="733" y="807"/>
                      <a:pt x="673" y="1001"/>
                    </a:cubicBezTo>
                    <a:cubicBezTo>
                      <a:pt x="449" y="1703"/>
                      <a:pt x="1584" y="2226"/>
                      <a:pt x="1494" y="2958"/>
                    </a:cubicBezTo>
                    <a:cubicBezTo>
                      <a:pt x="1449" y="3495"/>
                      <a:pt x="777" y="3749"/>
                      <a:pt x="598" y="4257"/>
                    </a:cubicBezTo>
                    <a:cubicBezTo>
                      <a:pt x="479" y="4600"/>
                      <a:pt x="598" y="4989"/>
                      <a:pt x="509" y="5332"/>
                    </a:cubicBezTo>
                    <a:cubicBezTo>
                      <a:pt x="404" y="5676"/>
                      <a:pt x="165" y="5915"/>
                      <a:pt x="75" y="6228"/>
                    </a:cubicBezTo>
                    <a:cubicBezTo>
                      <a:pt x="1" y="6557"/>
                      <a:pt x="285" y="6990"/>
                      <a:pt x="583" y="6841"/>
                    </a:cubicBezTo>
                    <a:cubicBezTo>
                      <a:pt x="314" y="7363"/>
                      <a:pt x="509" y="7423"/>
                      <a:pt x="1091" y="7363"/>
                    </a:cubicBezTo>
                    <a:cubicBezTo>
                      <a:pt x="1659" y="7289"/>
                      <a:pt x="2136" y="6886"/>
                      <a:pt x="2659" y="6632"/>
                    </a:cubicBezTo>
                    <a:cubicBezTo>
                      <a:pt x="4003" y="6019"/>
                      <a:pt x="5781" y="6661"/>
                      <a:pt x="6423" y="7976"/>
                    </a:cubicBezTo>
                    <a:cubicBezTo>
                      <a:pt x="6796" y="8767"/>
                      <a:pt x="6931" y="9858"/>
                      <a:pt x="7767" y="10141"/>
                    </a:cubicBezTo>
                    <a:cubicBezTo>
                      <a:pt x="8514" y="10395"/>
                      <a:pt x="9231" y="9798"/>
                      <a:pt x="9873" y="9350"/>
                    </a:cubicBezTo>
                    <a:cubicBezTo>
                      <a:pt x="11560" y="8155"/>
                      <a:pt x="13681" y="7782"/>
                      <a:pt x="15668" y="8304"/>
                    </a:cubicBezTo>
                    <a:cubicBezTo>
                      <a:pt x="15951" y="8379"/>
                      <a:pt x="16265" y="8498"/>
                      <a:pt x="16399" y="8767"/>
                    </a:cubicBezTo>
                    <a:cubicBezTo>
                      <a:pt x="16444" y="8902"/>
                      <a:pt x="16504" y="9036"/>
                      <a:pt x="16564" y="9156"/>
                    </a:cubicBezTo>
                    <a:cubicBezTo>
                      <a:pt x="16713" y="9365"/>
                      <a:pt x="17012" y="9395"/>
                      <a:pt x="17266" y="9424"/>
                    </a:cubicBezTo>
                    <a:cubicBezTo>
                      <a:pt x="18640" y="9604"/>
                      <a:pt x="19819" y="10500"/>
                      <a:pt x="20342" y="11799"/>
                    </a:cubicBezTo>
                    <a:cubicBezTo>
                      <a:pt x="20387" y="11695"/>
                      <a:pt x="20402" y="11575"/>
                      <a:pt x="20357" y="11456"/>
                    </a:cubicBezTo>
                    <a:cubicBezTo>
                      <a:pt x="20506" y="12158"/>
                      <a:pt x="20790" y="12785"/>
                      <a:pt x="21567" y="12949"/>
                    </a:cubicBezTo>
                    <a:cubicBezTo>
                      <a:pt x="22119" y="13083"/>
                      <a:pt x="22687" y="12949"/>
                      <a:pt x="23240" y="12830"/>
                    </a:cubicBezTo>
                    <a:cubicBezTo>
                      <a:pt x="23777" y="12710"/>
                      <a:pt x="24360" y="12576"/>
                      <a:pt x="24897" y="12680"/>
                    </a:cubicBezTo>
                    <a:cubicBezTo>
                      <a:pt x="25898" y="12859"/>
                      <a:pt x="26764" y="13800"/>
                      <a:pt x="27735" y="13546"/>
                    </a:cubicBezTo>
                    <a:cubicBezTo>
                      <a:pt x="28870" y="13263"/>
                      <a:pt x="29467" y="12650"/>
                      <a:pt x="30722" y="12919"/>
                    </a:cubicBezTo>
                    <a:cubicBezTo>
                      <a:pt x="31379" y="13039"/>
                      <a:pt x="32096" y="13203"/>
                      <a:pt x="32663" y="12859"/>
                    </a:cubicBezTo>
                    <a:cubicBezTo>
                      <a:pt x="32828" y="12740"/>
                      <a:pt x="33007" y="12635"/>
                      <a:pt x="33201" y="12561"/>
                    </a:cubicBezTo>
                    <a:cubicBezTo>
                      <a:pt x="33336" y="12531"/>
                      <a:pt x="33485" y="12531"/>
                      <a:pt x="33634" y="12561"/>
                    </a:cubicBezTo>
                    <a:lnTo>
                      <a:pt x="35247" y="12725"/>
                    </a:ln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270591">
                <a:off x="6793068" y="4112117"/>
                <a:ext cx="1251388" cy="435344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6947" extrusionOk="0">
                    <a:moveTo>
                      <a:pt x="19371" y="0"/>
                    </a:moveTo>
                    <a:cubicBezTo>
                      <a:pt x="18296" y="0"/>
                      <a:pt x="17280" y="433"/>
                      <a:pt x="16294" y="851"/>
                    </a:cubicBezTo>
                    <a:lnTo>
                      <a:pt x="12337" y="2539"/>
                    </a:lnTo>
                    <a:cubicBezTo>
                      <a:pt x="12098" y="2659"/>
                      <a:pt x="11829" y="2733"/>
                      <a:pt x="11560" y="2748"/>
                    </a:cubicBezTo>
                    <a:cubicBezTo>
                      <a:pt x="11261" y="2748"/>
                      <a:pt x="10993" y="2629"/>
                      <a:pt x="10694" y="2569"/>
                    </a:cubicBezTo>
                    <a:cubicBezTo>
                      <a:pt x="10565" y="2542"/>
                      <a:pt x="10436" y="2529"/>
                      <a:pt x="10307" y="2529"/>
                    </a:cubicBezTo>
                    <a:cubicBezTo>
                      <a:pt x="9791" y="2529"/>
                      <a:pt x="9287" y="2739"/>
                      <a:pt x="8917" y="3122"/>
                    </a:cubicBezTo>
                    <a:cubicBezTo>
                      <a:pt x="8938" y="3120"/>
                      <a:pt x="8959" y="3119"/>
                      <a:pt x="8980" y="3119"/>
                    </a:cubicBezTo>
                    <a:cubicBezTo>
                      <a:pt x="9372" y="3119"/>
                      <a:pt x="9713" y="3381"/>
                      <a:pt x="9813" y="3764"/>
                    </a:cubicBezTo>
                    <a:cubicBezTo>
                      <a:pt x="9843" y="3868"/>
                      <a:pt x="9245" y="4003"/>
                      <a:pt x="8394" y="4152"/>
                    </a:cubicBezTo>
                    <a:cubicBezTo>
                      <a:pt x="6602" y="4466"/>
                      <a:pt x="3719" y="4809"/>
                      <a:pt x="3271" y="4988"/>
                    </a:cubicBezTo>
                    <a:cubicBezTo>
                      <a:pt x="3943" y="5242"/>
                      <a:pt x="4645" y="5436"/>
                      <a:pt x="5332" y="5646"/>
                    </a:cubicBezTo>
                    <a:cubicBezTo>
                      <a:pt x="3555" y="5810"/>
                      <a:pt x="1778" y="5899"/>
                      <a:pt x="0" y="5944"/>
                    </a:cubicBezTo>
                    <a:cubicBezTo>
                      <a:pt x="1380" y="6655"/>
                      <a:pt x="2923" y="6946"/>
                      <a:pt x="4478" y="6946"/>
                    </a:cubicBezTo>
                    <a:cubicBezTo>
                      <a:pt x="5178" y="6946"/>
                      <a:pt x="5881" y="6887"/>
                      <a:pt x="6572" y="6781"/>
                    </a:cubicBezTo>
                    <a:cubicBezTo>
                      <a:pt x="8035" y="6557"/>
                      <a:pt x="9469" y="6004"/>
                      <a:pt x="10903" y="5571"/>
                    </a:cubicBezTo>
                    <a:cubicBezTo>
                      <a:pt x="11082" y="5526"/>
                      <a:pt x="11246" y="5451"/>
                      <a:pt x="11396" y="5332"/>
                    </a:cubicBezTo>
                    <a:cubicBezTo>
                      <a:pt x="11560" y="5168"/>
                      <a:pt x="11680" y="4988"/>
                      <a:pt x="11784" y="4794"/>
                    </a:cubicBezTo>
                    <a:cubicBezTo>
                      <a:pt x="12299" y="4055"/>
                      <a:pt x="13317" y="3922"/>
                      <a:pt x="14248" y="3922"/>
                    </a:cubicBezTo>
                    <a:cubicBezTo>
                      <a:pt x="14369" y="3922"/>
                      <a:pt x="14489" y="3925"/>
                      <a:pt x="14607" y="3928"/>
                    </a:cubicBezTo>
                    <a:cubicBezTo>
                      <a:pt x="14736" y="3932"/>
                      <a:pt x="14867" y="3934"/>
                      <a:pt x="15000" y="3934"/>
                    </a:cubicBezTo>
                    <a:cubicBezTo>
                      <a:pt x="15930" y="3934"/>
                      <a:pt x="16922" y="3809"/>
                      <a:pt x="17444" y="3077"/>
                    </a:cubicBezTo>
                    <a:cubicBezTo>
                      <a:pt x="16802" y="2763"/>
                      <a:pt x="14861" y="2838"/>
                      <a:pt x="14472" y="2509"/>
                    </a:cubicBezTo>
                    <a:cubicBezTo>
                      <a:pt x="13890" y="1987"/>
                      <a:pt x="15144" y="1748"/>
                      <a:pt x="15592" y="1613"/>
                    </a:cubicBezTo>
                    <a:lnTo>
                      <a:pt x="19968" y="359"/>
                    </a:lnTo>
                    <a:cubicBezTo>
                      <a:pt x="19968" y="105"/>
                      <a:pt x="19640" y="0"/>
                      <a:pt x="19371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-270591">
                <a:off x="7992603" y="4066486"/>
                <a:ext cx="633684" cy="186809"/>
              </a:xfrm>
              <a:custGeom>
                <a:avLst/>
                <a:gdLst/>
                <a:ahLst/>
                <a:cxnLst/>
                <a:rect l="l" t="t" r="r" b="b"/>
                <a:pathLst>
                  <a:path w="10112" h="2981" extrusionOk="0">
                    <a:moveTo>
                      <a:pt x="8156" y="1"/>
                    </a:moveTo>
                    <a:cubicBezTo>
                      <a:pt x="7154" y="1"/>
                      <a:pt x="6138" y="145"/>
                      <a:pt x="5138" y="289"/>
                    </a:cubicBezTo>
                    <a:cubicBezTo>
                      <a:pt x="2898" y="618"/>
                      <a:pt x="1524" y="1275"/>
                      <a:pt x="0" y="2888"/>
                    </a:cubicBezTo>
                    <a:cubicBezTo>
                      <a:pt x="249" y="2950"/>
                      <a:pt x="503" y="2980"/>
                      <a:pt x="756" y="2980"/>
                    </a:cubicBezTo>
                    <a:cubicBezTo>
                      <a:pt x="1353" y="2980"/>
                      <a:pt x="1946" y="2810"/>
                      <a:pt x="2450" y="2485"/>
                    </a:cubicBezTo>
                    <a:cubicBezTo>
                      <a:pt x="2644" y="2335"/>
                      <a:pt x="2853" y="2231"/>
                      <a:pt x="3092" y="2171"/>
                    </a:cubicBezTo>
                    <a:cubicBezTo>
                      <a:pt x="3140" y="2167"/>
                      <a:pt x="3190" y="2165"/>
                      <a:pt x="3240" y="2165"/>
                    </a:cubicBezTo>
                    <a:cubicBezTo>
                      <a:pt x="3390" y="2165"/>
                      <a:pt x="3544" y="2182"/>
                      <a:pt x="3689" y="2216"/>
                    </a:cubicBezTo>
                    <a:cubicBezTo>
                      <a:pt x="3712" y="2217"/>
                      <a:pt x="3735" y="2218"/>
                      <a:pt x="3757" y="2218"/>
                    </a:cubicBezTo>
                    <a:cubicBezTo>
                      <a:pt x="4281" y="2218"/>
                      <a:pt x="4740" y="1894"/>
                      <a:pt x="5213" y="1693"/>
                    </a:cubicBezTo>
                    <a:cubicBezTo>
                      <a:pt x="6019" y="1350"/>
                      <a:pt x="6885" y="1320"/>
                      <a:pt x="7752" y="1185"/>
                    </a:cubicBezTo>
                    <a:cubicBezTo>
                      <a:pt x="8618" y="1066"/>
                      <a:pt x="9514" y="842"/>
                      <a:pt x="10111" y="229"/>
                    </a:cubicBezTo>
                    <a:cubicBezTo>
                      <a:pt x="9471" y="63"/>
                      <a:pt x="8816" y="1"/>
                      <a:pt x="8156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-270591">
                <a:off x="8477056" y="4126177"/>
                <a:ext cx="497071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1564" extrusionOk="0">
                    <a:moveTo>
                      <a:pt x="7361" y="1"/>
                    </a:moveTo>
                    <a:cubicBezTo>
                      <a:pt x="7301" y="1"/>
                      <a:pt x="7241" y="4"/>
                      <a:pt x="7184" y="10"/>
                    </a:cubicBezTo>
                    <a:cubicBezTo>
                      <a:pt x="6453" y="85"/>
                      <a:pt x="5751" y="100"/>
                      <a:pt x="5019" y="234"/>
                    </a:cubicBezTo>
                    <a:cubicBezTo>
                      <a:pt x="4899" y="264"/>
                      <a:pt x="4765" y="279"/>
                      <a:pt x="4631" y="294"/>
                    </a:cubicBezTo>
                    <a:cubicBezTo>
                      <a:pt x="3914" y="368"/>
                      <a:pt x="3182" y="309"/>
                      <a:pt x="2480" y="413"/>
                    </a:cubicBezTo>
                    <a:cubicBezTo>
                      <a:pt x="2062" y="503"/>
                      <a:pt x="1659" y="607"/>
                      <a:pt x="1255" y="742"/>
                    </a:cubicBezTo>
                    <a:cubicBezTo>
                      <a:pt x="762" y="891"/>
                      <a:pt x="225" y="1085"/>
                      <a:pt x="1" y="1548"/>
                    </a:cubicBezTo>
                    <a:cubicBezTo>
                      <a:pt x="90" y="1558"/>
                      <a:pt x="180" y="1563"/>
                      <a:pt x="270" y="1563"/>
                    </a:cubicBezTo>
                    <a:cubicBezTo>
                      <a:pt x="449" y="1563"/>
                      <a:pt x="628" y="1543"/>
                      <a:pt x="807" y="1503"/>
                    </a:cubicBezTo>
                    <a:cubicBezTo>
                      <a:pt x="1091" y="1429"/>
                      <a:pt x="1345" y="1294"/>
                      <a:pt x="1629" y="1235"/>
                    </a:cubicBezTo>
                    <a:cubicBezTo>
                      <a:pt x="1807" y="1212"/>
                      <a:pt x="1988" y="1200"/>
                      <a:pt x="2168" y="1200"/>
                    </a:cubicBezTo>
                    <a:cubicBezTo>
                      <a:pt x="2455" y="1200"/>
                      <a:pt x="2742" y="1230"/>
                      <a:pt x="3018" y="1294"/>
                    </a:cubicBezTo>
                    <a:lnTo>
                      <a:pt x="3869" y="1444"/>
                    </a:lnTo>
                    <a:cubicBezTo>
                      <a:pt x="4002" y="1466"/>
                      <a:pt x="4131" y="1476"/>
                      <a:pt x="4258" y="1476"/>
                    </a:cubicBezTo>
                    <a:cubicBezTo>
                      <a:pt x="4801" y="1476"/>
                      <a:pt x="5301" y="1306"/>
                      <a:pt x="5870" y="1294"/>
                    </a:cubicBezTo>
                    <a:cubicBezTo>
                      <a:pt x="6527" y="1265"/>
                      <a:pt x="7229" y="1190"/>
                      <a:pt x="7707" y="742"/>
                    </a:cubicBezTo>
                    <a:cubicBezTo>
                      <a:pt x="7857" y="637"/>
                      <a:pt x="7931" y="473"/>
                      <a:pt x="7916" y="294"/>
                    </a:cubicBezTo>
                    <a:cubicBezTo>
                      <a:pt x="7868" y="64"/>
                      <a:pt x="7614" y="1"/>
                      <a:pt x="7361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-270591">
                <a:off x="7606724" y="4346834"/>
                <a:ext cx="583175" cy="223093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3560" extrusionOk="0">
                    <a:moveTo>
                      <a:pt x="7812" y="0"/>
                    </a:moveTo>
                    <a:cubicBezTo>
                      <a:pt x="7005" y="0"/>
                      <a:pt x="5885" y="548"/>
                      <a:pt x="5347" y="677"/>
                    </a:cubicBezTo>
                    <a:lnTo>
                      <a:pt x="5079" y="752"/>
                    </a:lnTo>
                    <a:cubicBezTo>
                      <a:pt x="4227" y="946"/>
                      <a:pt x="2853" y="1319"/>
                      <a:pt x="2181" y="1857"/>
                    </a:cubicBezTo>
                    <a:cubicBezTo>
                      <a:pt x="1778" y="2171"/>
                      <a:pt x="1494" y="2619"/>
                      <a:pt x="1061" y="2888"/>
                    </a:cubicBezTo>
                    <a:cubicBezTo>
                      <a:pt x="703" y="3112"/>
                      <a:pt x="255" y="3216"/>
                      <a:pt x="1" y="3560"/>
                    </a:cubicBezTo>
                    <a:cubicBezTo>
                      <a:pt x="792" y="3455"/>
                      <a:pt x="1554" y="3201"/>
                      <a:pt x="2226" y="2798"/>
                    </a:cubicBezTo>
                    <a:cubicBezTo>
                      <a:pt x="2973" y="2350"/>
                      <a:pt x="4108" y="1753"/>
                      <a:pt x="4959" y="1603"/>
                    </a:cubicBezTo>
                    <a:cubicBezTo>
                      <a:pt x="4975" y="1599"/>
                      <a:pt x="4991" y="1597"/>
                      <a:pt x="5007" y="1597"/>
                    </a:cubicBezTo>
                    <a:cubicBezTo>
                      <a:pt x="5051" y="1597"/>
                      <a:pt x="5095" y="1611"/>
                      <a:pt x="5138" y="1633"/>
                    </a:cubicBezTo>
                    <a:cubicBezTo>
                      <a:pt x="5243" y="1708"/>
                      <a:pt x="5198" y="1872"/>
                      <a:pt x="5108" y="1947"/>
                    </a:cubicBezTo>
                    <a:cubicBezTo>
                      <a:pt x="5004" y="2006"/>
                      <a:pt x="4884" y="2051"/>
                      <a:pt x="4765" y="2051"/>
                    </a:cubicBezTo>
                    <a:cubicBezTo>
                      <a:pt x="4406" y="2111"/>
                      <a:pt x="4078" y="2290"/>
                      <a:pt x="3824" y="2559"/>
                    </a:cubicBezTo>
                    <a:cubicBezTo>
                      <a:pt x="3779" y="2604"/>
                      <a:pt x="3734" y="2634"/>
                      <a:pt x="3764" y="2723"/>
                    </a:cubicBezTo>
                    <a:cubicBezTo>
                      <a:pt x="3785" y="2775"/>
                      <a:pt x="3841" y="2791"/>
                      <a:pt x="3904" y="2791"/>
                    </a:cubicBezTo>
                    <a:cubicBezTo>
                      <a:pt x="3931" y="2791"/>
                      <a:pt x="3961" y="2788"/>
                      <a:pt x="3988" y="2783"/>
                    </a:cubicBezTo>
                    <a:lnTo>
                      <a:pt x="5183" y="2529"/>
                    </a:lnTo>
                    <a:cubicBezTo>
                      <a:pt x="5317" y="2514"/>
                      <a:pt x="5452" y="2469"/>
                      <a:pt x="5586" y="2425"/>
                    </a:cubicBezTo>
                    <a:cubicBezTo>
                      <a:pt x="5721" y="2335"/>
                      <a:pt x="5855" y="2245"/>
                      <a:pt x="5990" y="2156"/>
                    </a:cubicBezTo>
                    <a:cubicBezTo>
                      <a:pt x="6677" y="1753"/>
                      <a:pt x="7603" y="1708"/>
                      <a:pt x="8349" y="1544"/>
                    </a:cubicBezTo>
                    <a:cubicBezTo>
                      <a:pt x="8723" y="1469"/>
                      <a:pt x="9156" y="1334"/>
                      <a:pt x="9305" y="976"/>
                    </a:cubicBezTo>
                    <a:cubicBezTo>
                      <a:pt x="9170" y="959"/>
                      <a:pt x="9034" y="950"/>
                      <a:pt x="8897" y="950"/>
                    </a:cubicBezTo>
                    <a:cubicBezTo>
                      <a:pt x="8566" y="950"/>
                      <a:pt x="8233" y="1000"/>
                      <a:pt x="7916" y="1095"/>
                    </a:cubicBezTo>
                    <a:cubicBezTo>
                      <a:pt x="7606" y="1183"/>
                      <a:pt x="7265" y="1314"/>
                      <a:pt x="6953" y="1314"/>
                    </a:cubicBezTo>
                    <a:cubicBezTo>
                      <a:pt x="6784" y="1314"/>
                      <a:pt x="6624" y="1275"/>
                      <a:pt x="6482" y="1170"/>
                    </a:cubicBezTo>
                    <a:cubicBezTo>
                      <a:pt x="6945" y="304"/>
                      <a:pt x="7886" y="632"/>
                      <a:pt x="8558" y="304"/>
                    </a:cubicBezTo>
                    <a:cubicBezTo>
                      <a:pt x="8391" y="83"/>
                      <a:pt x="8125" y="0"/>
                      <a:pt x="7812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1485300" y="837925"/>
            <a:ext cx="6173400" cy="21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1485300" y="2967421"/>
            <a:ext cx="6173400" cy="606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18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8099331" scaled="0"/>
        </a:gradFill>
        <a:effectLst/>
      </p:bgPr>
    </p:bg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41"/>
          <p:cNvGrpSpPr/>
          <p:nvPr/>
        </p:nvGrpSpPr>
        <p:grpSpPr>
          <a:xfrm>
            <a:off x="-1890437" y="1031222"/>
            <a:ext cx="11805486" cy="6008672"/>
            <a:chOff x="-1890437" y="1031222"/>
            <a:chExt cx="11805486" cy="6008672"/>
          </a:xfrm>
        </p:grpSpPr>
        <p:sp>
          <p:nvSpPr>
            <p:cNvPr id="1006" name="Google Shape;1006;p41"/>
            <p:cNvSpPr/>
            <p:nvPr/>
          </p:nvSpPr>
          <p:spPr>
            <a:xfrm>
              <a:off x="4478264" y="3752335"/>
              <a:ext cx="1985381" cy="1985326"/>
            </a:xfrm>
            <a:custGeom>
              <a:avLst/>
              <a:gdLst/>
              <a:ahLst/>
              <a:cxnLst/>
              <a:rect l="l" t="t" r="r" b="b"/>
              <a:pathLst>
                <a:path w="22149" h="22149" extrusionOk="0">
                  <a:moveTo>
                    <a:pt x="12695" y="896"/>
                  </a:moveTo>
                  <a:cubicBezTo>
                    <a:pt x="18310" y="1792"/>
                    <a:pt x="22149" y="7064"/>
                    <a:pt x="21253" y="12695"/>
                  </a:cubicBezTo>
                  <a:cubicBezTo>
                    <a:pt x="20356" y="18310"/>
                    <a:pt x="15069" y="22149"/>
                    <a:pt x="9454" y="21252"/>
                  </a:cubicBezTo>
                  <a:cubicBezTo>
                    <a:pt x="3823" y="20356"/>
                    <a:pt x="0" y="15069"/>
                    <a:pt x="896" y="9439"/>
                  </a:cubicBezTo>
                  <a:cubicBezTo>
                    <a:pt x="1792" y="3823"/>
                    <a:pt x="7079" y="0"/>
                    <a:pt x="12695" y="8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-1890437" y="3031869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 rot="-408217">
              <a:off x="3694375" y="4567594"/>
              <a:ext cx="4086812" cy="1621130"/>
            </a:xfrm>
            <a:custGeom>
              <a:avLst/>
              <a:gdLst/>
              <a:ahLst/>
              <a:cxnLst/>
              <a:rect l="l" t="t" r="r" b="b"/>
              <a:pathLst>
                <a:path w="63788" h="25303" extrusionOk="0">
                  <a:moveTo>
                    <a:pt x="33867" y="0"/>
                  </a:moveTo>
                  <a:cubicBezTo>
                    <a:pt x="33370" y="0"/>
                    <a:pt x="32937" y="323"/>
                    <a:pt x="32544" y="632"/>
                  </a:cubicBezTo>
                  <a:cubicBezTo>
                    <a:pt x="30408" y="2329"/>
                    <a:pt x="28677" y="3781"/>
                    <a:pt x="26212" y="3781"/>
                  </a:cubicBezTo>
                  <a:cubicBezTo>
                    <a:pt x="25576" y="3781"/>
                    <a:pt x="24890" y="3684"/>
                    <a:pt x="24136" y="3469"/>
                  </a:cubicBezTo>
                  <a:cubicBezTo>
                    <a:pt x="23771" y="3361"/>
                    <a:pt x="23406" y="3241"/>
                    <a:pt x="23042" y="3241"/>
                  </a:cubicBezTo>
                  <a:cubicBezTo>
                    <a:pt x="23003" y="3241"/>
                    <a:pt x="22964" y="3242"/>
                    <a:pt x="22926" y="3245"/>
                  </a:cubicBezTo>
                  <a:cubicBezTo>
                    <a:pt x="22567" y="3305"/>
                    <a:pt x="22239" y="3425"/>
                    <a:pt x="21925" y="3589"/>
                  </a:cubicBezTo>
                  <a:cubicBezTo>
                    <a:pt x="20208" y="4365"/>
                    <a:pt x="18162" y="4948"/>
                    <a:pt x="16369" y="5530"/>
                  </a:cubicBezTo>
                  <a:cubicBezTo>
                    <a:pt x="13890" y="6337"/>
                    <a:pt x="11411" y="7128"/>
                    <a:pt x="8932" y="7935"/>
                  </a:cubicBezTo>
                  <a:cubicBezTo>
                    <a:pt x="6229" y="8801"/>
                    <a:pt x="3466" y="9712"/>
                    <a:pt x="1166" y="11400"/>
                  </a:cubicBezTo>
                  <a:cubicBezTo>
                    <a:pt x="598" y="11818"/>
                    <a:pt x="1" y="12445"/>
                    <a:pt x="135" y="13147"/>
                  </a:cubicBezTo>
                  <a:cubicBezTo>
                    <a:pt x="240" y="13610"/>
                    <a:pt x="643" y="13954"/>
                    <a:pt x="1016" y="14237"/>
                  </a:cubicBezTo>
                  <a:cubicBezTo>
                    <a:pt x="5153" y="17404"/>
                    <a:pt x="9514" y="19644"/>
                    <a:pt x="13278" y="23198"/>
                  </a:cubicBezTo>
                  <a:cubicBezTo>
                    <a:pt x="14893" y="24724"/>
                    <a:pt x="16502" y="25303"/>
                    <a:pt x="18149" y="25303"/>
                  </a:cubicBezTo>
                  <a:cubicBezTo>
                    <a:pt x="20370" y="25303"/>
                    <a:pt x="22660" y="24250"/>
                    <a:pt x="25121" y="23049"/>
                  </a:cubicBezTo>
                  <a:cubicBezTo>
                    <a:pt x="33927" y="18752"/>
                    <a:pt x="43804" y="17840"/>
                    <a:pt x="53693" y="17840"/>
                  </a:cubicBezTo>
                  <a:cubicBezTo>
                    <a:pt x="57070" y="17840"/>
                    <a:pt x="60449" y="17947"/>
                    <a:pt x="63788" y="18061"/>
                  </a:cubicBezTo>
                  <a:cubicBezTo>
                    <a:pt x="62548" y="15940"/>
                    <a:pt x="60636" y="14282"/>
                    <a:pt x="58351" y="13371"/>
                  </a:cubicBezTo>
                  <a:cubicBezTo>
                    <a:pt x="56275" y="12550"/>
                    <a:pt x="54005" y="12385"/>
                    <a:pt x="51885" y="11683"/>
                  </a:cubicBezTo>
                  <a:cubicBezTo>
                    <a:pt x="46433" y="9891"/>
                    <a:pt x="42759" y="4933"/>
                    <a:pt x="39444" y="258"/>
                  </a:cubicBezTo>
                  <a:cubicBezTo>
                    <a:pt x="38950" y="1060"/>
                    <a:pt x="38013" y="1501"/>
                    <a:pt x="37084" y="1501"/>
                  </a:cubicBezTo>
                  <a:cubicBezTo>
                    <a:pt x="36526" y="1501"/>
                    <a:pt x="35970" y="1342"/>
                    <a:pt x="35516" y="1005"/>
                  </a:cubicBezTo>
                  <a:cubicBezTo>
                    <a:pt x="35008" y="632"/>
                    <a:pt x="34590" y="64"/>
                    <a:pt x="33963" y="4"/>
                  </a:cubicBezTo>
                  <a:cubicBezTo>
                    <a:pt x="33931" y="2"/>
                    <a:pt x="33899" y="0"/>
                    <a:pt x="3386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 rot="1918120" flipH="1">
              <a:off x="4793795" y="4718698"/>
              <a:ext cx="1504953" cy="1054049"/>
            </a:xfrm>
            <a:custGeom>
              <a:avLst/>
              <a:gdLst/>
              <a:ahLst/>
              <a:cxnLst/>
              <a:rect l="l" t="t" r="r" b="b"/>
              <a:pathLst>
                <a:path w="28213" h="19760" extrusionOk="0">
                  <a:moveTo>
                    <a:pt x="3301" y="12546"/>
                  </a:moveTo>
                  <a:cubicBezTo>
                    <a:pt x="3913" y="13173"/>
                    <a:pt x="5392" y="13726"/>
                    <a:pt x="6183" y="14293"/>
                  </a:cubicBezTo>
                  <a:cubicBezTo>
                    <a:pt x="6556" y="14517"/>
                    <a:pt x="6885" y="14816"/>
                    <a:pt x="7154" y="15174"/>
                  </a:cubicBezTo>
                  <a:cubicBezTo>
                    <a:pt x="7423" y="15533"/>
                    <a:pt x="7467" y="16011"/>
                    <a:pt x="7303" y="16429"/>
                  </a:cubicBezTo>
                  <a:cubicBezTo>
                    <a:pt x="8588" y="16414"/>
                    <a:pt x="9887" y="16548"/>
                    <a:pt x="11141" y="16832"/>
                  </a:cubicBezTo>
                  <a:cubicBezTo>
                    <a:pt x="11261" y="16474"/>
                    <a:pt x="11037" y="16100"/>
                    <a:pt x="10768" y="15846"/>
                  </a:cubicBezTo>
                  <a:cubicBezTo>
                    <a:pt x="10499" y="15578"/>
                    <a:pt x="10171" y="15383"/>
                    <a:pt x="9977" y="15070"/>
                  </a:cubicBezTo>
                  <a:cubicBezTo>
                    <a:pt x="9917" y="14995"/>
                    <a:pt x="9902" y="14891"/>
                    <a:pt x="9932" y="14801"/>
                  </a:cubicBezTo>
                  <a:cubicBezTo>
                    <a:pt x="9977" y="14726"/>
                    <a:pt x="10051" y="14681"/>
                    <a:pt x="10141" y="14681"/>
                  </a:cubicBezTo>
                  <a:cubicBezTo>
                    <a:pt x="11171" y="14472"/>
                    <a:pt x="12232" y="14861"/>
                    <a:pt x="12904" y="15682"/>
                  </a:cubicBezTo>
                  <a:cubicBezTo>
                    <a:pt x="13217" y="16085"/>
                    <a:pt x="13456" y="16608"/>
                    <a:pt x="13934" y="16802"/>
                  </a:cubicBezTo>
                  <a:cubicBezTo>
                    <a:pt x="14562" y="17086"/>
                    <a:pt x="15308" y="16638"/>
                    <a:pt x="15980" y="16787"/>
                  </a:cubicBezTo>
                  <a:cubicBezTo>
                    <a:pt x="16563" y="16907"/>
                    <a:pt x="17026" y="17415"/>
                    <a:pt x="17608" y="17444"/>
                  </a:cubicBezTo>
                  <a:cubicBezTo>
                    <a:pt x="17474" y="16877"/>
                    <a:pt x="16966" y="16474"/>
                    <a:pt x="16428" y="16235"/>
                  </a:cubicBezTo>
                  <a:cubicBezTo>
                    <a:pt x="15891" y="15996"/>
                    <a:pt x="15308" y="15861"/>
                    <a:pt x="14786" y="15578"/>
                  </a:cubicBezTo>
                  <a:cubicBezTo>
                    <a:pt x="14651" y="15503"/>
                    <a:pt x="14532" y="15413"/>
                    <a:pt x="14427" y="15294"/>
                  </a:cubicBezTo>
                  <a:cubicBezTo>
                    <a:pt x="14323" y="15129"/>
                    <a:pt x="14248" y="14935"/>
                    <a:pt x="14203" y="14741"/>
                  </a:cubicBezTo>
                  <a:cubicBezTo>
                    <a:pt x="13875" y="13681"/>
                    <a:pt x="13098" y="12815"/>
                    <a:pt x="12082" y="12381"/>
                  </a:cubicBezTo>
                  <a:cubicBezTo>
                    <a:pt x="13770" y="12964"/>
                    <a:pt x="15861" y="12665"/>
                    <a:pt x="17056" y="13980"/>
                  </a:cubicBezTo>
                  <a:cubicBezTo>
                    <a:pt x="18161" y="15219"/>
                    <a:pt x="19281" y="16384"/>
                    <a:pt x="20804" y="17176"/>
                  </a:cubicBezTo>
                  <a:cubicBezTo>
                    <a:pt x="21895" y="17728"/>
                    <a:pt x="25210" y="19759"/>
                    <a:pt x="26510" y="19177"/>
                  </a:cubicBezTo>
                  <a:cubicBezTo>
                    <a:pt x="28212" y="18400"/>
                    <a:pt x="25673" y="16130"/>
                    <a:pt x="24941" y="15249"/>
                  </a:cubicBezTo>
                  <a:cubicBezTo>
                    <a:pt x="23015" y="12934"/>
                    <a:pt x="21342" y="10395"/>
                    <a:pt x="19117" y="8349"/>
                  </a:cubicBezTo>
                  <a:cubicBezTo>
                    <a:pt x="16294" y="5765"/>
                    <a:pt x="12710" y="4197"/>
                    <a:pt x="9215" y="2659"/>
                  </a:cubicBezTo>
                  <a:cubicBezTo>
                    <a:pt x="8140" y="2196"/>
                    <a:pt x="7034" y="1434"/>
                    <a:pt x="5914" y="1106"/>
                  </a:cubicBezTo>
                  <a:cubicBezTo>
                    <a:pt x="4869" y="792"/>
                    <a:pt x="3764" y="777"/>
                    <a:pt x="2703" y="523"/>
                  </a:cubicBezTo>
                  <a:cubicBezTo>
                    <a:pt x="2285" y="434"/>
                    <a:pt x="1613" y="0"/>
                    <a:pt x="1210" y="15"/>
                  </a:cubicBezTo>
                  <a:cubicBezTo>
                    <a:pt x="717" y="30"/>
                    <a:pt x="851" y="284"/>
                    <a:pt x="792" y="747"/>
                  </a:cubicBezTo>
                  <a:cubicBezTo>
                    <a:pt x="687" y="1703"/>
                    <a:pt x="538" y="2659"/>
                    <a:pt x="418" y="3615"/>
                  </a:cubicBezTo>
                  <a:cubicBezTo>
                    <a:pt x="403" y="3779"/>
                    <a:pt x="2195" y="4287"/>
                    <a:pt x="2210" y="4660"/>
                  </a:cubicBezTo>
                  <a:cubicBezTo>
                    <a:pt x="2210" y="4720"/>
                    <a:pt x="2210" y="4765"/>
                    <a:pt x="2195" y="4824"/>
                  </a:cubicBezTo>
                  <a:cubicBezTo>
                    <a:pt x="2195" y="4959"/>
                    <a:pt x="2285" y="5093"/>
                    <a:pt x="2405" y="5153"/>
                  </a:cubicBezTo>
                  <a:cubicBezTo>
                    <a:pt x="2539" y="5213"/>
                    <a:pt x="2673" y="5258"/>
                    <a:pt x="2823" y="5258"/>
                  </a:cubicBezTo>
                  <a:lnTo>
                    <a:pt x="3659" y="5362"/>
                  </a:lnTo>
                  <a:cubicBezTo>
                    <a:pt x="3330" y="5721"/>
                    <a:pt x="2763" y="5706"/>
                    <a:pt x="2285" y="5661"/>
                  </a:cubicBezTo>
                  <a:cubicBezTo>
                    <a:pt x="2091" y="5676"/>
                    <a:pt x="1912" y="5601"/>
                    <a:pt x="1777" y="5467"/>
                  </a:cubicBezTo>
                  <a:cubicBezTo>
                    <a:pt x="1658" y="5287"/>
                    <a:pt x="1718" y="5034"/>
                    <a:pt x="1613" y="4869"/>
                  </a:cubicBezTo>
                  <a:cubicBezTo>
                    <a:pt x="1493" y="4690"/>
                    <a:pt x="1075" y="4571"/>
                    <a:pt x="881" y="4526"/>
                  </a:cubicBezTo>
                  <a:cubicBezTo>
                    <a:pt x="762" y="4511"/>
                    <a:pt x="15" y="4526"/>
                    <a:pt x="0" y="4511"/>
                  </a:cubicBezTo>
                  <a:cubicBezTo>
                    <a:pt x="329" y="4884"/>
                    <a:pt x="0" y="5497"/>
                    <a:pt x="209" y="5945"/>
                  </a:cubicBezTo>
                  <a:cubicBezTo>
                    <a:pt x="358" y="6258"/>
                    <a:pt x="747" y="6393"/>
                    <a:pt x="1075" y="6527"/>
                  </a:cubicBezTo>
                  <a:cubicBezTo>
                    <a:pt x="1404" y="6646"/>
                    <a:pt x="1762" y="6871"/>
                    <a:pt x="1777" y="7229"/>
                  </a:cubicBezTo>
                  <a:cubicBezTo>
                    <a:pt x="1807" y="7498"/>
                    <a:pt x="1613" y="7722"/>
                    <a:pt x="1493" y="7961"/>
                  </a:cubicBezTo>
                  <a:cubicBezTo>
                    <a:pt x="1359" y="8185"/>
                    <a:pt x="1299" y="8513"/>
                    <a:pt x="1508" y="8693"/>
                  </a:cubicBezTo>
                  <a:cubicBezTo>
                    <a:pt x="1613" y="8752"/>
                    <a:pt x="1732" y="8782"/>
                    <a:pt x="1837" y="8797"/>
                  </a:cubicBezTo>
                  <a:cubicBezTo>
                    <a:pt x="2629" y="8976"/>
                    <a:pt x="3136" y="9604"/>
                    <a:pt x="3928" y="9828"/>
                  </a:cubicBezTo>
                  <a:lnTo>
                    <a:pt x="3943" y="9828"/>
                  </a:lnTo>
                  <a:cubicBezTo>
                    <a:pt x="4256" y="9902"/>
                    <a:pt x="4570" y="10022"/>
                    <a:pt x="4869" y="10156"/>
                  </a:cubicBezTo>
                  <a:cubicBezTo>
                    <a:pt x="5033" y="10246"/>
                    <a:pt x="5182" y="10350"/>
                    <a:pt x="5317" y="10470"/>
                  </a:cubicBezTo>
                  <a:cubicBezTo>
                    <a:pt x="5541" y="10634"/>
                    <a:pt x="6347" y="11052"/>
                    <a:pt x="6243" y="11411"/>
                  </a:cubicBezTo>
                  <a:cubicBezTo>
                    <a:pt x="5974" y="12337"/>
                    <a:pt x="4451" y="11157"/>
                    <a:pt x="4122" y="11202"/>
                  </a:cubicBezTo>
                  <a:cubicBezTo>
                    <a:pt x="4003" y="11246"/>
                    <a:pt x="3883" y="11276"/>
                    <a:pt x="3764" y="11291"/>
                  </a:cubicBezTo>
                  <a:cubicBezTo>
                    <a:pt x="3644" y="11276"/>
                    <a:pt x="3540" y="11231"/>
                    <a:pt x="3450" y="11172"/>
                  </a:cubicBezTo>
                  <a:cubicBezTo>
                    <a:pt x="3121" y="10948"/>
                    <a:pt x="2778" y="10754"/>
                    <a:pt x="2434" y="10589"/>
                  </a:cubicBezTo>
                  <a:cubicBezTo>
                    <a:pt x="2076" y="10410"/>
                    <a:pt x="1673" y="10365"/>
                    <a:pt x="1284" y="10455"/>
                  </a:cubicBezTo>
                  <a:cubicBezTo>
                    <a:pt x="1165" y="10798"/>
                    <a:pt x="1359" y="11172"/>
                    <a:pt x="1718" y="11276"/>
                  </a:cubicBezTo>
                  <a:cubicBezTo>
                    <a:pt x="1852" y="11306"/>
                    <a:pt x="2001" y="11291"/>
                    <a:pt x="2151" y="11306"/>
                  </a:cubicBezTo>
                  <a:cubicBezTo>
                    <a:pt x="2703" y="11411"/>
                    <a:pt x="2897" y="12143"/>
                    <a:pt x="3301" y="12546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2225112" y="4210106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1" name="Google Shape;1011;p41"/>
            <p:cNvGrpSpPr/>
            <p:nvPr/>
          </p:nvGrpSpPr>
          <p:grpSpPr>
            <a:xfrm rot="-393408">
              <a:off x="-506976" y="3530715"/>
              <a:ext cx="4563177" cy="3259308"/>
              <a:chOff x="-881423" y="3134397"/>
              <a:chExt cx="4851594" cy="3465314"/>
            </a:xfrm>
          </p:grpSpPr>
          <p:sp>
            <p:nvSpPr>
              <p:cNvPr id="1012" name="Google Shape;1012;p41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6" name="Google Shape;1016;p41"/>
            <p:cNvSpPr/>
            <p:nvPr/>
          </p:nvSpPr>
          <p:spPr>
            <a:xfrm rot="10800000" flipH="1">
              <a:off x="6267483" y="1031222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 rot="550798">
              <a:off x="-1289297" y="1699335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5482805" y="3376224"/>
              <a:ext cx="4432243" cy="2013563"/>
            </a:xfrm>
            <a:custGeom>
              <a:avLst/>
              <a:gdLst/>
              <a:ahLst/>
              <a:cxnLst/>
              <a:rect l="l" t="t" r="r" b="b"/>
              <a:pathLst>
                <a:path w="57205" h="25989" extrusionOk="0">
                  <a:moveTo>
                    <a:pt x="40012" y="1"/>
                  </a:moveTo>
                  <a:cubicBezTo>
                    <a:pt x="39424" y="1"/>
                    <a:pt x="38844" y="200"/>
                    <a:pt x="38368" y="589"/>
                  </a:cubicBezTo>
                  <a:cubicBezTo>
                    <a:pt x="37636" y="1216"/>
                    <a:pt x="37159" y="2306"/>
                    <a:pt x="36203" y="2396"/>
                  </a:cubicBezTo>
                  <a:cubicBezTo>
                    <a:pt x="36168" y="2398"/>
                    <a:pt x="36133" y="2400"/>
                    <a:pt x="36099" y="2400"/>
                  </a:cubicBezTo>
                  <a:cubicBezTo>
                    <a:pt x="35748" y="2400"/>
                    <a:pt x="35408" y="2271"/>
                    <a:pt x="35068" y="2217"/>
                  </a:cubicBezTo>
                  <a:cubicBezTo>
                    <a:pt x="34956" y="2202"/>
                    <a:pt x="34845" y="2195"/>
                    <a:pt x="34734" y="2195"/>
                  </a:cubicBezTo>
                  <a:cubicBezTo>
                    <a:pt x="33808" y="2195"/>
                    <a:pt x="32936" y="2687"/>
                    <a:pt x="32469" y="3501"/>
                  </a:cubicBezTo>
                  <a:cubicBezTo>
                    <a:pt x="31946" y="4457"/>
                    <a:pt x="31901" y="5353"/>
                    <a:pt x="30901" y="5891"/>
                  </a:cubicBezTo>
                  <a:cubicBezTo>
                    <a:pt x="29855" y="6458"/>
                    <a:pt x="28840" y="5920"/>
                    <a:pt x="27735" y="6906"/>
                  </a:cubicBezTo>
                  <a:cubicBezTo>
                    <a:pt x="25898" y="8549"/>
                    <a:pt x="25285" y="10685"/>
                    <a:pt x="22403" y="11013"/>
                  </a:cubicBezTo>
                  <a:cubicBezTo>
                    <a:pt x="20700" y="11207"/>
                    <a:pt x="18624" y="10789"/>
                    <a:pt x="17564" y="12133"/>
                  </a:cubicBezTo>
                  <a:cubicBezTo>
                    <a:pt x="17385" y="12372"/>
                    <a:pt x="17250" y="12641"/>
                    <a:pt x="17011" y="12805"/>
                  </a:cubicBezTo>
                  <a:cubicBezTo>
                    <a:pt x="16835" y="12921"/>
                    <a:pt x="16643" y="12961"/>
                    <a:pt x="16442" y="12961"/>
                  </a:cubicBezTo>
                  <a:cubicBezTo>
                    <a:pt x="15997" y="12961"/>
                    <a:pt x="15506" y="12767"/>
                    <a:pt x="15040" y="12767"/>
                  </a:cubicBezTo>
                  <a:cubicBezTo>
                    <a:pt x="14928" y="12767"/>
                    <a:pt x="14819" y="12778"/>
                    <a:pt x="14711" y="12805"/>
                  </a:cubicBezTo>
                  <a:cubicBezTo>
                    <a:pt x="13994" y="12970"/>
                    <a:pt x="13651" y="13761"/>
                    <a:pt x="13546" y="14478"/>
                  </a:cubicBezTo>
                  <a:cubicBezTo>
                    <a:pt x="13457" y="15195"/>
                    <a:pt x="13546" y="15957"/>
                    <a:pt x="13278" y="16629"/>
                  </a:cubicBezTo>
                  <a:cubicBezTo>
                    <a:pt x="12859" y="17659"/>
                    <a:pt x="11739" y="18197"/>
                    <a:pt x="10709" y="18645"/>
                  </a:cubicBezTo>
                  <a:lnTo>
                    <a:pt x="2121" y="22379"/>
                  </a:lnTo>
                  <a:cubicBezTo>
                    <a:pt x="1554" y="22632"/>
                    <a:pt x="956" y="22901"/>
                    <a:pt x="553" y="23379"/>
                  </a:cubicBezTo>
                  <a:cubicBezTo>
                    <a:pt x="150" y="23857"/>
                    <a:pt x="0" y="24619"/>
                    <a:pt x="404" y="25112"/>
                  </a:cubicBezTo>
                  <a:cubicBezTo>
                    <a:pt x="668" y="25424"/>
                    <a:pt x="1051" y="25526"/>
                    <a:pt x="1466" y="25526"/>
                  </a:cubicBezTo>
                  <a:cubicBezTo>
                    <a:pt x="1825" y="25526"/>
                    <a:pt x="2207" y="25449"/>
                    <a:pt x="2554" y="25366"/>
                  </a:cubicBezTo>
                  <a:cubicBezTo>
                    <a:pt x="3924" y="25016"/>
                    <a:pt x="5762" y="24169"/>
                    <a:pt x="7196" y="24169"/>
                  </a:cubicBezTo>
                  <a:cubicBezTo>
                    <a:pt x="7232" y="24169"/>
                    <a:pt x="7268" y="24170"/>
                    <a:pt x="7304" y="24171"/>
                  </a:cubicBezTo>
                  <a:cubicBezTo>
                    <a:pt x="8329" y="24207"/>
                    <a:pt x="9036" y="24613"/>
                    <a:pt x="10002" y="24613"/>
                  </a:cubicBezTo>
                  <a:cubicBezTo>
                    <a:pt x="10217" y="24613"/>
                    <a:pt x="10446" y="24593"/>
                    <a:pt x="10694" y="24544"/>
                  </a:cubicBezTo>
                  <a:cubicBezTo>
                    <a:pt x="11213" y="24440"/>
                    <a:pt x="11666" y="24395"/>
                    <a:pt x="12078" y="24395"/>
                  </a:cubicBezTo>
                  <a:cubicBezTo>
                    <a:pt x="13679" y="24395"/>
                    <a:pt x="14643" y="25079"/>
                    <a:pt x="16354" y="25649"/>
                  </a:cubicBezTo>
                  <a:cubicBezTo>
                    <a:pt x="17100" y="25895"/>
                    <a:pt x="17906" y="25988"/>
                    <a:pt x="18734" y="25988"/>
                  </a:cubicBezTo>
                  <a:cubicBezTo>
                    <a:pt x="20475" y="25988"/>
                    <a:pt x="22312" y="25574"/>
                    <a:pt x="23881" y="25291"/>
                  </a:cubicBezTo>
                  <a:lnTo>
                    <a:pt x="32857" y="23633"/>
                  </a:lnTo>
                  <a:cubicBezTo>
                    <a:pt x="34329" y="23366"/>
                    <a:pt x="35832" y="23100"/>
                    <a:pt x="37322" y="23100"/>
                  </a:cubicBezTo>
                  <a:cubicBezTo>
                    <a:pt x="37917" y="23100"/>
                    <a:pt x="38511" y="23142"/>
                    <a:pt x="39100" y="23245"/>
                  </a:cubicBezTo>
                  <a:cubicBezTo>
                    <a:pt x="40713" y="23529"/>
                    <a:pt x="42266" y="24275"/>
                    <a:pt x="43909" y="24275"/>
                  </a:cubicBezTo>
                  <a:cubicBezTo>
                    <a:pt x="46081" y="24275"/>
                    <a:pt x="48186" y="23015"/>
                    <a:pt x="50292" y="23015"/>
                  </a:cubicBezTo>
                  <a:cubicBezTo>
                    <a:pt x="50633" y="23015"/>
                    <a:pt x="50975" y="23048"/>
                    <a:pt x="51317" y="23125"/>
                  </a:cubicBezTo>
                  <a:cubicBezTo>
                    <a:pt x="51855" y="23260"/>
                    <a:pt x="52377" y="23484"/>
                    <a:pt x="52930" y="23514"/>
                  </a:cubicBezTo>
                  <a:cubicBezTo>
                    <a:pt x="52968" y="23516"/>
                    <a:pt x="53006" y="23517"/>
                    <a:pt x="53045" y="23517"/>
                  </a:cubicBezTo>
                  <a:cubicBezTo>
                    <a:pt x="54990" y="23517"/>
                    <a:pt x="57204" y="20594"/>
                    <a:pt x="56604" y="18705"/>
                  </a:cubicBezTo>
                  <a:cubicBezTo>
                    <a:pt x="56201" y="17375"/>
                    <a:pt x="54184" y="16584"/>
                    <a:pt x="53288" y="15613"/>
                  </a:cubicBezTo>
                  <a:cubicBezTo>
                    <a:pt x="51914" y="14120"/>
                    <a:pt x="51108" y="12417"/>
                    <a:pt x="50436" y="10550"/>
                  </a:cubicBezTo>
                  <a:cubicBezTo>
                    <a:pt x="49704" y="8549"/>
                    <a:pt x="49166" y="7130"/>
                    <a:pt x="47419" y="5786"/>
                  </a:cubicBezTo>
                  <a:cubicBezTo>
                    <a:pt x="46120" y="4785"/>
                    <a:pt x="44686" y="4113"/>
                    <a:pt x="43551" y="2889"/>
                  </a:cubicBezTo>
                  <a:cubicBezTo>
                    <a:pt x="42774" y="2067"/>
                    <a:pt x="42296" y="902"/>
                    <a:pt x="41266" y="320"/>
                  </a:cubicBezTo>
                  <a:cubicBezTo>
                    <a:pt x="40869" y="106"/>
                    <a:pt x="40439" y="1"/>
                    <a:pt x="400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7926930" y="4234623"/>
              <a:ext cx="1236259" cy="1239147"/>
            </a:xfrm>
            <a:custGeom>
              <a:avLst/>
              <a:gdLst/>
              <a:ahLst/>
              <a:cxnLst/>
              <a:rect l="l" t="t" r="r" b="b"/>
              <a:pathLst>
                <a:path w="18536" h="18580" fill="none" extrusionOk="0">
                  <a:moveTo>
                    <a:pt x="1" y="18385"/>
                  </a:moveTo>
                  <a:cubicBezTo>
                    <a:pt x="285" y="17086"/>
                    <a:pt x="2271" y="16981"/>
                    <a:pt x="2854" y="15787"/>
                  </a:cubicBezTo>
                  <a:cubicBezTo>
                    <a:pt x="3137" y="15189"/>
                    <a:pt x="2988" y="14487"/>
                    <a:pt x="3092" y="13830"/>
                  </a:cubicBezTo>
                  <a:cubicBezTo>
                    <a:pt x="3227" y="12815"/>
                    <a:pt x="3944" y="11829"/>
                    <a:pt x="3570" y="10888"/>
                  </a:cubicBezTo>
                  <a:cubicBezTo>
                    <a:pt x="3346" y="10320"/>
                    <a:pt x="2794" y="9962"/>
                    <a:pt x="2585" y="9409"/>
                  </a:cubicBezTo>
                  <a:cubicBezTo>
                    <a:pt x="2211" y="8394"/>
                    <a:pt x="3167" y="7304"/>
                    <a:pt x="4228" y="7065"/>
                  </a:cubicBezTo>
                  <a:cubicBezTo>
                    <a:pt x="5273" y="6826"/>
                    <a:pt x="6363" y="7154"/>
                    <a:pt x="7424" y="7333"/>
                  </a:cubicBezTo>
                  <a:cubicBezTo>
                    <a:pt x="9798" y="7737"/>
                    <a:pt x="11859" y="6691"/>
                    <a:pt x="14070" y="6109"/>
                  </a:cubicBezTo>
                  <a:cubicBezTo>
                    <a:pt x="16653" y="5407"/>
                    <a:pt x="17191" y="2106"/>
                    <a:pt x="18177" y="0"/>
                  </a:cubicBezTo>
                  <a:cubicBezTo>
                    <a:pt x="18386" y="956"/>
                    <a:pt x="18535" y="3047"/>
                    <a:pt x="18401" y="4018"/>
                  </a:cubicBezTo>
                  <a:cubicBezTo>
                    <a:pt x="18207" y="5422"/>
                    <a:pt x="17729" y="5795"/>
                    <a:pt x="16683" y="6721"/>
                  </a:cubicBezTo>
                  <a:cubicBezTo>
                    <a:pt x="15772" y="7543"/>
                    <a:pt x="14324" y="7841"/>
                    <a:pt x="13861" y="8976"/>
                  </a:cubicBezTo>
                  <a:cubicBezTo>
                    <a:pt x="13726" y="9350"/>
                    <a:pt x="13696" y="9768"/>
                    <a:pt x="13517" y="10126"/>
                  </a:cubicBezTo>
                  <a:cubicBezTo>
                    <a:pt x="13024" y="11007"/>
                    <a:pt x="11770" y="10993"/>
                    <a:pt x="10754" y="10948"/>
                  </a:cubicBezTo>
                  <a:cubicBezTo>
                    <a:pt x="9739" y="10903"/>
                    <a:pt x="8439" y="11217"/>
                    <a:pt x="8320" y="12217"/>
                  </a:cubicBezTo>
                  <a:cubicBezTo>
                    <a:pt x="8245" y="12889"/>
                    <a:pt x="8783" y="13472"/>
                    <a:pt x="9350" y="13845"/>
                  </a:cubicBezTo>
                  <a:cubicBezTo>
                    <a:pt x="9918" y="14218"/>
                    <a:pt x="10575" y="14532"/>
                    <a:pt x="10918" y="15100"/>
                  </a:cubicBezTo>
                  <a:cubicBezTo>
                    <a:pt x="11561" y="16175"/>
                    <a:pt x="10859" y="17534"/>
                    <a:pt x="10172" y="18579"/>
                  </a:cubicBezTo>
                </a:path>
              </a:pathLst>
            </a:custGeom>
            <a:noFill/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41"/>
            <p:cNvGrpSpPr/>
            <p:nvPr/>
          </p:nvGrpSpPr>
          <p:grpSpPr>
            <a:xfrm>
              <a:off x="182696" y="3501411"/>
              <a:ext cx="1542304" cy="1451519"/>
              <a:chOff x="74046" y="3879511"/>
              <a:chExt cx="1542304" cy="1451519"/>
            </a:xfrm>
          </p:grpSpPr>
          <p:sp>
            <p:nvSpPr>
              <p:cNvPr id="1021" name="Google Shape;1021;p41"/>
              <p:cNvSpPr/>
              <p:nvPr/>
            </p:nvSpPr>
            <p:spPr>
              <a:xfrm>
                <a:off x="74046" y="4053224"/>
                <a:ext cx="555323" cy="1183828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22194" extrusionOk="0">
                    <a:moveTo>
                      <a:pt x="389" y="0"/>
                    </a:moveTo>
                    <a:lnTo>
                      <a:pt x="389" y="0"/>
                    </a:lnTo>
                    <a:cubicBezTo>
                      <a:pt x="1" y="1031"/>
                      <a:pt x="941" y="2166"/>
                      <a:pt x="1628" y="3121"/>
                    </a:cubicBezTo>
                    <a:cubicBezTo>
                      <a:pt x="2510" y="4361"/>
                      <a:pt x="3062" y="5810"/>
                      <a:pt x="3197" y="7318"/>
                    </a:cubicBezTo>
                    <a:cubicBezTo>
                      <a:pt x="3301" y="8498"/>
                      <a:pt x="3212" y="9812"/>
                      <a:pt x="3973" y="10738"/>
                    </a:cubicBezTo>
                    <a:cubicBezTo>
                      <a:pt x="4347" y="11186"/>
                      <a:pt x="4929" y="11515"/>
                      <a:pt x="5108" y="12082"/>
                    </a:cubicBezTo>
                    <a:cubicBezTo>
                      <a:pt x="5273" y="12560"/>
                      <a:pt x="5108" y="13038"/>
                      <a:pt x="5049" y="13516"/>
                    </a:cubicBezTo>
                    <a:cubicBezTo>
                      <a:pt x="4735" y="16010"/>
                      <a:pt x="7229" y="18176"/>
                      <a:pt x="8095" y="20580"/>
                    </a:cubicBezTo>
                    <a:cubicBezTo>
                      <a:pt x="8289" y="21103"/>
                      <a:pt x="8394" y="21641"/>
                      <a:pt x="8394" y="22193"/>
                    </a:cubicBezTo>
                    <a:cubicBezTo>
                      <a:pt x="8394" y="22134"/>
                      <a:pt x="8947" y="21626"/>
                      <a:pt x="9006" y="21476"/>
                    </a:cubicBezTo>
                    <a:cubicBezTo>
                      <a:pt x="9185" y="21118"/>
                      <a:pt x="9156" y="20670"/>
                      <a:pt x="9156" y="20267"/>
                    </a:cubicBezTo>
                    <a:cubicBezTo>
                      <a:pt x="9171" y="19565"/>
                      <a:pt x="9111" y="18952"/>
                      <a:pt x="9275" y="18265"/>
                    </a:cubicBezTo>
                    <a:cubicBezTo>
                      <a:pt x="9499" y="17295"/>
                      <a:pt x="9454" y="16249"/>
                      <a:pt x="9663" y="15278"/>
                    </a:cubicBezTo>
                    <a:cubicBezTo>
                      <a:pt x="9887" y="14248"/>
                      <a:pt x="10410" y="13382"/>
                      <a:pt x="9932" y="12247"/>
                    </a:cubicBezTo>
                    <a:cubicBezTo>
                      <a:pt x="9768" y="11828"/>
                      <a:pt x="9484" y="11470"/>
                      <a:pt x="9290" y="11082"/>
                    </a:cubicBezTo>
                    <a:cubicBezTo>
                      <a:pt x="9111" y="10678"/>
                      <a:pt x="9036" y="10171"/>
                      <a:pt x="9275" y="9842"/>
                    </a:cubicBezTo>
                    <a:cubicBezTo>
                      <a:pt x="9424" y="9633"/>
                      <a:pt x="9663" y="9528"/>
                      <a:pt x="9828" y="9349"/>
                    </a:cubicBezTo>
                    <a:cubicBezTo>
                      <a:pt x="10097" y="9036"/>
                      <a:pt x="10082" y="8528"/>
                      <a:pt x="9977" y="8095"/>
                    </a:cubicBezTo>
                    <a:cubicBezTo>
                      <a:pt x="9708" y="7004"/>
                      <a:pt x="8991" y="6079"/>
                      <a:pt x="8021" y="5541"/>
                    </a:cubicBezTo>
                    <a:cubicBezTo>
                      <a:pt x="6826" y="4899"/>
                      <a:pt x="6542" y="3032"/>
                      <a:pt x="5183" y="2434"/>
                    </a:cubicBezTo>
                    <a:cubicBezTo>
                      <a:pt x="4735" y="2240"/>
                      <a:pt x="4227" y="2240"/>
                      <a:pt x="3764" y="2076"/>
                    </a:cubicBezTo>
                    <a:cubicBezTo>
                      <a:pt x="2539" y="1643"/>
                      <a:pt x="1658" y="120"/>
                      <a:pt x="38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753575" y="4652484"/>
                <a:ext cx="862774" cy="616824"/>
              </a:xfrm>
              <a:custGeom>
                <a:avLst/>
                <a:gdLst/>
                <a:ahLst/>
                <a:cxnLst/>
                <a:rect l="l" t="t" r="r" b="b"/>
                <a:pathLst>
                  <a:path w="16175" h="11564" extrusionOk="0">
                    <a:moveTo>
                      <a:pt x="6639" y="1"/>
                    </a:moveTo>
                    <a:cubicBezTo>
                      <a:pt x="6529" y="1"/>
                      <a:pt x="6420" y="24"/>
                      <a:pt x="6317" y="71"/>
                    </a:cubicBezTo>
                    <a:cubicBezTo>
                      <a:pt x="6138" y="175"/>
                      <a:pt x="6049" y="399"/>
                      <a:pt x="5929" y="593"/>
                    </a:cubicBezTo>
                    <a:cubicBezTo>
                      <a:pt x="5466" y="1370"/>
                      <a:pt x="4391" y="1549"/>
                      <a:pt x="3808" y="2236"/>
                    </a:cubicBezTo>
                    <a:cubicBezTo>
                      <a:pt x="2987" y="3207"/>
                      <a:pt x="3450" y="4790"/>
                      <a:pt x="2778" y="5865"/>
                    </a:cubicBezTo>
                    <a:cubicBezTo>
                      <a:pt x="2405" y="6448"/>
                      <a:pt x="1762" y="6806"/>
                      <a:pt x="1419" y="7404"/>
                    </a:cubicBezTo>
                    <a:cubicBezTo>
                      <a:pt x="1045" y="8061"/>
                      <a:pt x="1120" y="8882"/>
                      <a:pt x="747" y="9539"/>
                    </a:cubicBezTo>
                    <a:cubicBezTo>
                      <a:pt x="597" y="9808"/>
                      <a:pt x="373" y="10032"/>
                      <a:pt x="209" y="10301"/>
                    </a:cubicBezTo>
                    <a:cubicBezTo>
                      <a:pt x="30" y="10570"/>
                      <a:pt x="0" y="10899"/>
                      <a:pt x="119" y="11197"/>
                    </a:cubicBezTo>
                    <a:cubicBezTo>
                      <a:pt x="190" y="11338"/>
                      <a:pt x="375" y="11401"/>
                      <a:pt x="570" y="11401"/>
                    </a:cubicBezTo>
                    <a:cubicBezTo>
                      <a:pt x="747" y="11401"/>
                      <a:pt x="932" y="11349"/>
                      <a:pt x="1045" y="11257"/>
                    </a:cubicBezTo>
                    <a:lnTo>
                      <a:pt x="4107" y="8897"/>
                    </a:lnTo>
                    <a:cubicBezTo>
                      <a:pt x="4406" y="8673"/>
                      <a:pt x="4734" y="8419"/>
                      <a:pt x="4854" y="8046"/>
                    </a:cubicBezTo>
                    <a:cubicBezTo>
                      <a:pt x="5018" y="7553"/>
                      <a:pt x="4749" y="6956"/>
                      <a:pt x="5018" y="6508"/>
                    </a:cubicBezTo>
                    <a:cubicBezTo>
                      <a:pt x="5362" y="5910"/>
                      <a:pt x="6303" y="6030"/>
                      <a:pt x="6840" y="5597"/>
                    </a:cubicBezTo>
                    <a:cubicBezTo>
                      <a:pt x="7617" y="4969"/>
                      <a:pt x="7408" y="3341"/>
                      <a:pt x="8393" y="3207"/>
                    </a:cubicBezTo>
                    <a:cubicBezTo>
                      <a:pt x="8737" y="3610"/>
                      <a:pt x="8976" y="4088"/>
                      <a:pt x="9110" y="4596"/>
                    </a:cubicBezTo>
                    <a:cubicBezTo>
                      <a:pt x="9155" y="4835"/>
                      <a:pt x="9215" y="5059"/>
                      <a:pt x="9304" y="5283"/>
                    </a:cubicBezTo>
                    <a:cubicBezTo>
                      <a:pt x="9394" y="5492"/>
                      <a:pt x="9528" y="5686"/>
                      <a:pt x="9678" y="5865"/>
                    </a:cubicBezTo>
                    <a:cubicBezTo>
                      <a:pt x="10410" y="6821"/>
                      <a:pt x="11261" y="7673"/>
                      <a:pt x="12202" y="8434"/>
                    </a:cubicBezTo>
                    <a:cubicBezTo>
                      <a:pt x="12575" y="8703"/>
                      <a:pt x="12919" y="9017"/>
                      <a:pt x="13232" y="9360"/>
                    </a:cubicBezTo>
                    <a:cubicBezTo>
                      <a:pt x="13606" y="9808"/>
                      <a:pt x="13815" y="10361"/>
                      <a:pt x="14173" y="10824"/>
                    </a:cubicBezTo>
                    <a:cubicBezTo>
                      <a:pt x="14486" y="11228"/>
                      <a:pt x="14946" y="11563"/>
                      <a:pt x="15425" y="11563"/>
                    </a:cubicBezTo>
                    <a:cubicBezTo>
                      <a:pt x="15496" y="11563"/>
                      <a:pt x="15566" y="11556"/>
                      <a:pt x="15637" y="11541"/>
                    </a:cubicBezTo>
                    <a:cubicBezTo>
                      <a:pt x="15383" y="10197"/>
                      <a:pt x="15428" y="8808"/>
                      <a:pt x="15801" y="7493"/>
                    </a:cubicBezTo>
                    <a:cubicBezTo>
                      <a:pt x="15951" y="6911"/>
                      <a:pt x="16175" y="6284"/>
                      <a:pt x="15921" y="5746"/>
                    </a:cubicBezTo>
                    <a:cubicBezTo>
                      <a:pt x="15667" y="5164"/>
                      <a:pt x="14995" y="4910"/>
                      <a:pt x="14442" y="4566"/>
                    </a:cubicBezTo>
                    <a:cubicBezTo>
                      <a:pt x="13486" y="3954"/>
                      <a:pt x="12874" y="2923"/>
                      <a:pt x="12142" y="2042"/>
                    </a:cubicBezTo>
                    <a:cubicBezTo>
                      <a:pt x="11470" y="1232"/>
                      <a:pt x="10532" y="486"/>
                      <a:pt x="9504" y="486"/>
                    </a:cubicBezTo>
                    <a:cubicBezTo>
                      <a:pt x="9413" y="486"/>
                      <a:pt x="9322" y="492"/>
                      <a:pt x="9230" y="504"/>
                    </a:cubicBezTo>
                    <a:cubicBezTo>
                      <a:pt x="8214" y="101"/>
                      <a:pt x="7930" y="160"/>
                      <a:pt x="6840" y="26"/>
                    </a:cubicBezTo>
                    <a:cubicBezTo>
                      <a:pt x="6773" y="9"/>
                      <a:pt x="6706" y="1"/>
                      <a:pt x="66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591757" y="3879511"/>
                <a:ext cx="728198" cy="1448981"/>
              </a:xfrm>
              <a:custGeom>
                <a:avLst/>
                <a:gdLst/>
                <a:ahLst/>
                <a:cxnLst/>
                <a:rect l="l" t="t" r="r" b="b"/>
                <a:pathLst>
                  <a:path w="13652" h="27165" extrusionOk="0">
                    <a:moveTo>
                      <a:pt x="12692" y="0"/>
                    </a:moveTo>
                    <a:cubicBezTo>
                      <a:pt x="12639" y="0"/>
                      <a:pt x="12585" y="6"/>
                      <a:pt x="12531" y="17"/>
                    </a:cubicBezTo>
                    <a:cubicBezTo>
                      <a:pt x="11650" y="226"/>
                      <a:pt x="11725" y="1660"/>
                      <a:pt x="10933" y="2093"/>
                    </a:cubicBezTo>
                    <a:cubicBezTo>
                      <a:pt x="10724" y="2182"/>
                      <a:pt x="10500" y="2242"/>
                      <a:pt x="10276" y="2272"/>
                    </a:cubicBezTo>
                    <a:cubicBezTo>
                      <a:pt x="9276" y="2496"/>
                      <a:pt x="8559" y="4004"/>
                      <a:pt x="7648" y="4572"/>
                    </a:cubicBezTo>
                    <a:cubicBezTo>
                      <a:pt x="6990" y="4975"/>
                      <a:pt x="6259" y="5274"/>
                      <a:pt x="5631" y="5707"/>
                    </a:cubicBezTo>
                    <a:cubicBezTo>
                      <a:pt x="4989" y="6155"/>
                      <a:pt x="4437" y="6797"/>
                      <a:pt x="4377" y="7574"/>
                    </a:cubicBezTo>
                    <a:cubicBezTo>
                      <a:pt x="4332" y="7977"/>
                      <a:pt x="4452" y="8410"/>
                      <a:pt x="4332" y="8799"/>
                    </a:cubicBezTo>
                    <a:cubicBezTo>
                      <a:pt x="4153" y="9441"/>
                      <a:pt x="3496" y="9784"/>
                      <a:pt x="2973" y="10188"/>
                    </a:cubicBezTo>
                    <a:cubicBezTo>
                      <a:pt x="1614" y="11203"/>
                      <a:pt x="837" y="12831"/>
                      <a:pt x="897" y="14519"/>
                    </a:cubicBezTo>
                    <a:cubicBezTo>
                      <a:pt x="927" y="15161"/>
                      <a:pt x="1061" y="15833"/>
                      <a:pt x="807" y="16400"/>
                    </a:cubicBezTo>
                    <a:cubicBezTo>
                      <a:pt x="658" y="16699"/>
                      <a:pt x="434" y="16953"/>
                      <a:pt x="285" y="17252"/>
                    </a:cubicBezTo>
                    <a:cubicBezTo>
                      <a:pt x="105" y="17670"/>
                      <a:pt x="16" y="18133"/>
                      <a:pt x="16" y="18596"/>
                    </a:cubicBezTo>
                    <a:cubicBezTo>
                      <a:pt x="1" y="18865"/>
                      <a:pt x="1" y="20254"/>
                      <a:pt x="16" y="21837"/>
                    </a:cubicBezTo>
                    <a:cubicBezTo>
                      <a:pt x="61" y="24256"/>
                      <a:pt x="150" y="27124"/>
                      <a:pt x="330" y="27154"/>
                    </a:cubicBezTo>
                    <a:cubicBezTo>
                      <a:pt x="374" y="27161"/>
                      <a:pt x="417" y="27165"/>
                      <a:pt x="459" y="27165"/>
                    </a:cubicBezTo>
                    <a:cubicBezTo>
                      <a:pt x="1083" y="27165"/>
                      <a:pt x="1460" y="26364"/>
                      <a:pt x="1614" y="25720"/>
                    </a:cubicBezTo>
                    <a:cubicBezTo>
                      <a:pt x="2017" y="24137"/>
                      <a:pt x="2405" y="22539"/>
                      <a:pt x="2809" y="20956"/>
                    </a:cubicBezTo>
                    <a:cubicBezTo>
                      <a:pt x="2928" y="20433"/>
                      <a:pt x="3063" y="19910"/>
                      <a:pt x="3376" y="19477"/>
                    </a:cubicBezTo>
                    <a:cubicBezTo>
                      <a:pt x="4168" y="18372"/>
                      <a:pt x="5616" y="18028"/>
                      <a:pt x="6662" y="17222"/>
                    </a:cubicBezTo>
                    <a:cubicBezTo>
                      <a:pt x="7453" y="16624"/>
                      <a:pt x="8111" y="15848"/>
                      <a:pt x="8409" y="14922"/>
                    </a:cubicBezTo>
                    <a:cubicBezTo>
                      <a:pt x="8559" y="14459"/>
                      <a:pt x="8618" y="13966"/>
                      <a:pt x="8917" y="13608"/>
                    </a:cubicBezTo>
                    <a:cubicBezTo>
                      <a:pt x="9156" y="13324"/>
                      <a:pt x="9500" y="13160"/>
                      <a:pt x="9798" y="12936"/>
                    </a:cubicBezTo>
                    <a:cubicBezTo>
                      <a:pt x="11157" y="11860"/>
                      <a:pt x="10844" y="9993"/>
                      <a:pt x="11874" y="8724"/>
                    </a:cubicBezTo>
                    <a:cubicBezTo>
                      <a:pt x="12621" y="7813"/>
                      <a:pt x="13651" y="6812"/>
                      <a:pt x="13547" y="5498"/>
                    </a:cubicBezTo>
                    <a:cubicBezTo>
                      <a:pt x="13413" y="4094"/>
                      <a:pt x="13114" y="2690"/>
                      <a:pt x="13413" y="1271"/>
                    </a:cubicBezTo>
                    <a:cubicBezTo>
                      <a:pt x="13457" y="1062"/>
                      <a:pt x="13487" y="853"/>
                      <a:pt x="13472" y="629"/>
                    </a:cubicBezTo>
                    <a:cubicBezTo>
                      <a:pt x="13394" y="263"/>
                      <a:pt x="13064" y="0"/>
                      <a:pt x="126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601401" y="4294581"/>
                <a:ext cx="406344" cy="1036450"/>
              </a:xfrm>
              <a:custGeom>
                <a:avLst/>
                <a:gdLst/>
                <a:ahLst/>
                <a:cxnLst/>
                <a:rect l="l" t="t" r="r" b="b"/>
                <a:pathLst>
                  <a:path w="7618" h="19431" fill="none" extrusionOk="0">
                    <a:moveTo>
                      <a:pt x="150" y="19431"/>
                    </a:moveTo>
                    <a:cubicBezTo>
                      <a:pt x="0" y="17056"/>
                      <a:pt x="105" y="14681"/>
                      <a:pt x="478" y="12336"/>
                    </a:cubicBezTo>
                    <a:cubicBezTo>
                      <a:pt x="523" y="11844"/>
                      <a:pt x="673" y="11366"/>
                      <a:pt x="897" y="10933"/>
                    </a:cubicBezTo>
                    <a:cubicBezTo>
                      <a:pt x="1121" y="10574"/>
                      <a:pt x="1404" y="10261"/>
                      <a:pt x="1733" y="9977"/>
                    </a:cubicBezTo>
                    <a:cubicBezTo>
                      <a:pt x="2614" y="9140"/>
                      <a:pt x="3465" y="8259"/>
                      <a:pt x="4272" y="7333"/>
                    </a:cubicBezTo>
                    <a:cubicBezTo>
                      <a:pt x="4466" y="7154"/>
                      <a:pt x="4600" y="6915"/>
                      <a:pt x="4660" y="6661"/>
                    </a:cubicBezTo>
                    <a:cubicBezTo>
                      <a:pt x="4720" y="6318"/>
                      <a:pt x="4526" y="5989"/>
                      <a:pt x="4406" y="5661"/>
                    </a:cubicBezTo>
                    <a:cubicBezTo>
                      <a:pt x="4122" y="4899"/>
                      <a:pt x="4257" y="4033"/>
                      <a:pt x="4735" y="3376"/>
                    </a:cubicBezTo>
                    <a:cubicBezTo>
                      <a:pt x="5183" y="2763"/>
                      <a:pt x="5900" y="2405"/>
                      <a:pt x="6497" y="1942"/>
                    </a:cubicBezTo>
                    <a:cubicBezTo>
                      <a:pt x="7080" y="1464"/>
                      <a:pt x="7617" y="747"/>
                      <a:pt x="7453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1335870" y="4805192"/>
                <a:ext cx="262913" cy="497129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9320" fill="none" extrusionOk="0">
                    <a:moveTo>
                      <a:pt x="0" y="1"/>
                    </a:moveTo>
                    <a:cubicBezTo>
                      <a:pt x="404" y="1539"/>
                      <a:pt x="1300" y="2898"/>
                      <a:pt x="2554" y="3869"/>
                    </a:cubicBezTo>
                    <a:cubicBezTo>
                      <a:pt x="2748" y="4003"/>
                      <a:pt x="2913" y="4152"/>
                      <a:pt x="3062" y="4332"/>
                    </a:cubicBezTo>
                    <a:cubicBezTo>
                      <a:pt x="3226" y="4630"/>
                      <a:pt x="3316" y="4974"/>
                      <a:pt x="3301" y="5317"/>
                    </a:cubicBezTo>
                    <a:cubicBezTo>
                      <a:pt x="3376" y="6139"/>
                      <a:pt x="3465" y="7005"/>
                      <a:pt x="3884" y="7722"/>
                    </a:cubicBezTo>
                    <a:cubicBezTo>
                      <a:pt x="4197" y="8289"/>
                      <a:pt x="4705" y="8723"/>
                      <a:pt x="4929" y="932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41"/>
            <p:cNvGrpSpPr/>
            <p:nvPr/>
          </p:nvGrpSpPr>
          <p:grpSpPr>
            <a:xfrm>
              <a:off x="7114955" y="3376214"/>
              <a:ext cx="1022901" cy="2581549"/>
              <a:chOff x="11154330" y="4002664"/>
              <a:chExt cx="1022901" cy="2581549"/>
            </a:xfrm>
          </p:grpSpPr>
          <p:sp>
            <p:nvSpPr>
              <p:cNvPr id="1027" name="Google Shape;1027;p41"/>
              <p:cNvSpPr/>
              <p:nvPr/>
            </p:nvSpPr>
            <p:spPr>
              <a:xfrm>
                <a:off x="11613946" y="4002664"/>
                <a:ext cx="263766" cy="227442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4264" extrusionOk="0">
                    <a:moveTo>
                      <a:pt x="2480" y="1"/>
                    </a:moveTo>
                    <a:cubicBezTo>
                      <a:pt x="2196" y="1435"/>
                      <a:pt x="1240" y="2480"/>
                      <a:pt x="285" y="3511"/>
                    </a:cubicBezTo>
                    <a:cubicBezTo>
                      <a:pt x="180" y="3615"/>
                      <a:pt x="90" y="3735"/>
                      <a:pt x="46" y="3884"/>
                    </a:cubicBezTo>
                    <a:cubicBezTo>
                      <a:pt x="1" y="4033"/>
                      <a:pt x="90" y="4198"/>
                      <a:pt x="240" y="4257"/>
                    </a:cubicBezTo>
                    <a:cubicBezTo>
                      <a:pt x="256" y="4260"/>
                      <a:pt x="272" y="4261"/>
                      <a:pt x="289" y="4261"/>
                    </a:cubicBezTo>
                    <a:cubicBezTo>
                      <a:pt x="366" y="4261"/>
                      <a:pt x="450" y="4235"/>
                      <a:pt x="523" y="4198"/>
                    </a:cubicBezTo>
                    <a:cubicBezTo>
                      <a:pt x="1031" y="3929"/>
                      <a:pt x="1464" y="3526"/>
                      <a:pt x="1763" y="3048"/>
                    </a:cubicBezTo>
                    <a:lnTo>
                      <a:pt x="1763" y="3048"/>
                    </a:lnTo>
                    <a:cubicBezTo>
                      <a:pt x="1629" y="3287"/>
                      <a:pt x="1569" y="3570"/>
                      <a:pt x="1584" y="3854"/>
                    </a:cubicBezTo>
                    <a:cubicBezTo>
                      <a:pt x="1569" y="3899"/>
                      <a:pt x="1584" y="3944"/>
                      <a:pt x="1614" y="3974"/>
                    </a:cubicBezTo>
                    <a:cubicBezTo>
                      <a:pt x="1633" y="4003"/>
                      <a:pt x="1662" y="4015"/>
                      <a:pt x="1695" y="4015"/>
                    </a:cubicBezTo>
                    <a:cubicBezTo>
                      <a:pt x="1763" y="4015"/>
                      <a:pt x="1847" y="3964"/>
                      <a:pt x="1898" y="3914"/>
                    </a:cubicBezTo>
                    <a:cubicBezTo>
                      <a:pt x="2181" y="3645"/>
                      <a:pt x="2405" y="3316"/>
                      <a:pt x="2540" y="2958"/>
                    </a:cubicBezTo>
                    <a:lnTo>
                      <a:pt x="2540" y="2958"/>
                    </a:lnTo>
                    <a:cubicBezTo>
                      <a:pt x="2495" y="3122"/>
                      <a:pt x="2480" y="3331"/>
                      <a:pt x="2614" y="3436"/>
                    </a:cubicBezTo>
                    <a:cubicBezTo>
                      <a:pt x="2672" y="3475"/>
                      <a:pt x="2719" y="3492"/>
                      <a:pt x="2758" y="3492"/>
                    </a:cubicBezTo>
                    <a:cubicBezTo>
                      <a:pt x="2974" y="3492"/>
                      <a:pt x="2938" y="2978"/>
                      <a:pt x="2913" y="2839"/>
                    </a:cubicBezTo>
                    <a:lnTo>
                      <a:pt x="2913" y="2839"/>
                    </a:lnTo>
                    <a:cubicBezTo>
                      <a:pt x="3048" y="3107"/>
                      <a:pt x="3197" y="3376"/>
                      <a:pt x="3331" y="3645"/>
                    </a:cubicBezTo>
                    <a:cubicBezTo>
                      <a:pt x="3424" y="3817"/>
                      <a:pt x="3576" y="4013"/>
                      <a:pt x="3755" y="4013"/>
                    </a:cubicBezTo>
                    <a:cubicBezTo>
                      <a:pt x="3778" y="4013"/>
                      <a:pt x="3801" y="4010"/>
                      <a:pt x="3824" y="4003"/>
                    </a:cubicBezTo>
                    <a:cubicBezTo>
                      <a:pt x="3839" y="3794"/>
                      <a:pt x="3779" y="3600"/>
                      <a:pt x="3645" y="3451"/>
                    </a:cubicBezTo>
                    <a:lnTo>
                      <a:pt x="3645" y="3451"/>
                    </a:lnTo>
                    <a:lnTo>
                      <a:pt x="4362" y="4078"/>
                    </a:lnTo>
                    <a:cubicBezTo>
                      <a:pt x="4465" y="4171"/>
                      <a:pt x="4610" y="4263"/>
                      <a:pt x="4734" y="4263"/>
                    </a:cubicBezTo>
                    <a:cubicBezTo>
                      <a:pt x="4791" y="4263"/>
                      <a:pt x="4843" y="4244"/>
                      <a:pt x="4884" y="4198"/>
                    </a:cubicBezTo>
                    <a:cubicBezTo>
                      <a:pt x="4944" y="4108"/>
                      <a:pt x="4944" y="3974"/>
                      <a:pt x="4884" y="3884"/>
                    </a:cubicBezTo>
                    <a:cubicBezTo>
                      <a:pt x="4810" y="3794"/>
                      <a:pt x="4720" y="3720"/>
                      <a:pt x="4616" y="3660"/>
                    </a:cubicBezTo>
                    <a:lnTo>
                      <a:pt x="4556" y="3615"/>
                    </a:lnTo>
                    <a:cubicBezTo>
                      <a:pt x="3421" y="2734"/>
                      <a:pt x="2823" y="1360"/>
                      <a:pt x="24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11384538" y="4334857"/>
                <a:ext cx="701101" cy="455844"/>
              </a:xfrm>
              <a:custGeom>
                <a:avLst/>
                <a:gdLst/>
                <a:ahLst/>
                <a:cxnLst/>
                <a:rect l="l" t="t" r="r" b="b"/>
                <a:pathLst>
                  <a:path w="13144" h="8546" extrusionOk="0">
                    <a:moveTo>
                      <a:pt x="6900" y="1"/>
                    </a:moveTo>
                    <a:cubicBezTo>
                      <a:pt x="6676" y="1166"/>
                      <a:pt x="5870" y="2136"/>
                      <a:pt x="4929" y="2838"/>
                    </a:cubicBezTo>
                    <a:cubicBezTo>
                      <a:pt x="3973" y="3555"/>
                      <a:pt x="2898" y="4048"/>
                      <a:pt x="1867" y="4616"/>
                    </a:cubicBezTo>
                    <a:cubicBezTo>
                      <a:pt x="1210" y="4989"/>
                      <a:pt x="523" y="5452"/>
                      <a:pt x="180" y="6094"/>
                    </a:cubicBezTo>
                    <a:cubicBezTo>
                      <a:pt x="105" y="6229"/>
                      <a:pt x="45" y="6393"/>
                      <a:pt x="1" y="6557"/>
                    </a:cubicBezTo>
                    <a:cubicBezTo>
                      <a:pt x="422" y="6509"/>
                      <a:pt x="813" y="6363"/>
                      <a:pt x="1153" y="6134"/>
                    </a:cubicBezTo>
                    <a:lnTo>
                      <a:pt x="1153" y="6134"/>
                    </a:lnTo>
                    <a:cubicBezTo>
                      <a:pt x="895" y="6387"/>
                      <a:pt x="671" y="6668"/>
                      <a:pt x="553" y="7005"/>
                    </a:cubicBezTo>
                    <a:cubicBezTo>
                      <a:pt x="344" y="7558"/>
                      <a:pt x="523" y="8290"/>
                      <a:pt x="1076" y="8499"/>
                    </a:cubicBezTo>
                    <a:cubicBezTo>
                      <a:pt x="1179" y="8530"/>
                      <a:pt x="1285" y="8545"/>
                      <a:pt x="1393" y="8545"/>
                    </a:cubicBezTo>
                    <a:cubicBezTo>
                      <a:pt x="1644" y="8545"/>
                      <a:pt x="1897" y="8462"/>
                      <a:pt x="2106" y="8305"/>
                    </a:cubicBezTo>
                    <a:cubicBezTo>
                      <a:pt x="3117" y="7612"/>
                      <a:pt x="3541" y="6444"/>
                      <a:pt x="3987" y="5328"/>
                    </a:cubicBezTo>
                    <a:lnTo>
                      <a:pt x="3987" y="5328"/>
                    </a:lnTo>
                    <a:cubicBezTo>
                      <a:pt x="3825" y="5757"/>
                      <a:pt x="3439" y="6975"/>
                      <a:pt x="3973" y="6975"/>
                    </a:cubicBezTo>
                    <a:cubicBezTo>
                      <a:pt x="4287" y="6975"/>
                      <a:pt x="4989" y="5362"/>
                      <a:pt x="5168" y="5079"/>
                    </a:cubicBezTo>
                    <a:cubicBezTo>
                      <a:pt x="5168" y="5542"/>
                      <a:pt x="5273" y="6005"/>
                      <a:pt x="5482" y="6423"/>
                    </a:cubicBezTo>
                    <a:cubicBezTo>
                      <a:pt x="5736" y="6408"/>
                      <a:pt x="5855" y="6139"/>
                      <a:pt x="5945" y="5900"/>
                    </a:cubicBezTo>
                    <a:cubicBezTo>
                      <a:pt x="6067" y="5452"/>
                      <a:pt x="6140" y="4991"/>
                      <a:pt x="6152" y="4529"/>
                    </a:cubicBezTo>
                    <a:lnTo>
                      <a:pt x="6152" y="4529"/>
                    </a:lnTo>
                    <a:cubicBezTo>
                      <a:pt x="6181" y="4787"/>
                      <a:pt x="6222" y="5043"/>
                      <a:pt x="6273" y="5288"/>
                    </a:cubicBezTo>
                    <a:cubicBezTo>
                      <a:pt x="6288" y="5437"/>
                      <a:pt x="6348" y="5571"/>
                      <a:pt x="6423" y="5706"/>
                    </a:cubicBezTo>
                    <a:cubicBezTo>
                      <a:pt x="6491" y="5829"/>
                      <a:pt x="6622" y="5902"/>
                      <a:pt x="6758" y="5902"/>
                    </a:cubicBezTo>
                    <a:cubicBezTo>
                      <a:pt x="6771" y="5902"/>
                      <a:pt x="6783" y="5901"/>
                      <a:pt x="6796" y="5900"/>
                    </a:cubicBezTo>
                    <a:cubicBezTo>
                      <a:pt x="6960" y="5870"/>
                      <a:pt x="7110" y="5736"/>
                      <a:pt x="7169" y="5571"/>
                    </a:cubicBezTo>
                    <a:cubicBezTo>
                      <a:pt x="7349" y="5138"/>
                      <a:pt x="7468" y="4690"/>
                      <a:pt x="7543" y="4212"/>
                    </a:cubicBezTo>
                    <a:cubicBezTo>
                      <a:pt x="7931" y="4616"/>
                      <a:pt x="8021" y="5527"/>
                      <a:pt x="8230" y="6064"/>
                    </a:cubicBezTo>
                    <a:cubicBezTo>
                      <a:pt x="8349" y="6423"/>
                      <a:pt x="8558" y="6736"/>
                      <a:pt x="8827" y="7005"/>
                    </a:cubicBezTo>
                    <a:cubicBezTo>
                      <a:pt x="9004" y="7182"/>
                      <a:pt x="9246" y="7275"/>
                      <a:pt x="9493" y="7275"/>
                    </a:cubicBezTo>
                    <a:cubicBezTo>
                      <a:pt x="9621" y="7275"/>
                      <a:pt x="9750" y="7250"/>
                      <a:pt x="9873" y="7199"/>
                    </a:cubicBezTo>
                    <a:cubicBezTo>
                      <a:pt x="10982" y="6593"/>
                      <a:pt x="10069" y="5238"/>
                      <a:pt x="9645" y="4531"/>
                    </a:cubicBezTo>
                    <a:lnTo>
                      <a:pt x="9645" y="4531"/>
                    </a:lnTo>
                    <a:cubicBezTo>
                      <a:pt x="10098" y="5284"/>
                      <a:pt x="10969" y="6228"/>
                      <a:pt x="11899" y="6228"/>
                    </a:cubicBezTo>
                    <a:cubicBezTo>
                      <a:pt x="12148" y="6228"/>
                      <a:pt x="12400" y="6161"/>
                      <a:pt x="12650" y="6005"/>
                    </a:cubicBezTo>
                    <a:cubicBezTo>
                      <a:pt x="12934" y="5796"/>
                      <a:pt x="13113" y="5467"/>
                      <a:pt x="13143" y="5123"/>
                    </a:cubicBezTo>
                    <a:cubicBezTo>
                      <a:pt x="12972" y="5019"/>
                      <a:pt x="12770" y="5005"/>
                      <a:pt x="12564" y="5005"/>
                    </a:cubicBezTo>
                    <a:cubicBezTo>
                      <a:pt x="12493" y="5005"/>
                      <a:pt x="12420" y="5007"/>
                      <a:pt x="12349" y="5007"/>
                    </a:cubicBezTo>
                    <a:cubicBezTo>
                      <a:pt x="12305" y="5007"/>
                      <a:pt x="12261" y="5006"/>
                      <a:pt x="12217" y="5004"/>
                    </a:cubicBezTo>
                    <a:cubicBezTo>
                      <a:pt x="10813" y="4929"/>
                      <a:pt x="9873" y="3600"/>
                      <a:pt x="8872" y="2809"/>
                    </a:cubicBezTo>
                    <a:cubicBezTo>
                      <a:pt x="7931" y="2077"/>
                      <a:pt x="7005" y="1255"/>
                      <a:pt x="69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11154330" y="4702894"/>
                <a:ext cx="1022901" cy="600182"/>
              </a:xfrm>
              <a:custGeom>
                <a:avLst/>
                <a:gdLst/>
                <a:ahLst/>
                <a:cxnLst/>
                <a:rect l="l" t="t" r="r" b="b"/>
                <a:pathLst>
                  <a:path w="19177" h="11252" extrusionOk="0">
                    <a:moveTo>
                      <a:pt x="11022" y="1"/>
                    </a:moveTo>
                    <a:cubicBezTo>
                      <a:pt x="11022" y="1315"/>
                      <a:pt x="10694" y="2077"/>
                      <a:pt x="9842" y="3032"/>
                    </a:cubicBezTo>
                    <a:cubicBezTo>
                      <a:pt x="9320" y="3600"/>
                      <a:pt x="8737" y="4123"/>
                      <a:pt x="8125" y="4586"/>
                    </a:cubicBezTo>
                    <a:cubicBezTo>
                      <a:pt x="6437" y="5840"/>
                      <a:pt x="4466" y="6751"/>
                      <a:pt x="2584" y="7752"/>
                    </a:cubicBezTo>
                    <a:cubicBezTo>
                      <a:pt x="1688" y="8230"/>
                      <a:pt x="762" y="8782"/>
                      <a:pt x="224" y="9649"/>
                    </a:cubicBezTo>
                    <a:cubicBezTo>
                      <a:pt x="60" y="9858"/>
                      <a:pt x="0" y="10141"/>
                      <a:pt x="60" y="10395"/>
                    </a:cubicBezTo>
                    <a:cubicBezTo>
                      <a:pt x="165" y="10649"/>
                      <a:pt x="389" y="10814"/>
                      <a:pt x="657" y="10873"/>
                    </a:cubicBezTo>
                    <a:cubicBezTo>
                      <a:pt x="842" y="10929"/>
                      <a:pt x="1029" y="10953"/>
                      <a:pt x="1218" y="10953"/>
                    </a:cubicBezTo>
                    <a:cubicBezTo>
                      <a:pt x="1795" y="10953"/>
                      <a:pt x="2384" y="10725"/>
                      <a:pt x="2913" y="10455"/>
                    </a:cubicBezTo>
                    <a:cubicBezTo>
                      <a:pt x="3799" y="9993"/>
                      <a:pt x="4608" y="9387"/>
                      <a:pt x="5301" y="8656"/>
                    </a:cubicBezTo>
                    <a:lnTo>
                      <a:pt x="5301" y="8656"/>
                    </a:lnTo>
                    <a:cubicBezTo>
                      <a:pt x="5047" y="8972"/>
                      <a:pt x="4834" y="9321"/>
                      <a:pt x="4675" y="9693"/>
                    </a:cubicBezTo>
                    <a:cubicBezTo>
                      <a:pt x="4541" y="10007"/>
                      <a:pt x="4451" y="10395"/>
                      <a:pt x="4630" y="10694"/>
                    </a:cubicBezTo>
                    <a:cubicBezTo>
                      <a:pt x="4784" y="10919"/>
                      <a:pt x="5032" y="11050"/>
                      <a:pt x="5299" y="11050"/>
                    </a:cubicBezTo>
                    <a:cubicBezTo>
                      <a:pt x="5369" y="11050"/>
                      <a:pt x="5440" y="11041"/>
                      <a:pt x="5511" y="11023"/>
                    </a:cubicBezTo>
                    <a:cubicBezTo>
                      <a:pt x="5840" y="10948"/>
                      <a:pt x="6139" y="10784"/>
                      <a:pt x="6378" y="10545"/>
                    </a:cubicBezTo>
                    <a:cubicBezTo>
                      <a:pt x="7513" y="9574"/>
                      <a:pt x="8259" y="8230"/>
                      <a:pt x="8991" y="6916"/>
                    </a:cubicBezTo>
                    <a:lnTo>
                      <a:pt x="8991" y="6916"/>
                    </a:lnTo>
                    <a:cubicBezTo>
                      <a:pt x="8872" y="7319"/>
                      <a:pt x="8827" y="7737"/>
                      <a:pt x="8857" y="8170"/>
                    </a:cubicBezTo>
                    <a:cubicBezTo>
                      <a:pt x="8931" y="8693"/>
                      <a:pt x="9409" y="9290"/>
                      <a:pt x="9977" y="9290"/>
                    </a:cubicBezTo>
                    <a:cubicBezTo>
                      <a:pt x="10589" y="9275"/>
                      <a:pt x="10918" y="8558"/>
                      <a:pt x="11067" y="8051"/>
                    </a:cubicBezTo>
                    <a:cubicBezTo>
                      <a:pt x="11231" y="7543"/>
                      <a:pt x="11172" y="6975"/>
                      <a:pt x="11306" y="6482"/>
                    </a:cubicBezTo>
                    <a:cubicBezTo>
                      <a:pt x="12038" y="7140"/>
                      <a:pt x="12546" y="8095"/>
                      <a:pt x="13292" y="8782"/>
                    </a:cubicBezTo>
                    <a:cubicBezTo>
                      <a:pt x="14129" y="9559"/>
                      <a:pt x="15070" y="10216"/>
                      <a:pt x="16100" y="10739"/>
                    </a:cubicBezTo>
                    <a:cubicBezTo>
                      <a:pt x="16612" y="11002"/>
                      <a:pt x="17213" y="11252"/>
                      <a:pt x="17821" y="11252"/>
                    </a:cubicBezTo>
                    <a:cubicBezTo>
                      <a:pt x="17870" y="11252"/>
                      <a:pt x="17918" y="11250"/>
                      <a:pt x="17967" y="11247"/>
                    </a:cubicBezTo>
                    <a:cubicBezTo>
                      <a:pt x="18520" y="11202"/>
                      <a:pt x="19177" y="10903"/>
                      <a:pt x="18848" y="10276"/>
                    </a:cubicBezTo>
                    <a:cubicBezTo>
                      <a:pt x="18550" y="9723"/>
                      <a:pt x="17758" y="9186"/>
                      <a:pt x="17295" y="8767"/>
                    </a:cubicBezTo>
                    <a:cubicBezTo>
                      <a:pt x="16727" y="8245"/>
                      <a:pt x="16145" y="7752"/>
                      <a:pt x="15548" y="7289"/>
                    </a:cubicBezTo>
                    <a:lnTo>
                      <a:pt x="15548" y="7289"/>
                    </a:lnTo>
                    <a:lnTo>
                      <a:pt x="16384" y="7677"/>
                    </a:lnTo>
                    <a:cubicBezTo>
                      <a:pt x="16563" y="7782"/>
                      <a:pt x="16742" y="7842"/>
                      <a:pt x="16937" y="7871"/>
                    </a:cubicBezTo>
                    <a:cubicBezTo>
                      <a:pt x="16954" y="7873"/>
                      <a:pt x="16971" y="7873"/>
                      <a:pt x="16987" y="7873"/>
                    </a:cubicBezTo>
                    <a:cubicBezTo>
                      <a:pt x="17547" y="7873"/>
                      <a:pt x="17764" y="7157"/>
                      <a:pt x="17474" y="6751"/>
                    </a:cubicBezTo>
                    <a:cubicBezTo>
                      <a:pt x="17310" y="6542"/>
                      <a:pt x="17086" y="6378"/>
                      <a:pt x="16847" y="6273"/>
                    </a:cubicBezTo>
                    <a:cubicBezTo>
                      <a:pt x="15548" y="5571"/>
                      <a:pt x="14308" y="4780"/>
                      <a:pt x="13263" y="3734"/>
                    </a:cubicBezTo>
                    <a:cubicBezTo>
                      <a:pt x="12217" y="2704"/>
                      <a:pt x="11366" y="1434"/>
                      <a:pt x="110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11679286" y="4025973"/>
                <a:ext cx="85291" cy="255824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47961" extrusionOk="0">
                    <a:moveTo>
                      <a:pt x="1137" y="1"/>
                    </a:moveTo>
                    <a:cubicBezTo>
                      <a:pt x="1106" y="1"/>
                      <a:pt x="1076" y="19"/>
                      <a:pt x="1076" y="57"/>
                    </a:cubicBezTo>
                    <a:cubicBezTo>
                      <a:pt x="1076" y="938"/>
                      <a:pt x="1091" y="1819"/>
                      <a:pt x="1091" y="2700"/>
                    </a:cubicBezTo>
                    <a:lnTo>
                      <a:pt x="1016" y="2760"/>
                    </a:lnTo>
                    <a:lnTo>
                      <a:pt x="956" y="2805"/>
                    </a:lnTo>
                    <a:lnTo>
                      <a:pt x="897" y="2865"/>
                    </a:lnTo>
                    <a:cubicBezTo>
                      <a:pt x="882" y="2894"/>
                      <a:pt x="882" y="2924"/>
                      <a:pt x="897" y="2939"/>
                    </a:cubicBezTo>
                    <a:cubicBezTo>
                      <a:pt x="907" y="2950"/>
                      <a:pt x="925" y="2960"/>
                      <a:pt x="940" y="2960"/>
                    </a:cubicBezTo>
                    <a:cubicBezTo>
                      <a:pt x="946" y="2960"/>
                      <a:pt x="952" y="2959"/>
                      <a:pt x="956" y="2954"/>
                    </a:cubicBezTo>
                    <a:cubicBezTo>
                      <a:pt x="986" y="2939"/>
                      <a:pt x="1016" y="2909"/>
                      <a:pt x="1046" y="2894"/>
                    </a:cubicBezTo>
                    <a:lnTo>
                      <a:pt x="1091" y="2850"/>
                    </a:lnTo>
                    <a:lnTo>
                      <a:pt x="1091" y="2850"/>
                    </a:lnTo>
                    <a:cubicBezTo>
                      <a:pt x="1091" y="3850"/>
                      <a:pt x="1091" y="4851"/>
                      <a:pt x="1076" y="5852"/>
                    </a:cubicBezTo>
                    <a:lnTo>
                      <a:pt x="1061" y="5852"/>
                    </a:lnTo>
                    <a:lnTo>
                      <a:pt x="1001" y="5896"/>
                    </a:lnTo>
                    <a:cubicBezTo>
                      <a:pt x="971" y="5911"/>
                      <a:pt x="926" y="5941"/>
                      <a:pt x="897" y="5956"/>
                    </a:cubicBezTo>
                    <a:lnTo>
                      <a:pt x="777" y="6016"/>
                    </a:lnTo>
                    <a:lnTo>
                      <a:pt x="717" y="6046"/>
                    </a:lnTo>
                    <a:lnTo>
                      <a:pt x="673" y="6061"/>
                    </a:lnTo>
                    <a:cubicBezTo>
                      <a:pt x="561" y="6102"/>
                      <a:pt x="592" y="6273"/>
                      <a:pt x="705" y="6273"/>
                    </a:cubicBezTo>
                    <a:cubicBezTo>
                      <a:pt x="714" y="6273"/>
                      <a:pt x="723" y="6272"/>
                      <a:pt x="732" y="6270"/>
                    </a:cubicBezTo>
                    <a:cubicBezTo>
                      <a:pt x="822" y="6255"/>
                      <a:pt x="926" y="6210"/>
                      <a:pt x="1001" y="6165"/>
                    </a:cubicBezTo>
                    <a:lnTo>
                      <a:pt x="1076" y="6135"/>
                    </a:lnTo>
                    <a:lnTo>
                      <a:pt x="1076" y="6135"/>
                    </a:lnTo>
                    <a:cubicBezTo>
                      <a:pt x="1061" y="7211"/>
                      <a:pt x="1046" y="8271"/>
                      <a:pt x="1031" y="9346"/>
                    </a:cubicBezTo>
                    <a:cubicBezTo>
                      <a:pt x="1001" y="12438"/>
                      <a:pt x="971" y="15544"/>
                      <a:pt x="926" y="18651"/>
                    </a:cubicBezTo>
                    <a:cubicBezTo>
                      <a:pt x="867" y="24849"/>
                      <a:pt x="732" y="31047"/>
                      <a:pt x="493" y="37245"/>
                    </a:cubicBezTo>
                    <a:cubicBezTo>
                      <a:pt x="374" y="40710"/>
                      <a:pt x="224" y="44189"/>
                      <a:pt x="15" y="47669"/>
                    </a:cubicBezTo>
                    <a:cubicBezTo>
                      <a:pt x="0" y="47863"/>
                      <a:pt x="150" y="47960"/>
                      <a:pt x="305" y="47960"/>
                    </a:cubicBezTo>
                    <a:cubicBezTo>
                      <a:pt x="460" y="47960"/>
                      <a:pt x="620" y="47863"/>
                      <a:pt x="628" y="47669"/>
                    </a:cubicBezTo>
                    <a:cubicBezTo>
                      <a:pt x="911" y="41471"/>
                      <a:pt x="1180" y="35273"/>
                      <a:pt x="1330" y="29075"/>
                    </a:cubicBezTo>
                    <a:cubicBezTo>
                      <a:pt x="1479" y="22877"/>
                      <a:pt x="1598" y="16679"/>
                      <a:pt x="1479" y="10481"/>
                    </a:cubicBezTo>
                    <a:cubicBezTo>
                      <a:pt x="1434" y="8346"/>
                      <a:pt x="1374" y="6210"/>
                      <a:pt x="1315" y="4074"/>
                    </a:cubicBezTo>
                    <a:lnTo>
                      <a:pt x="1315" y="4074"/>
                    </a:lnTo>
                    <a:lnTo>
                      <a:pt x="1374" y="4164"/>
                    </a:lnTo>
                    <a:cubicBezTo>
                      <a:pt x="1374" y="4194"/>
                      <a:pt x="1404" y="4209"/>
                      <a:pt x="1419" y="4209"/>
                    </a:cubicBezTo>
                    <a:cubicBezTo>
                      <a:pt x="1434" y="4216"/>
                      <a:pt x="1445" y="4220"/>
                      <a:pt x="1457" y="4220"/>
                    </a:cubicBezTo>
                    <a:cubicBezTo>
                      <a:pt x="1468" y="4220"/>
                      <a:pt x="1479" y="4216"/>
                      <a:pt x="1494" y="4209"/>
                    </a:cubicBezTo>
                    <a:cubicBezTo>
                      <a:pt x="1509" y="4194"/>
                      <a:pt x="1524" y="4179"/>
                      <a:pt x="1524" y="4164"/>
                    </a:cubicBezTo>
                    <a:cubicBezTo>
                      <a:pt x="1539" y="4134"/>
                      <a:pt x="1539" y="4119"/>
                      <a:pt x="1524" y="4089"/>
                    </a:cubicBezTo>
                    <a:lnTo>
                      <a:pt x="1389" y="3925"/>
                    </a:lnTo>
                    <a:cubicBezTo>
                      <a:pt x="1374" y="3895"/>
                      <a:pt x="1360" y="3895"/>
                      <a:pt x="1345" y="3880"/>
                    </a:cubicBezTo>
                    <a:lnTo>
                      <a:pt x="1300" y="3880"/>
                    </a:lnTo>
                    <a:cubicBezTo>
                      <a:pt x="1270" y="2611"/>
                      <a:pt x="1240" y="1326"/>
                      <a:pt x="1210" y="57"/>
                    </a:cubicBezTo>
                    <a:cubicBezTo>
                      <a:pt x="1203" y="19"/>
                      <a:pt x="1169" y="1"/>
                      <a:pt x="11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1" name="Google Shape;1031;p41"/>
            <p:cNvGrpSpPr/>
            <p:nvPr/>
          </p:nvGrpSpPr>
          <p:grpSpPr>
            <a:xfrm>
              <a:off x="7939304" y="2484399"/>
              <a:ext cx="982950" cy="2635954"/>
              <a:chOff x="12581304" y="967774"/>
              <a:chExt cx="982950" cy="2635954"/>
            </a:xfrm>
          </p:grpSpPr>
          <p:sp>
            <p:nvSpPr>
              <p:cNvPr id="1032" name="Google Shape;1032;p41"/>
              <p:cNvSpPr/>
              <p:nvPr/>
            </p:nvSpPr>
            <p:spPr>
              <a:xfrm>
                <a:off x="12880051" y="967774"/>
                <a:ext cx="407091" cy="296517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5559" extrusionOk="0">
                    <a:moveTo>
                      <a:pt x="4436" y="0"/>
                    </a:moveTo>
                    <a:cubicBezTo>
                      <a:pt x="4346" y="762"/>
                      <a:pt x="3868" y="1434"/>
                      <a:pt x="3375" y="2016"/>
                    </a:cubicBezTo>
                    <a:cubicBezTo>
                      <a:pt x="2793" y="2674"/>
                      <a:pt x="2151" y="3286"/>
                      <a:pt x="1449" y="3824"/>
                    </a:cubicBezTo>
                    <a:cubicBezTo>
                      <a:pt x="1001" y="4182"/>
                      <a:pt x="508" y="4511"/>
                      <a:pt x="179" y="4988"/>
                    </a:cubicBezTo>
                    <a:cubicBezTo>
                      <a:pt x="75" y="5153"/>
                      <a:pt x="0" y="5407"/>
                      <a:pt x="164" y="5511"/>
                    </a:cubicBezTo>
                    <a:cubicBezTo>
                      <a:pt x="220" y="5543"/>
                      <a:pt x="281" y="5558"/>
                      <a:pt x="341" y="5558"/>
                    </a:cubicBezTo>
                    <a:cubicBezTo>
                      <a:pt x="393" y="5558"/>
                      <a:pt x="444" y="5547"/>
                      <a:pt x="493" y="5526"/>
                    </a:cubicBezTo>
                    <a:cubicBezTo>
                      <a:pt x="1419" y="5257"/>
                      <a:pt x="2181" y="4585"/>
                      <a:pt x="2539" y="3704"/>
                    </a:cubicBezTo>
                    <a:lnTo>
                      <a:pt x="2539" y="3704"/>
                    </a:lnTo>
                    <a:cubicBezTo>
                      <a:pt x="2464" y="4048"/>
                      <a:pt x="2420" y="4406"/>
                      <a:pt x="2420" y="4779"/>
                    </a:cubicBezTo>
                    <a:cubicBezTo>
                      <a:pt x="3092" y="4316"/>
                      <a:pt x="3510" y="3555"/>
                      <a:pt x="3883" y="2823"/>
                    </a:cubicBezTo>
                    <a:lnTo>
                      <a:pt x="3883" y="2823"/>
                    </a:lnTo>
                    <a:cubicBezTo>
                      <a:pt x="3810" y="3028"/>
                      <a:pt x="3289" y="4721"/>
                      <a:pt x="3711" y="4721"/>
                    </a:cubicBezTo>
                    <a:cubicBezTo>
                      <a:pt x="3719" y="4721"/>
                      <a:pt x="3726" y="4721"/>
                      <a:pt x="3734" y="4720"/>
                    </a:cubicBezTo>
                    <a:cubicBezTo>
                      <a:pt x="3779" y="4705"/>
                      <a:pt x="3823" y="4690"/>
                      <a:pt x="3853" y="4660"/>
                    </a:cubicBezTo>
                    <a:cubicBezTo>
                      <a:pt x="3988" y="4540"/>
                      <a:pt x="4077" y="4376"/>
                      <a:pt x="4092" y="4197"/>
                    </a:cubicBezTo>
                    <a:cubicBezTo>
                      <a:pt x="4107" y="4421"/>
                      <a:pt x="4212" y="4630"/>
                      <a:pt x="4391" y="4779"/>
                    </a:cubicBezTo>
                    <a:cubicBezTo>
                      <a:pt x="4720" y="4406"/>
                      <a:pt x="4854" y="3898"/>
                      <a:pt x="4735" y="3405"/>
                    </a:cubicBezTo>
                    <a:lnTo>
                      <a:pt x="4735" y="3405"/>
                    </a:lnTo>
                    <a:cubicBezTo>
                      <a:pt x="4793" y="3522"/>
                      <a:pt x="5580" y="4796"/>
                      <a:pt x="5670" y="4796"/>
                    </a:cubicBezTo>
                    <a:cubicBezTo>
                      <a:pt x="5672" y="4796"/>
                      <a:pt x="5674" y="4796"/>
                      <a:pt x="5675" y="4794"/>
                    </a:cubicBezTo>
                    <a:cubicBezTo>
                      <a:pt x="5885" y="4615"/>
                      <a:pt x="5944" y="4316"/>
                      <a:pt x="5825" y="4062"/>
                    </a:cubicBezTo>
                    <a:lnTo>
                      <a:pt x="5825" y="4062"/>
                    </a:lnTo>
                    <a:cubicBezTo>
                      <a:pt x="6153" y="4152"/>
                      <a:pt x="6318" y="4496"/>
                      <a:pt x="6512" y="4764"/>
                    </a:cubicBezTo>
                    <a:cubicBezTo>
                      <a:pt x="6663" y="4986"/>
                      <a:pt x="6915" y="5190"/>
                      <a:pt x="7154" y="5190"/>
                    </a:cubicBezTo>
                    <a:cubicBezTo>
                      <a:pt x="7220" y="5190"/>
                      <a:pt x="7286" y="5174"/>
                      <a:pt x="7348" y="5138"/>
                    </a:cubicBezTo>
                    <a:cubicBezTo>
                      <a:pt x="7632" y="4988"/>
                      <a:pt x="7602" y="4540"/>
                      <a:pt x="7393" y="4301"/>
                    </a:cubicBezTo>
                    <a:cubicBezTo>
                      <a:pt x="7169" y="4048"/>
                      <a:pt x="6840" y="3958"/>
                      <a:pt x="6542" y="3824"/>
                    </a:cubicBezTo>
                    <a:cubicBezTo>
                      <a:pt x="5810" y="3465"/>
                      <a:pt x="5212" y="2868"/>
                      <a:pt x="4854" y="2121"/>
                    </a:cubicBezTo>
                    <a:cubicBezTo>
                      <a:pt x="4481" y="1389"/>
                      <a:pt x="4630" y="777"/>
                      <a:pt x="44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12750173" y="1390750"/>
                <a:ext cx="565671" cy="506730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9500" extrusionOk="0">
                    <a:moveTo>
                      <a:pt x="6572" y="1"/>
                    </a:moveTo>
                    <a:cubicBezTo>
                      <a:pt x="5452" y="1225"/>
                      <a:pt x="4183" y="2301"/>
                      <a:pt x="2779" y="3197"/>
                    </a:cubicBezTo>
                    <a:cubicBezTo>
                      <a:pt x="1733" y="3839"/>
                      <a:pt x="628" y="4406"/>
                      <a:pt x="1" y="5497"/>
                    </a:cubicBezTo>
                    <a:cubicBezTo>
                      <a:pt x="27" y="5497"/>
                      <a:pt x="53" y="5497"/>
                      <a:pt x="79" y="5497"/>
                    </a:cubicBezTo>
                    <a:cubicBezTo>
                      <a:pt x="785" y="5497"/>
                      <a:pt x="1486" y="5303"/>
                      <a:pt x="2077" y="4914"/>
                    </a:cubicBezTo>
                    <a:lnTo>
                      <a:pt x="2077" y="4914"/>
                    </a:lnTo>
                    <a:cubicBezTo>
                      <a:pt x="1270" y="5482"/>
                      <a:pt x="688" y="6303"/>
                      <a:pt x="449" y="7259"/>
                    </a:cubicBezTo>
                    <a:cubicBezTo>
                      <a:pt x="760" y="7251"/>
                      <a:pt x="1057" y="7157"/>
                      <a:pt x="1309" y="6994"/>
                    </a:cubicBezTo>
                    <a:lnTo>
                      <a:pt x="1309" y="6994"/>
                    </a:lnTo>
                    <a:cubicBezTo>
                      <a:pt x="761" y="7701"/>
                      <a:pt x="480" y="8586"/>
                      <a:pt x="538" y="9499"/>
                    </a:cubicBezTo>
                    <a:cubicBezTo>
                      <a:pt x="1121" y="9484"/>
                      <a:pt x="1509" y="8932"/>
                      <a:pt x="1793" y="8424"/>
                    </a:cubicBezTo>
                    <a:cubicBezTo>
                      <a:pt x="2444" y="7260"/>
                      <a:pt x="3018" y="6044"/>
                      <a:pt x="3539" y="4813"/>
                    </a:cubicBezTo>
                    <a:lnTo>
                      <a:pt x="3539" y="4813"/>
                    </a:lnTo>
                    <a:cubicBezTo>
                      <a:pt x="3338" y="5364"/>
                      <a:pt x="3285" y="5960"/>
                      <a:pt x="3361" y="6557"/>
                    </a:cubicBezTo>
                    <a:cubicBezTo>
                      <a:pt x="4081" y="5924"/>
                      <a:pt x="4579" y="5096"/>
                      <a:pt x="4801" y="4167"/>
                    </a:cubicBezTo>
                    <a:lnTo>
                      <a:pt x="4801" y="4167"/>
                    </a:lnTo>
                    <a:cubicBezTo>
                      <a:pt x="4753" y="4448"/>
                      <a:pt x="4833" y="4731"/>
                      <a:pt x="5019" y="4944"/>
                    </a:cubicBezTo>
                    <a:cubicBezTo>
                      <a:pt x="5497" y="4645"/>
                      <a:pt x="5870" y="4212"/>
                      <a:pt x="6094" y="3690"/>
                    </a:cubicBezTo>
                    <a:lnTo>
                      <a:pt x="6094" y="3690"/>
                    </a:lnTo>
                    <a:cubicBezTo>
                      <a:pt x="6079" y="4242"/>
                      <a:pt x="6184" y="4810"/>
                      <a:pt x="6378" y="5332"/>
                    </a:cubicBezTo>
                    <a:cubicBezTo>
                      <a:pt x="6770" y="4758"/>
                      <a:pt x="6990" y="4091"/>
                      <a:pt x="7019" y="3404"/>
                    </a:cubicBezTo>
                    <a:lnTo>
                      <a:pt x="7019" y="3404"/>
                    </a:lnTo>
                    <a:cubicBezTo>
                      <a:pt x="7065" y="3812"/>
                      <a:pt x="7297" y="4180"/>
                      <a:pt x="7647" y="4421"/>
                    </a:cubicBezTo>
                    <a:cubicBezTo>
                      <a:pt x="7901" y="4167"/>
                      <a:pt x="8110" y="3869"/>
                      <a:pt x="8245" y="3540"/>
                    </a:cubicBezTo>
                    <a:cubicBezTo>
                      <a:pt x="8305" y="4123"/>
                      <a:pt x="8678" y="4630"/>
                      <a:pt x="9216" y="4854"/>
                    </a:cubicBezTo>
                    <a:lnTo>
                      <a:pt x="9410" y="4108"/>
                    </a:lnTo>
                    <a:cubicBezTo>
                      <a:pt x="9514" y="4571"/>
                      <a:pt x="9753" y="4974"/>
                      <a:pt x="10112" y="5288"/>
                    </a:cubicBezTo>
                    <a:cubicBezTo>
                      <a:pt x="10171" y="5332"/>
                      <a:pt x="10246" y="5377"/>
                      <a:pt x="10336" y="5392"/>
                    </a:cubicBezTo>
                    <a:cubicBezTo>
                      <a:pt x="10515" y="5392"/>
                      <a:pt x="10605" y="5153"/>
                      <a:pt x="10590" y="4959"/>
                    </a:cubicBezTo>
                    <a:cubicBezTo>
                      <a:pt x="10470" y="2704"/>
                      <a:pt x="7229" y="2047"/>
                      <a:pt x="65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12581304" y="1877465"/>
                <a:ext cx="982950" cy="663923"/>
              </a:xfrm>
              <a:custGeom>
                <a:avLst/>
                <a:gdLst/>
                <a:ahLst/>
                <a:cxnLst/>
                <a:rect l="l" t="t" r="r" b="b"/>
                <a:pathLst>
                  <a:path w="18428" h="12447" extrusionOk="0">
                    <a:moveTo>
                      <a:pt x="9634" y="1"/>
                    </a:moveTo>
                    <a:cubicBezTo>
                      <a:pt x="9410" y="1061"/>
                      <a:pt x="8678" y="1942"/>
                      <a:pt x="7812" y="2599"/>
                    </a:cubicBezTo>
                    <a:cubicBezTo>
                      <a:pt x="7468" y="2853"/>
                      <a:pt x="7110" y="3092"/>
                      <a:pt x="6736" y="3301"/>
                    </a:cubicBezTo>
                    <a:cubicBezTo>
                      <a:pt x="6169" y="3630"/>
                      <a:pt x="5586" y="3914"/>
                      <a:pt x="5019" y="4227"/>
                    </a:cubicBezTo>
                    <a:cubicBezTo>
                      <a:pt x="4690" y="4422"/>
                      <a:pt x="4347" y="4631"/>
                      <a:pt x="4227" y="4974"/>
                    </a:cubicBezTo>
                    <a:cubicBezTo>
                      <a:pt x="4197" y="5064"/>
                      <a:pt x="4197" y="5153"/>
                      <a:pt x="4212" y="5228"/>
                    </a:cubicBezTo>
                    <a:cubicBezTo>
                      <a:pt x="4257" y="5303"/>
                      <a:pt x="4332" y="5377"/>
                      <a:pt x="4406" y="5422"/>
                    </a:cubicBezTo>
                    <a:cubicBezTo>
                      <a:pt x="4705" y="5601"/>
                      <a:pt x="5183" y="5586"/>
                      <a:pt x="5422" y="5796"/>
                    </a:cubicBezTo>
                    <a:cubicBezTo>
                      <a:pt x="4989" y="6468"/>
                      <a:pt x="4093" y="7005"/>
                      <a:pt x="3451" y="7483"/>
                    </a:cubicBezTo>
                    <a:cubicBezTo>
                      <a:pt x="2704" y="8021"/>
                      <a:pt x="1957" y="8529"/>
                      <a:pt x="1210" y="9081"/>
                    </a:cubicBezTo>
                    <a:cubicBezTo>
                      <a:pt x="822" y="9350"/>
                      <a:pt x="478" y="9664"/>
                      <a:pt x="180" y="10022"/>
                    </a:cubicBezTo>
                    <a:cubicBezTo>
                      <a:pt x="90" y="10127"/>
                      <a:pt x="30" y="10246"/>
                      <a:pt x="15" y="10381"/>
                    </a:cubicBezTo>
                    <a:cubicBezTo>
                      <a:pt x="1" y="10679"/>
                      <a:pt x="210" y="10918"/>
                      <a:pt x="493" y="10978"/>
                    </a:cubicBezTo>
                    <a:cubicBezTo>
                      <a:pt x="580" y="10996"/>
                      <a:pt x="667" y="11005"/>
                      <a:pt x="753" y="11005"/>
                    </a:cubicBezTo>
                    <a:cubicBezTo>
                      <a:pt x="948" y="11005"/>
                      <a:pt x="1139" y="10961"/>
                      <a:pt x="1315" y="10888"/>
                    </a:cubicBezTo>
                    <a:cubicBezTo>
                      <a:pt x="2450" y="10505"/>
                      <a:pt x="3454" y="9816"/>
                      <a:pt x="4226" y="8894"/>
                    </a:cubicBezTo>
                    <a:lnTo>
                      <a:pt x="4226" y="8894"/>
                    </a:lnTo>
                    <a:cubicBezTo>
                      <a:pt x="3915" y="9275"/>
                      <a:pt x="3717" y="9724"/>
                      <a:pt x="3645" y="10201"/>
                    </a:cubicBezTo>
                    <a:cubicBezTo>
                      <a:pt x="3615" y="10306"/>
                      <a:pt x="3615" y="10425"/>
                      <a:pt x="3645" y="10530"/>
                    </a:cubicBezTo>
                    <a:cubicBezTo>
                      <a:pt x="3708" y="10712"/>
                      <a:pt x="3876" y="10781"/>
                      <a:pt x="4067" y="10781"/>
                    </a:cubicBezTo>
                    <a:cubicBezTo>
                      <a:pt x="4236" y="10781"/>
                      <a:pt x="4423" y="10727"/>
                      <a:pt x="4571" y="10649"/>
                    </a:cubicBezTo>
                    <a:cubicBezTo>
                      <a:pt x="5646" y="10112"/>
                      <a:pt x="6258" y="8857"/>
                      <a:pt x="6781" y="7812"/>
                    </a:cubicBezTo>
                    <a:lnTo>
                      <a:pt x="6781" y="7812"/>
                    </a:lnTo>
                    <a:cubicBezTo>
                      <a:pt x="6945" y="8125"/>
                      <a:pt x="6781" y="8514"/>
                      <a:pt x="6691" y="8872"/>
                    </a:cubicBezTo>
                    <a:cubicBezTo>
                      <a:pt x="6617" y="9231"/>
                      <a:pt x="6691" y="9708"/>
                      <a:pt x="7050" y="9783"/>
                    </a:cubicBezTo>
                    <a:cubicBezTo>
                      <a:pt x="7057" y="9784"/>
                      <a:pt x="7064" y="9785"/>
                      <a:pt x="7071" y="9785"/>
                    </a:cubicBezTo>
                    <a:cubicBezTo>
                      <a:pt x="7569" y="9785"/>
                      <a:pt x="8549" y="7281"/>
                      <a:pt x="8676" y="6892"/>
                    </a:cubicBezTo>
                    <a:lnTo>
                      <a:pt x="8676" y="6892"/>
                    </a:lnTo>
                    <a:cubicBezTo>
                      <a:pt x="8499" y="7443"/>
                      <a:pt x="8590" y="8007"/>
                      <a:pt x="8991" y="8379"/>
                    </a:cubicBezTo>
                    <a:cubicBezTo>
                      <a:pt x="9469" y="7916"/>
                      <a:pt x="9604" y="7259"/>
                      <a:pt x="9678" y="6617"/>
                    </a:cubicBezTo>
                    <a:cubicBezTo>
                      <a:pt x="9723" y="6229"/>
                      <a:pt x="9589" y="5094"/>
                      <a:pt x="10052" y="4944"/>
                    </a:cubicBezTo>
                    <a:cubicBezTo>
                      <a:pt x="10455" y="5601"/>
                      <a:pt x="10634" y="6497"/>
                      <a:pt x="10963" y="7214"/>
                    </a:cubicBezTo>
                    <a:cubicBezTo>
                      <a:pt x="11127" y="7573"/>
                      <a:pt x="11336" y="7961"/>
                      <a:pt x="11724" y="8051"/>
                    </a:cubicBezTo>
                    <a:cubicBezTo>
                      <a:pt x="11762" y="8059"/>
                      <a:pt x="11799" y="8063"/>
                      <a:pt x="11836" y="8063"/>
                    </a:cubicBezTo>
                    <a:cubicBezTo>
                      <a:pt x="12264" y="8063"/>
                      <a:pt x="12636" y="7539"/>
                      <a:pt x="12450" y="7129"/>
                    </a:cubicBezTo>
                    <a:lnTo>
                      <a:pt x="12450" y="7129"/>
                    </a:lnTo>
                    <a:cubicBezTo>
                      <a:pt x="12896" y="8063"/>
                      <a:pt x="13355" y="8983"/>
                      <a:pt x="13800" y="9903"/>
                    </a:cubicBezTo>
                    <a:cubicBezTo>
                      <a:pt x="13920" y="10171"/>
                      <a:pt x="14099" y="10470"/>
                      <a:pt x="14383" y="10530"/>
                    </a:cubicBezTo>
                    <a:cubicBezTo>
                      <a:pt x="14416" y="10537"/>
                      <a:pt x="14449" y="10541"/>
                      <a:pt x="14482" y="10541"/>
                    </a:cubicBezTo>
                    <a:cubicBezTo>
                      <a:pt x="14788" y="10541"/>
                      <a:pt x="15061" y="10243"/>
                      <a:pt x="15115" y="9932"/>
                    </a:cubicBezTo>
                    <a:cubicBezTo>
                      <a:pt x="15145" y="9589"/>
                      <a:pt x="15070" y="9245"/>
                      <a:pt x="14921" y="8932"/>
                    </a:cubicBezTo>
                    <a:lnTo>
                      <a:pt x="14921" y="8932"/>
                    </a:lnTo>
                    <a:cubicBezTo>
                      <a:pt x="15428" y="9574"/>
                      <a:pt x="15817" y="10336"/>
                      <a:pt x="16265" y="11023"/>
                    </a:cubicBezTo>
                    <a:cubicBezTo>
                      <a:pt x="16534" y="11456"/>
                      <a:pt x="16952" y="12173"/>
                      <a:pt x="17474" y="12382"/>
                    </a:cubicBezTo>
                    <a:cubicBezTo>
                      <a:pt x="17589" y="12427"/>
                      <a:pt x="17692" y="12447"/>
                      <a:pt x="17784" y="12447"/>
                    </a:cubicBezTo>
                    <a:cubicBezTo>
                      <a:pt x="18245" y="12447"/>
                      <a:pt x="18428" y="11939"/>
                      <a:pt x="18341" y="11441"/>
                    </a:cubicBezTo>
                    <a:cubicBezTo>
                      <a:pt x="18132" y="10112"/>
                      <a:pt x="17250" y="9081"/>
                      <a:pt x="16459" y="8066"/>
                    </a:cubicBezTo>
                    <a:cubicBezTo>
                      <a:pt x="16339" y="7916"/>
                      <a:pt x="16220" y="7767"/>
                      <a:pt x="16115" y="7618"/>
                    </a:cubicBezTo>
                    <a:cubicBezTo>
                      <a:pt x="16309" y="7588"/>
                      <a:pt x="16489" y="7513"/>
                      <a:pt x="16653" y="7394"/>
                    </a:cubicBezTo>
                    <a:cubicBezTo>
                      <a:pt x="16459" y="7020"/>
                      <a:pt x="16026" y="6871"/>
                      <a:pt x="15652" y="6692"/>
                    </a:cubicBezTo>
                    <a:cubicBezTo>
                      <a:pt x="14921" y="6333"/>
                      <a:pt x="14263" y="5810"/>
                      <a:pt x="13756" y="5168"/>
                    </a:cubicBezTo>
                    <a:lnTo>
                      <a:pt x="13756" y="5168"/>
                    </a:lnTo>
                    <a:cubicBezTo>
                      <a:pt x="13892" y="5232"/>
                      <a:pt x="14055" y="5295"/>
                      <a:pt x="14199" y="5295"/>
                    </a:cubicBezTo>
                    <a:cubicBezTo>
                      <a:pt x="14293" y="5295"/>
                      <a:pt x="14378" y="5269"/>
                      <a:pt x="14443" y="5198"/>
                    </a:cubicBezTo>
                    <a:cubicBezTo>
                      <a:pt x="14547" y="5034"/>
                      <a:pt x="14532" y="4825"/>
                      <a:pt x="14398" y="4690"/>
                    </a:cubicBezTo>
                    <a:cubicBezTo>
                      <a:pt x="14263" y="4571"/>
                      <a:pt x="14099" y="4481"/>
                      <a:pt x="13935" y="4422"/>
                    </a:cubicBezTo>
                    <a:cubicBezTo>
                      <a:pt x="12128" y="3645"/>
                      <a:pt x="10186" y="1972"/>
                      <a:pt x="96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13026198" y="1045222"/>
                <a:ext cx="84917" cy="2558506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7966" extrusionOk="0">
                    <a:moveTo>
                      <a:pt x="1136" y="1"/>
                    </a:moveTo>
                    <a:cubicBezTo>
                      <a:pt x="1106" y="1"/>
                      <a:pt x="1076" y="19"/>
                      <a:pt x="1069" y="57"/>
                    </a:cubicBezTo>
                    <a:cubicBezTo>
                      <a:pt x="1113" y="3148"/>
                      <a:pt x="1069" y="6255"/>
                      <a:pt x="1039" y="9346"/>
                    </a:cubicBezTo>
                    <a:cubicBezTo>
                      <a:pt x="1009" y="12453"/>
                      <a:pt x="964" y="15544"/>
                      <a:pt x="934" y="18651"/>
                    </a:cubicBezTo>
                    <a:cubicBezTo>
                      <a:pt x="874" y="24848"/>
                      <a:pt x="725" y="31046"/>
                      <a:pt x="501" y="37244"/>
                    </a:cubicBezTo>
                    <a:cubicBezTo>
                      <a:pt x="367" y="40724"/>
                      <a:pt x="217" y="44189"/>
                      <a:pt x="8" y="47669"/>
                    </a:cubicBezTo>
                    <a:cubicBezTo>
                      <a:pt x="1" y="47865"/>
                      <a:pt x="157" y="47966"/>
                      <a:pt x="315" y="47966"/>
                    </a:cubicBezTo>
                    <a:cubicBezTo>
                      <a:pt x="470" y="47966"/>
                      <a:pt x="628" y="47869"/>
                      <a:pt x="635" y="47669"/>
                    </a:cubicBezTo>
                    <a:cubicBezTo>
                      <a:pt x="904" y="41471"/>
                      <a:pt x="1173" y="35288"/>
                      <a:pt x="1322" y="29090"/>
                    </a:cubicBezTo>
                    <a:cubicBezTo>
                      <a:pt x="1472" y="22892"/>
                      <a:pt x="1591" y="16679"/>
                      <a:pt x="1472" y="10496"/>
                    </a:cubicBezTo>
                    <a:cubicBezTo>
                      <a:pt x="1397" y="7016"/>
                      <a:pt x="1293" y="3536"/>
                      <a:pt x="1203" y="57"/>
                    </a:cubicBezTo>
                    <a:cubicBezTo>
                      <a:pt x="1195" y="19"/>
                      <a:pt x="1166" y="1"/>
                      <a:pt x="11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12772468" y="2552199"/>
                <a:ext cx="572872" cy="513878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9634" extrusionOk="0">
                    <a:moveTo>
                      <a:pt x="5945" y="1"/>
                    </a:moveTo>
                    <a:cubicBezTo>
                      <a:pt x="5706" y="971"/>
                      <a:pt x="5572" y="1838"/>
                      <a:pt x="5034" y="2689"/>
                    </a:cubicBezTo>
                    <a:cubicBezTo>
                      <a:pt x="4556" y="3391"/>
                      <a:pt x="3854" y="4377"/>
                      <a:pt x="3078" y="4765"/>
                    </a:cubicBezTo>
                    <a:cubicBezTo>
                      <a:pt x="2271" y="5362"/>
                      <a:pt x="1345" y="5855"/>
                      <a:pt x="778" y="6677"/>
                    </a:cubicBezTo>
                    <a:cubicBezTo>
                      <a:pt x="673" y="6841"/>
                      <a:pt x="598" y="7110"/>
                      <a:pt x="778" y="7199"/>
                    </a:cubicBezTo>
                    <a:cubicBezTo>
                      <a:pt x="815" y="7214"/>
                      <a:pt x="852" y="7222"/>
                      <a:pt x="890" y="7222"/>
                    </a:cubicBezTo>
                    <a:cubicBezTo>
                      <a:pt x="927" y="7222"/>
                      <a:pt x="964" y="7214"/>
                      <a:pt x="1002" y="7199"/>
                    </a:cubicBezTo>
                    <a:cubicBezTo>
                      <a:pt x="1509" y="7110"/>
                      <a:pt x="2002" y="6886"/>
                      <a:pt x="2405" y="6572"/>
                    </a:cubicBezTo>
                    <a:lnTo>
                      <a:pt x="2405" y="6572"/>
                    </a:lnTo>
                    <a:cubicBezTo>
                      <a:pt x="1718" y="7140"/>
                      <a:pt x="1076" y="7797"/>
                      <a:pt x="524" y="8499"/>
                    </a:cubicBezTo>
                    <a:cubicBezTo>
                      <a:pt x="255" y="8827"/>
                      <a:pt x="1" y="9230"/>
                      <a:pt x="61" y="9634"/>
                    </a:cubicBezTo>
                    <a:cubicBezTo>
                      <a:pt x="1136" y="9619"/>
                      <a:pt x="2062" y="8887"/>
                      <a:pt x="2764" y="8095"/>
                    </a:cubicBezTo>
                    <a:cubicBezTo>
                      <a:pt x="3511" y="7229"/>
                      <a:pt x="4093" y="6228"/>
                      <a:pt x="4481" y="5168"/>
                    </a:cubicBezTo>
                    <a:lnTo>
                      <a:pt x="4481" y="5168"/>
                    </a:lnTo>
                    <a:cubicBezTo>
                      <a:pt x="4317" y="5960"/>
                      <a:pt x="4242" y="6766"/>
                      <a:pt x="4287" y="7588"/>
                    </a:cubicBezTo>
                    <a:cubicBezTo>
                      <a:pt x="4795" y="7528"/>
                      <a:pt x="5094" y="6990"/>
                      <a:pt x="5273" y="6497"/>
                    </a:cubicBezTo>
                    <a:cubicBezTo>
                      <a:pt x="5527" y="5751"/>
                      <a:pt x="5691" y="4974"/>
                      <a:pt x="5751" y="4182"/>
                    </a:cubicBezTo>
                    <a:cubicBezTo>
                      <a:pt x="5781" y="4690"/>
                      <a:pt x="5840" y="5213"/>
                      <a:pt x="5930" y="5706"/>
                    </a:cubicBezTo>
                    <a:cubicBezTo>
                      <a:pt x="5972" y="5899"/>
                      <a:pt x="6077" y="6144"/>
                      <a:pt x="6258" y="6144"/>
                    </a:cubicBezTo>
                    <a:cubicBezTo>
                      <a:pt x="6273" y="6144"/>
                      <a:pt x="6288" y="6142"/>
                      <a:pt x="6303" y="6139"/>
                    </a:cubicBezTo>
                    <a:cubicBezTo>
                      <a:pt x="6513" y="6109"/>
                      <a:pt x="6527" y="5885"/>
                      <a:pt x="6542" y="5706"/>
                    </a:cubicBezTo>
                    <a:cubicBezTo>
                      <a:pt x="6602" y="4974"/>
                      <a:pt x="6647" y="4242"/>
                      <a:pt x="6707" y="3510"/>
                    </a:cubicBezTo>
                    <a:cubicBezTo>
                      <a:pt x="6722" y="4630"/>
                      <a:pt x="6796" y="5870"/>
                      <a:pt x="7633" y="6602"/>
                    </a:cubicBezTo>
                    <a:cubicBezTo>
                      <a:pt x="7763" y="6352"/>
                      <a:pt x="7826" y="6081"/>
                      <a:pt x="7817" y="5809"/>
                    </a:cubicBezTo>
                    <a:lnTo>
                      <a:pt x="7817" y="5809"/>
                    </a:lnTo>
                    <a:cubicBezTo>
                      <a:pt x="7973" y="6362"/>
                      <a:pt x="8386" y="6849"/>
                      <a:pt x="8857" y="7199"/>
                    </a:cubicBezTo>
                    <a:cubicBezTo>
                      <a:pt x="9141" y="7423"/>
                      <a:pt x="9470" y="7573"/>
                      <a:pt x="9828" y="7617"/>
                    </a:cubicBezTo>
                    <a:cubicBezTo>
                      <a:pt x="10187" y="7617"/>
                      <a:pt x="10575" y="7408"/>
                      <a:pt x="10650" y="7050"/>
                    </a:cubicBezTo>
                    <a:cubicBezTo>
                      <a:pt x="10739" y="6662"/>
                      <a:pt x="10440" y="6303"/>
                      <a:pt x="10157" y="6019"/>
                    </a:cubicBezTo>
                    <a:cubicBezTo>
                      <a:pt x="8424" y="4302"/>
                      <a:pt x="6363" y="2540"/>
                      <a:pt x="59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7" name="Google Shape;1037;p41"/>
          <p:cNvSpPr txBox="1">
            <a:spLocks noGrp="1"/>
          </p:cNvSpPr>
          <p:nvPr>
            <p:ph type="subTitle" idx="1"/>
          </p:nvPr>
        </p:nvSpPr>
        <p:spPr>
          <a:xfrm>
            <a:off x="3729750" y="145775"/>
            <a:ext cx="16845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0">
                <a:solidFill>
                  <a:schemeClr val="accent2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42"/>
          <p:cNvGrpSpPr/>
          <p:nvPr/>
        </p:nvGrpSpPr>
        <p:grpSpPr>
          <a:xfrm>
            <a:off x="-2258043" y="-33672"/>
            <a:ext cx="13360756" cy="6996654"/>
            <a:chOff x="-2258043" y="-33672"/>
            <a:chExt cx="13360756" cy="6996654"/>
          </a:xfrm>
        </p:grpSpPr>
        <p:sp>
          <p:nvSpPr>
            <p:cNvPr id="1040" name="Google Shape;1040;p42"/>
            <p:cNvSpPr/>
            <p:nvPr/>
          </p:nvSpPr>
          <p:spPr>
            <a:xfrm>
              <a:off x="6134213" y="3380832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7365550" y="2479763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636239" y="3571360"/>
              <a:ext cx="1985381" cy="1985326"/>
            </a:xfrm>
            <a:custGeom>
              <a:avLst/>
              <a:gdLst/>
              <a:ahLst/>
              <a:cxnLst/>
              <a:rect l="l" t="t" r="r" b="b"/>
              <a:pathLst>
                <a:path w="22149" h="22149" extrusionOk="0">
                  <a:moveTo>
                    <a:pt x="12695" y="896"/>
                  </a:moveTo>
                  <a:cubicBezTo>
                    <a:pt x="18310" y="1792"/>
                    <a:pt x="22149" y="7064"/>
                    <a:pt x="21253" y="12695"/>
                  </a:cubicBezTo>
                  <a:cubicBezTo>
                    <a:pt x="20356" y="18310"/>
                    <a:pt x="15069" y="22149"/>
                    <a:pt x="9454" y="21252"/>
                  </a:cubicBezTo>
                  <a:cubicBezTo>
                    <a:pt x="3823" y="20356"/>
                    <a:pt x="0" y="15069"/>
                    <a:pt x="896" y="9439"/>
                  </a:cubicBezTo>
                  <a:cubicBezTo>
                    <a:pt x="1792" y="3823"/>
                    <a:pt x="7079" y="0"/>
                    <a:pt x="12695" y="8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443800" y="725400"/>
              <a:ext cx="2100841" cy="342177"/>
            </a:xfrm>
            <a:custGeom>
              <a:avLst/>
              <a:gdLst/>
              <a:ahLst/>
              <a:cxnLst/>
              <a:rect l="l" t="t" r="r" b="b"/>
              <a:pathLst>
                <a:path w="40504" h="3184" extrusionOk="0">
                  <a:moveTo>
                    <a:pt x="22391" y="1"/>
                  </a:moveTo>
                  <a:cubicBezTo>
                    <a:pt x="21467" y="1"/>
                    <a:pt x="20547" y="52"/>
                    <a:pt x="19639" y="221"/>
                  </a:cubicBezTo>
                  <a:cubicBezTo>
                    <a:pt x="18386" y="454"/>
                    <a:pt x="17133" y="920"/>
                    <a:pt x="15880" y="920"/>
                  </a:cubicBezTo>
                  <a:cubicBezTo>
                    <a:pt x="15610" y="920"/>
                    <a:pt x="15340" y="898"/>
                    <a:pt x="15069" y="848"/>
                  </a:cubicBezTo>
                  <a:cubicBezTo>
                    <a:pt x="14326" y="714"/>
                    <a:pt x="13583" y="371"/>
                    <a:pt x="12848" y="371"/>
                  </a:cubicBezTo>
                  <a:cubicBezTo>
                    <a:pt x="12682" y="371"/>
                    <a:pt x="12516" y="388"/>
                    <a:pt x="12351" y="430"/>
                  </a:cubicBezTo>
                  <a:cubicBezTo>
                    <a:pt x="11814" y="579"/>
                    <a:pt x="11365" y="952"/>
                    <a:pt x="10858" y="1132"/>
                  </a:cubicBezTo>
                  <a:cubicBezTo>
                    <a:pt x="10563" y="1237"/>
                    <a:pt x="10259" y="1277"/>
                    <a:pt x="9951" y="1277"/>
                  </a:cubicBezTo>
                  <a:cubicBezTo>
                    <a:pt x="9433" y="1277"/>
                    <a:pt x="8903" y="1166"/>
                    <a:pt x="8379" y="1072"/>
                  </a:cubicBezTo>
                  <a:cubicBezTo>
                    <a:pt x="7462" y="923"/>
                    <a:pt x="6473" y="835"/>
                    <a:pt x="5470" y="835"/>
                  </a:cubicBezTo>
                  <a:cubicBezTo>
                    <a:pt x="3563" y="835"/>
                    <a:pt x="1605" y="1151"/>
                    <a:pt x="0" y="1953"/>
                  </a:cubicBezTo>
                  <a:cubicBezTo>
                    <a:pt x="644" y="3016"/>
                    <a:pt x="2266" y="3184"/>
                    <a:pt x="3715" y="3184"/>
                  </a:cubicBezTo>
                  <a:cubicBezTo>
                    <a:pt x="4384" y="3184"/>
                    <a:pt x="5015" y="3148"/>
                    <a:pt x="5496" y="3148"/>
                  </a:cubicBezTo>
                  <a:cubicBezTo>
                    <a:pt x="9872" y="3148"/>
                    <a:pt x="14173" y="2894"/>
                    <a:pt x="18519" y="2894"/>
                  </a:cubicBezTo>
                  <a:cubicBezTo>
                    <a:pt x="20446" y="2879"/>
                    <a:pt x="22358" y="2580"/>
                    <a:pt x="24254" y="2521"/>
                  </a:cubicBezTo>
                  <a:cubicBezTo>
                    <a:pt x="24432" y="2515"/>
                    <a:pt x="24610" y="2512"/>
                    <a:pt x="24788" y="2512"/>
                  </a:cubicBezTo>
                  <a:cubicBezTo>
                    <a:pt x="26848" y="2512"/>
                    <a:pt x="28970" y="2866"/>
                    <a:pt x="31061" y="2866"/>
                  </a:cubicBezTo>
                  <a:cubicBezTo>
                    <a:pt x="31137" y="2866"/>
                    <a:pt x="31213" y="2865"/>
                    <a:pt x="31289" y="2864"/>
                  </a:cubicBezTo>
                  <a:lnTo>
                    <a:pt x="38517" y="2789"/>
                  </a:lnTo>
                  <a:cubicBezTo>
                    <a:pt x="39354" y="2789"/>
                    <a:pt x="40444" y="2521"/>
                    <a:pt x="40474" y="1684"/>
                  </a:cubicBezTo>
                  <a:cubicBezTo>
                    <a:pt x="40504" y="1027"/>
                    <a:pt x="39757" y="624"/>
                    <a:pt x="39115" y="430"/>
                  </a:cubicBezTo>
                  <a:cubicBezTo>
                    <a:pt x="38307" y="203"/>
                    <a:pt x="37525" y="126"/>
                    <a:pt x="36752" y="126"/>
                  </a:cubicBezTo>
                  <a:cubicBezTo>
                    <a:pt x="35181" y="126"/>
                    <a:pt x="33647" y="444"/>
                    <a:pt x="32006" y="475"/>
                  </a:cubicBezTo>
                  <a:cubicBezTo>
                    <a:pt x="31857" y="477"/>
                    <a:pt x="31708" y="479"/>
                    <a:pt x="31559" y="479"/>
                  </a:cubicBezTo>
                  <a:cubicBezTo>
                    <a:pt x="29249" y="479"/>
                    <a:pt x="26870" y="169"/>
                    <a:pt x="24583" y="56"/>
                  </a:cubicBezTo>
                  <a:lnTo>
                    <a:pt x="24045" y="41"/>
                  </a:lnTo>
                  <a:cubicBezTo>
                    <a:pt x="23493" y="19"/>
                    <a:pt x="22942" y="1"/>
                    <a:pt x="22391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 flipH="1">
              <a:off x="-2258043" y="2381910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 rot="505273" flipH="1">
              <a:off x="-825643" y="2997077"/>
              <a:ext cx="4049644" cy="1817015"/>
            </a:xfrm>
            <a:custGeom>
              <a:avLst/>
              <a:gdLst/>
              <a:ahLst/>
              <a:cxnLst/>
              <a:rect l="l" t="t" r="r" b="b"/>
              <a:pathLst>
                <a:path w="49911" h="22395" extrusionOk="0">
                  <a:moveTo>
                    <a:pt x="76" y="17261"/>
                  </a:moveTo>
                  <a:cubicBezTo>
                    <a:pt x="46" y="17272"/>
                    <a:pt x="20" y="17285"/>
                    <a:pt x="1" y="17301"/>
                  </a:cubicBezTo>
                  <a:cubicBezTo>
                    <a:pt x="26" y="17288"/>
                    <a:pt x="51" y="17274"/>
                    <a:pt x="76" y="17261"/>
                  </a:cubicBezTo>
                  <a:close/>
                  <a:moveTo>
                    <a:pt x="45051" y="1"/>
                  </a:moveTo>
                  <a:cubicBezTo>
                    <a:pt x="44689" y="1"/>
                    <a:pt x="44295" y="74"/>
                    <a:pt x="43864" y="230"/>
                  </a:cubicBezTo>
                  <a:cubicBezTo>
                    <a:pt x="42927" y="570"/>
                    <a:pt x="42114" y="1453"/>
                    <a:pt x="41165" y="1453"/>
                  </a:cubicBezTo>
                  <a:cubicBezTo>
                    <a:pt x="41071" y="1453"/>
                    <a:pt x="40975" y="1444"/>
                    <a:pt x="40877" y="1425"/>
                  </a:cubicBezTo>
                  <a:cubicBezTo>
                    <a:pt x="40519" y="1350"/>
                    <a:pt x="40205" y="1141"/>
                    <a:pt x="39877" y="1007"/>
                  </a:cubicBezTo>
                  <a:cubicBezTo>
                    <a:pt x="39544" y="881"/>
                    <a:pt x="39205" y="826"/>
                    <a:pt x="38864" y="826"/>
                  </a:cubicBezTo>
                  <a:cubicBezTo>
                    <a:pt x="37749" y="826"/>
                    <a:pt x="36612" y="1409"/>
                    <a:pt x="35605" y="1993"/>
                  </a:cubicBezTo>
                  <a:lnTo>
                    <a:pt x="35187" y="2232"/>
                  </a:lnTo>
                  <a:lnTo>
                    <a:pt x="29557" y="5472"/>
                  </a:lnTo>
                  <a:cubicBezTo>
                    <a:pt x="28864" y="5876"/>
                    <a:pt x="28116" y="6280"/>
                    <a:pt x="27325" y="6280"/>
                  </a:cubicBezTo>
                  <a:cubicBezTo>
                    <a:pt x="27298" y="6280"/>
                    <a:pt x="27270" y="6280"/>
                    <a:pt x="27242" y="6279"/>
                  </a:cubicBezTo>
                  <a:cubicBezTo>
                    <a:pt x="26630" y="6249"/>
                    <a:pt x="26047" y="5965"/>
                    <a:pt x="25450" y="5935"/>
                  </a:cubicBezTo>
                  <a:cubicBezTo>
                    <a:pt x="25411" y="5934"/>
                    <a:pt x="25373" y="5933"/>
                    <a:pt x="25335" y="5933"/>
                  </a:cubicBezTo>
                  <a:cubicBezTo>
                    <a:pt x="23852" y="5933"/>
                    <a:pt x="22695" y="7320"/>
                    <a:pt x="21253" y="7713"/>
                  </a:cubicBezTo>
                  <a:cubicBezTo>
                    <a:pt x="21103" y="7758"/>
                    <a:pt x="20947" y="7781"/>
                    <a:pt x="20791" y="7781"/>
                  </a:cubicBezTo>
                  <a:cubicBezTo>
                    <a:pt x="20591" y="7781"/>
                    <a:pt x="20392" y="7743"/>
                    <a:pt x="20208" y="7668"/>
                  </a:cubicBezTo>
                  <a:cubicBezTo>
                    <a:pt x="19879" y="7519"/>
                    <a:pt x="19655" y="7220"/>
                    <a:pt x="19386" y="6981"/>
                  </a:cubicBezTo>
                  <a:cubicBezTo>
                    <a:pt x="18936" y="6591"/>
                    <a:pt x="18381" y="6432"/>
                    <a:pt x="17794" y="6432"/>
                  </a:cubicBezTo>
                  <a:cubicBezTo>
                    <a:pt x="16921" y="6432"/>
                    <a:pt x="15979" y="6785"/>
                    <a:pt x="15219" y="7250"/>
                  </a:cubicBezTo>
                  <a:cubicBezTo>
                    <a:pt x="12591" y="8878"/>
                    <a:pt x="10037" y="9699"/>
                    <a:pt x="7707" y="11835"/>
                  </a:cubicBezTo>
                  <a:cubicBezTo>
                    <a:pt x="5413" y="13966"/>
                    <a:pt x="2840" y="15789"/>
                    <a:pt x="76" y="17261"/>
                  </a:cubicBezTo>
                  <a:lnTo>
                    <a:pt x="76" y="17261"/>
                  </a:lnTo>
                  <a:cubicBezTo>
                    <a:pt x="206" y="17212"/>
                    <a:pt x="422" y="17200"/>
                    <a:pt x="645" y="17200"/>
                  </a:cubicBezTo>
                  <a:cubicBezTo>
                    <a:pt x="873" y="17200"/>
                    <a:pt x="1109" y="17213"/>
                    <a:pt x="1263" y="17213"/>
                  </a:cubicBezTo>
                  <a:cubicBezTo>
                    <a:pt x="1293" y="17213"/>
                    <a:pt x="1321" y="17213"/>
                    <a:pt x="1345" y="17211"/>
                  </a:cubicBezTo>
                  <a:lnTo>
                    <a:pt x="2778" y="17107"/>
                  </a:lnTo>
                  <a:cubicBezTo>
                    <a:pt x="3035" y="17090"/>
                    <a:pt x="3682" y="16955"/>
                    <a:pt x="4226" y="16955"/>
                  </a:cubicBezTo>
                  <a:cubicBezTo>
                    <a:pt x="4632" y="16955"/>
                    <a:pt x="4980" y="17030"/>
                    <a:pt x="5064" y="17286"/>
                  </a:cubicBezTo>
                  <a:cubicBezTo>
                    <a:pt x="5078" y="17346"/>
                    <a:pt x="5108" y="17420"/>
                    <a:pt x="5138" y="17480"/>
                  </a:cubicBezTo>
                  <a:cubicBezTo>
                    <a:pt x="5228" y="17585"/>
                    <a:pt x="5362" y="17644"/>
                    <a:pt x="5497" y="17644"/>
                  </a:cubicBezTo>
                  <a:lnTo>
                    <a:pt x="11023" y="18122"/>
                  </a:lnTo>
                  <a:cubicBezTo>
                    <a:pt x="11650" y="18182"/>
                    <a:pt x="12292" y="18227"/>
                    <a:pt x="12934" y="18227"/>
                  </a:cubicBezTo>
                  <a:cubicBezTo>
                    <a:pt x="12983" y="18227"/>
                    <a:pt x="13032" y="18227"/>
                    <a:pt x="13080" y="18227"/>
                  </a:cubicBezTo>
                  <a:cubicBezTo>
                    <a:pt x="13422" y="18227"/>
                    <a:pt x="13767" y="18238"/>
                    <a:pt x="14054" y="18421"/>
                  </a:cubicBezTo>
                  <a:cubicBezTo>
                    <a:pt x="13009" y="19048"/>
                    <a:pt x="11620" y="18869"/>
                    <a:pt x="10619" y="19571"/>
                  </a:cubicBezTo>
                  <a:cubicBezTo>
                    <a:pt x="10485" y="19661"/>
                    <a:pt x="10350" y="19795"/>
                    <a:pt x="10380" y="19959"/>
                  </a:cubicBezTo>
                  <a:cubicBezTo>
                    <a:pt x="10395" y="20109"/>
                    <a:pt x="10589" y="20213"/>
                    <a:pt x="10754" y="20258"/>
                  </a:cubicBezTo>
                  <a:cubicBezTo>
                    <a:pt x="11119" y="20360"/>
                    <a:pt x="11492" y="20394"/>
                    <a:pt x="11871" y="20394"/>
                  </a:cubicBezTo>
                  <a:cubicBezTo>
                    <a:pt x="12668" y="20394"/>
                    <a:pt x="13488" y="20241"/>
                    <a:pt x="14297" y="20241"/>
                  </a:cubicBezTo>
                  <a:cubicBezTo>
                    <a:pt x="14346" y="20241"/>
                    <a:pt x="14394" y="20242"/>
                    <a:pt x="14443" y="20243"/>
                  </a:cubicBezTo>
                  <a:cubicBezTo>
                    <a:pt x="14919" y="20254"/>
                    <a:pt x="15402" y="20327"/>
                    <a:pt x="15877" y="20327"/>
                  </a:cubicBezTo>
                  <a:cubicBezTo>
                    <a:pt x="16058" y="20327"/>
                    <a:pt x="16237" y="20317"/>
                    <a:pt x="16414" y="20288"/>
                  </a:cubicBezTo>
                  <a:cubicBezTo>
                    <a:pt x="16787" y="20228"/>
                    <a:pt x="17131" y="20094"/>
                    <a:pt x="17504" y="20049"/>
                  </a:cubicBezTo>
                  <a:cubicBezTo>
                    <a:pt x="17532" y="20045"/>
                    <a:pt x="17559" y="20043"/>
                    <a:pt x="17583" y="20043"/>
                  </a:cubicBezTo>
                  <a:cubicBezTo>
                    <a:pt x="18201" y="20043"/>
                    <a:pt x="17772" y="21259"/>
                    <a:pt x="18117" y="21632"/>
                  </a:cubicBezTo>
                  <a:cubicBezTo>
                    <a:pt x="18620" y="22207"/>
                    <a:pt x="19704" y="22395"/>
                    <a:pt x="20437" y="22395"/>
                  </a:cubicBezTo>
                  <a:cubicBezTo>
                    <a:pt x="20465" y="22395"/>
                    <a:pt x="20494" y="22394"/>
                    <a:pt x="20521" y="22394"/>
                  </a:cubicBezTo>
                  <a:cubicBezTo>
                    <a:pt x="26794" y="22274"/>
                    <a:pt x="33052" y="22080"/>
                    <a:pt x="39309" y="21811"/>
                  </a:cubicBezTo>
                  <a:cubicBezTo>
                    <a:pt x="41729" y="21692"/>
                    <a:pt x="44357" y="21483"/>
                    <a:pt x="46105" y="19810"/>
                  </a:cubicBezTo>
                  <a:cubicBezTo>
                    <a:pt x="47225" y="18735"/>
                    <a:pt x="47807" y="17196"/>
                    <a:pt x="48196" y="15688"/>
                  </a:cubicBezTo>
                  <a:cubicBezTo>
                    <a:pt x="48807" y="13214"/>
                    <a:pt x="49910" y="1"/>
                    <a:pt x="4505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2306212" y="4141219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 rot="-550798" flipH="1">
              <a:off x="6907551" y="218397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8" name="Google Shape;1048;p42"/>
            <p:cNvGrpSpPr/>
            <p:nvPr/>
          </p:nvGrpSpPr>
          <p:grpSpPr>
            <a:xfrm>
              <a:off x="3207000" y="3761344"/>
              <a:ext cx="4086653" cy="2953323"/>
              <a:chOff x="-2041088" y="608037"/>
              <a:chExt cx="2966717" cy="2143973"/>
            </a:xfrm>
          </p:grpSpPr>
          <p:sp>
            <p:nvSpPr>
              <p:cNvPr id="1049" name="Google Shape;1049;p42"/>
              <p:cNvSpPr/>
              <p:nvPr/>
            </p:nvSpPr>
            <p:spPr>
              <a:xfrm>
                <a:off x="-2041088" y="608037"/>
                <a:ext cx="2966717" cy="1969526"/>
              </a:xfrm>
              <a:custGeom>
                <a:avLst/>
                <a:gdLst/>
                <a:ahLst/>
                <a:cxnLst/>
                <a:rect l="l" t="t" r="r" b="b"/>
                <a:pathLst>
                  <a:path w="55619" h="36924" extrusionOk="0">
                    <a:moveTo>
                      <a:pt x="25756" y="1"/>
                    </a:moveTo>
                    <a:cubicBezTo>
                      <a:pt x="24249" y="1"/>
                      <a:pt x="22420" y="1165"/>
                      <a:pt x="21358" y="1868"/>
                    </a:cubicBezTo>
                    <a:lnTo>
                      <a:pt x="16818" y="4855"/>
                    </a:lnTo>
                    <a:cubicBezTo>
                      <a:pt x="15130" y="5960"/>
                      <a:pt x="13353" y="7185"/>
                      <a:pt x="12606" y="9067"/>
                    </a:cubicBezTo>
                    <a:cubicBezTo>
                      <a:pt x="11844" y="10934"/>
                      <a:pt x="12188" y="13293"/>
                      <a:pt x="10799" y="14757"/>
                    </a:cubicBezTo>
                    <a:cubicBezTo>
                      <a:pt x="10201" y="15384"/>
                      <a:pt x="9365" y="15743"/>
                      <a:pt x="8573" y="16131"/>
                    </a:cubicBezTo>
                    <a:cubicBezTo>
                      <a:pt x="4675" y="18117"/>
                      <a:pt x="1733" y="21597"/>
                      <a:pt x="404" y="25764"/>
                    </a:cubicBezTo>
                    <a:cubicBezTo>
                      <a:pt x="1" y="27063"/>
                      <a:pt x="792" y="28109"/>
                      <a:pt x="1435" y="29319"/>
                    </a:cubicBezTo>
                    <a:cubicBezTo>
                      <a:pt x="3929" y="34202"/>
                      <a:pt x="9723" y="36562"/>
                      <a:pt x="15190" y="36876"/>
                    </a:cubicBezTo>
                    <a:cubicBezTo>
                      <a:pt x="15766" y="36909"/>
                      <a:pt x="16343" y="36924"/>
                      <a:pt x="16918" y="36924"/>
                    </a:cubicBezTo>
                    <a:cubicBezTo>
                      <a:pt x="21797" y="36924"/>
                      <a:pt x="26639" y="35836"/>
                      <a:pt x="31528" y="35382"/>
                    </a:cubicBezTo>
                    <a:cubicBezTo>
                      <a:pt x="35382" y="35024"/>
                      <a:pt x="39295" y="35068"/>
                      <a:pt x="43073" y="34217"/>
                    </a:cubicBezTo>
                    <a:cubicBezTo>
                      <a:pt x="45717" y="33605"/>
                      <a:pt x="48614" y="32156"/>
                      <a:pt x="49137" y="29498"/>
                    </a:cubicBezTo>
                    <a:cubicBezTo>
                      <a:pt x="49376" y="28273"/>
                      <a:pt x="49092" y="26914"/>
                      <a:pt x="49734" y="25869"/>
                    </a:cubicBezTo>
                    <a:cubicBezTo>
                      <a:pt x="50063" y="25346"/>
                      <a:pt x="50600" y="24973"/>
                      <a:pt x="51108" y="24629"/>
                    </a:cubicBezTo>
                    <a:lnTo>
                      <a:pt x="55618" y="21508"/>
                    </a:lnTo>
                    <a:cubicBezTo>
                      <a:pt x="55245" y="20163"/>
                      <a:pt x="53677" y="19596"/>
                      <a:pt x="52318" y="19282"/>
                    </a:cubicBezTo>
                    <a:cubicBezTo>
                      <a:pt x="50361" y="18849"/>
                      <a:pt x="49480" y="17849"/>
                      <a:pt x="47867" y="16848"/>
                    </a:cubicBezTo>
                    <a:cubicBezTo>
                      <a:pt x="45672" y="15459"/>
                      <a:pt x="44671" y="14234"/>
                      <a:pt x="43387" y="12009"/>
                    </a:cubicBezTo>
                    <a:cubicBezTo>
                      <a:pt x="43208" y="11666"/>
                      <a:pt x="42984" y="11352"/>
                      <a:pt x="42715" y="11083"/>
                    </a:cubicBezTo>
                    <a:cubicBezTo>
                      <a:pt x="42267" y="10680"/>
                      <a:pt x="41654" y="10530"/>
                      <a:pt x="41072" y="10381"/>
                    </a:cubicBezTo>
                    <a:lnTo>
                      <a:pt x="38040" y="9619"/>
                    </a:lnTo>
                    <a:cubicBezTo>
                      <a:pt x="37816" y="9590"/>
                      <a:pt x="37607" y="9500"/>
                      <a:pt x="37428" y="9366"/>
                    </a:cubicBezTo>
                    <a:cubicBezTo>
                      <a:pt x="37249" y="9171"/>
                      <a:pt x="37129" y="8947"/>
                      <a:pt x="37069" y="8694"/>
                    </a:cubicBezTo>
                    <a:cubicBezTo>
                      <a:pt x="36830" y="7977"/>
                      <a:pt x="36591" y="7245"/>
                      <a:pt x="36352" y="6528"/>
                    </a:cubicBezTo>
                    <a:cubicBezTo>
                      <a:pt x="36323" y="6349"/>
                      <a:pt x="36218" y="6184"/>
                      <a:pt x="36084" y="6050"/>
                    </a:cubicBezTo>
                    <a:cubicBezTo>
                      <a:pt x="35940" y="5959"/>
                      <a:pt x="35762" y="5913"/>
                      <a:pt x="35589" y="5913"/>
                    </a:cubicBezTo>
                    <a:cubicBezTo>
                      <a:pt x="35565" y="5913"/>
                      <a:pt x="35540" y="5914"/>
                      <a:pt x="35516" y="5916"/>
                    </a:cubicBezTo>
                    <a:cubicBezTo>
                      <a:pt x="35414" y="5916"/>
                      <a:pt x="35318" y="5916"/>
                      <a:pt x="35227" y="5916"/>
                    </a:cubicBezTo>
                    <a:cubicBezTo>
                      <a:pt x="34223" y="5916"/>
                      <a:pt x="33831" y="5891"/>
                      <a:pt x="33037" y="5288"/>
                    </a:cubicBezTo>
                    <a:cubicBezTo>
                      <a:pt x="32529" y="4885"/>
                      <a:pt x="32245" y="4377"/>
                      <a:pt x="31648" y="3974"/>
                    </a:cubicBezTo>
                    <a:cubicBezTo>
                      <a:pt x="30543" y="3257"/>
                      <a:pt x="29199" y="2779"/>
                      <a:pt x="28153" y="1868"/>
                    </a:cubicBezTo>
                    <a:cubicBezTo>
                      <a:pt x="27541" y="1256"/>
                      <a:pt x="27421" y="390"/>
                      <a:pt x="26480" y="106"/>
                    </a:cubicBezTo>
                    <a:cubicBezTo>
                      <a:pt x="26251" y="33"/>
                      <a:pt x="26008" y="1"/>
                      <a:pt x="257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2"/>
              <p:cNvSpPr/>
              <p:nvPr/>
            </p:nvSpPr>
            <p:spPr>
              <a:xfrm>
                <a:off x="-633491" y="1711347"/>
                <a:ext cx="1445941" cy="1040663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19510" extrusionOk="0">
                    <a:moveTo>
                      <a:pt x="11655" y="0"/>
                    </a:moveTo>
                    <a:cubicBezTo>
                      <a:pt x="11218" y="0"/>
                      <a:pt x="10756" y="282"/>
                      <a:pt x="10769" y="703"/>
                    </a:cubicBezTo>
                    <a:cubicBezTo>
                      <a:pt x="10784" y="897"/>
                      <a:pt x="10844" y="1077"/>
                      <a:pt x="10948" y="1226"/>
                    </a:cubicBezTo>
                    <a:cubicBezTo>
                      <a:pt x="11396" y="2032"/>
                      <a:pt x="11844" y="2854"/>
                      <a:pt x="12277" y="3660"/>
                    </a:cubicBezTo>
                    <a:cubicBezTo>
                      <a:pt x="12696" y="4422"/>
                      <a:pt x="13114" y="5378"/>
                      <a:pt x="12621" y="6080"/>
                    </a:cubicBezTo>
                    <a:cubicBezTo>
                      <a:pt x="12389" y="6402"/>
                      <a:pt x="12021" y="6582"/>
                      <a:pt x="11641" y="6582"/>
                    </a:cubicBezTo>
                    <a:cubicBezTo>
                      <a:pt x="11458" y="6582"/>
                      <a:pt x="11272" y="6540"/>
                      <a:pt x="11097" y="6453"/>
                    </a:cubicBezTo>
                    <a:cubicBezTo>
                      <a:pt x="10336" y="6050"/>
                      <a:pt x="10291" y="4601"/>
                      <a:pt x="9544" y="3959"/>
                    </a:cubicBezTo>
                    <a:cubicBezTo>
                      <a:pt x="9248" y="3705"/>
                      <a:pt x="8886" y="3478"/>
                      <a:pt x="8483" y="3478"/>
                    </a:cubicBezTo>
                    <a:cubicBezTo>
                      <a:pt x="8458" y="3478"/>
                      <a:pt x="8434" y="3479"/>
                      <a:pt x="8409" y="3481"/>
                    </a:cubicBezTo>
                    <a:cubicBezTo>
                      <a:pt x="7991" y="3511"/>
                      <a:pt x="7573" y="3884"/>
                      <a:pt x="7633" y="4302"/>
                    </a:cubicBezTo>
                    <a:cubicBezTo>
                      <a:pt x="7707" y="4765"/>
                      <a:pt x="8260" y="5019"/>
                      <a:pt x="8379" y="5452"/>
                    </a:cubicBezTo>
                    <a:cubicBezTo>
                      <a:pt x="8424" y="5647"/>
                      <a:pt x="8424" y="5856"/>
                      <a:pt x="8379" y="6050"/>
                    </a:cubicBezTo>
                    <a:cubicBezTo>
                      <a:pt x="8245" y="6991"/>
                      <a:pt x="8096" y="7947"/>
                      <a:pt x="7961" y="8887"/>
                    </a:cubicBezTo>
                    <a:cubicBezTo>
                      <a:pt x="7916" y="9141"/>
                      <a:pt x="7842" y="9425"/>
                      <a:pt x="7603" y="9500"/>
                    </a:cubicBezTo>
                    <a:cubicBezTo>
                      <a:pt x="7571" y="9503"/>
                      <a:pt x="7539" y="9505"/>
                      <a:pt x="7508" y="9505"/>
                    </a:cubicBezTo>
                    <a:cubicBezTo>
                      <a:pt x="7405" y="9505"/>
                      <a:pt x="7302" y="9486"/>
                      <a:pt x="7199" y="9440"/>
                    </a:cubicBezTo>
                    <a:cubicBezTo>
                      <a:pt x="6632" y="9216"/>
                      <a:pt x="6288" y="8947"/>
                      <a:pt x="6378" y="8320"/>
                    </a:cubicBezTo>
                    <a:cubicBezTo>
                      <a:pt x="6328" y="8314"/>
                      <a:pt x="6279" y="8311"/>
                      <a:pt x="6231" y="8311"/>
                    </a:cubicBezTo>
                    <a:cubicBezTo>
                      <a:pt x="5015" y="8311"/>
                      <a:pt x="4391" y="10235"/>
                      <a:pt x="3257" y="10695"/>
                    </a:cubicBezTo>
                    <a:cubicBezTo>
                      <a:pt x="3003" y="10769"/>
                      <a:pt x="2779" y="10889"/>
                      <a:pt x="2570" y="11038"/>
                    </a:cubicBezTo>
                    <a:cubicBezTo>
                      <a:pt x="2137" y="11397"/>
                      <a:pt x="2166" y="12069"/>
                      <a:pt x="2211" y="12636"/>
                    </a:cubicBezTo>
                    <a:cubicBezTo>
                      <a:pt x="2286" y="13204"/>
                      <a:pt x="2241" y="13786"/>
                      <a:pt x="2092" y="14339"/>
                    </a:cubicBezTo>
                    <a:cubicBezTo>
                      <a:pt x="1853" y="15056"/>
                      <a:pt x="1330" y="15623"/>
                      <a:pt x="852" y="16206"/>
                    </a:cubicBezTo>
                    <a:cubicBezTo>
                      <a:pt x="195" y="17012"/>
                      <a:pt x="1" y="17863"/>
                      <a:pt x="195" y="18491"/>
                    </a:cubicBezTo>
                    <a:cubicBezTo>
                      <a:pt x="378" y="19096"/>
                      <a:pt x="919" y="19510"/>
                      <a:pt x="1732" y="19510"/>
                    </a:cubicBezTo>
                    <a:cubicBezTo>
                      <a:pt x="1982" y="19510"/>
                      <a:pt x="2257" y="19471"/>
                      <a:pt x="2555" y="19387"/>
                    </a:cubicBezTo>
                    <a:cubicBezTo>
                      <a:pt x="4840" y="18804"/>
                      <a:pt x="7199" y="17385"/>
                      <a:pt x="9186" y="16131"/>
                    </a:cubicBezTo>
                    <a:cubicBezTo>
                      <a:pt x="10366" y="15384"/>
                      <a:pt x="11516" y="14563"/>
                      <a:pt x="12815" y="14040"/>
                    </a:cubicBezTo>
                    <a:cubicBezTo>
                      <a:pt x="14234" y="13487"/>
                      <a:pt x="15772" y="13308"/>
                      <a:pt x="17161" y="12741"/>
                    </a:cubicBezTo>
                    <a:cubicBezTo>
                      <a:pt x="18759" y="12098"/>
                      <a:pt x="20103" y="10978"/>
                      <a:pt x="21627" y="10217"/>
                    </a:cubicBezTo>
                    <a:cubicBezTo>
                      <a:pt x="22687" y="9679"/>
                      <a:pt x="23852" y="9306"/>
                      <a:pt x="24718" y="8514"/>
                    </a:cubicBezTo>
                    <a:cubicBezTo>
                      <a:pt x="27108" y="6319"/>
                      <a:pt x="21866" y="4183"/>
                      <a:pt x="20462" y="3615"/>
                    </a:cubicBezTo>
                    <a:cubicBezTo>
                      <a:pt x="19132" y="3063"/>
                      <a:pt x="17773" y="2495"/>
                      <a:pt x="16429" y="2017"/>
                    </a:cubicBezTo>
                    <a:cubicBezTo>
                      <a:pt x="15668" y="1749"/>
                      <a:pt x="14846" y="1644"/>
                      <a:pt x="14099" y="1330"/>
                    </a:cubicBezTo>
                    <a:cubicBezTo>
                      <a:pt x="13323" y="987"/>
                      <a:pt x="12651" y="195"/>
                      <a:pt x="11829" y="16"/>
                    </a:cubicBezTo>
                    <a:cubicBezTo>
                      <a:pt x="11772" y="5"/>
                      <a:pt x="11714" y="0"/>
                      <a:pt x="116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2"/>
              <p:cNvSpPr/>
              <p:nvPr/>
            </p:nvSpPr>
            <p:spPr>
              <a:xfrm>
                <a:off x="-1869019" y="1144251"/>
                <a:ext cx="1508882" cy="1487653"/>
              </a:xfrm>
              <a:custGeom>
                <a:avLst/>
                <a:gdLst/>
                <a:ahLst/>
                <a:cxnLst/>
                <a:rect l="l" t="t" r="r" b="b"/>
                <a:pathLst>
                  <a:path w="28288" h="27890" extrusionOk="0">
                    <a:moveTo>
                      <a:pt x="19819" y="0"/>
                    </a:moveTo>
                    <a:cubicBezTo>
                      <a:pt x="19359" y="0"/>
                      <a:pt x="18895" y="322"/>
                      <a:pt x="18654" y="731"/>
                    </a:cubicBezTo>
                    <a:cubicBezTo>
                      <a:pt x="18550" y="926"/>
                      <a:pt x="18445" y="1164"/>
                      <a:pt x="18251" y="1254"/>
                    </a:cubicBezTo>
                    <a:cubicBezTo>
                      <a:pt x="18194" y="1275"/>
                      <a:pt x="18136" y="1282"/>
                      <a:pt x="18076" y="1282"/>
                    </a:cubicBezTo>
                    <a:cubicBezTo>
                      <a:pt x="17948" y="1282"/>
                      <a:pt x="17815" y="1249"/>
                      <a:pt x="17682" y="1249"/>
                    </a:cubicBezTo>
                    <a:cubicBezTo>
                      <a:pt x="17653" y="1249"/>
                      <a:pt x="17623" y="1250"/>
                      <a:pt x="17594" y="1254"/>
                    </a:cubicBezTo>
                    <a:cubicBezTo>
                      <a:pt x="17131" y="1284"/>
                      <a:pt x="16922" y="1822"/>
                      <a:pt x="16668" y="2210"/>
                    </a:cubicBezTo>
                    <a:cubicBezTo>
                      <a:pt x="16160" y="2957"/>
                      <a:pt x="15369" y="3061"/>
                      <a:pt x="14637" y="3420"/>
                    </a:cubicBezTo>
                    <a:cubicBezTo>
                      <a:pt x="13905" y="3778"/>
                      <a:pt x="13233" y="4331"/>
                      <a:pt x="12516" y="4749"/>
                    </a:cubicBezTo>
                    <a:cubicBezTo>
                      <a:pt x="10022" y="6212"/>
                      <a:pt x="7618" y="7811"/>
                      <a:pt x="5303" y="9543"/>
                    </a:cubicBezTo>
                    <a:cubicBezTo>
                      <a:pt x="1524" y="12351"/>
                      <a:pt x="1" y="15353"/>
                      <a:pt x="75" y="19624"/>
                    </a:cubicBezTo>
                    <a:cubicBezTo>
                      <a:pt x="105" y="20879"/>
                      <a:pt x="285" y="22223"/>
                      <a:pt x="1196" y="23238"/>
                    </a:cubicBezTo>
                    <a:cubicBezTo>
                      <a:pt x="1942" y="24075"/>
                      <a:pt x="3077" y="24582"/>
                      <a:pt x="4197" y="25030"/>
                    </a:cubicBezTo>
                    <a:cubicBezTo>
                      <a:pt x="7170" y="26255"/>
                      <a:pt x="10246" y="27375"/>
                      <a:pt x="13517" y="27749"/>
                    </a:cubicBezTo>
                    <a:cubicBezTo>
                      <a:pt x="14336" y="27838"/>
                      <a:pt x="15112" y="27890"/>
                      <a:pt x="15856" y="27890"/>
                    </a:cubicBezTo>
                    <a:cubicBezTo>
                      <a:pt x="18080" y="27890"/>
                      <a:pt x="20019" y="27430"/>
                      <a:pt x="22000" y="26165"/>
                    </a:cubicBezTo>
                    <a:cubicBezTo>
                      <a:pt x="25539" y="25897"/>
                      <a:pt x="24569" y="20744"/>
                      <a:pt x="26286" y="18982"/>
                    </a:cubicBezTo>
                    <a:cubicBezTo>
                      <a:pt x="26495" y="18818"/>
                      <a:pt x="26675" y="18623"/>
                      <a:pt x="26809" y="18399"/>
                    </a:cubicBezTo>
                    <a:cubicBezTo>
                      <a:pt x="26943" y="18175"/>
                      <a:pt x="26884" y="17817"/>
                      <a:pt x="26630" y="17742"/>
                    </a:cubicBezTo>
                    <a:cubicBezTo>
                      <a:pt x="26598" y="17737"/>
                      <a:pt x="26567" y="17735"/>
                      <a:pt x="26535" y="17735"/>
                    </a:cubicBezTo>
                    <a:cubicBezTo>
                      <a:pt x="26385" y="17735"/>
                      <a:pt x="26233" y="17790"/>
                      <a:pt x="26122" y="17877"/>
                    </a:cubicBezTo>
                    <a:lnTo>
                      <a:pt x="23882" y="19280"/>
                    </a:lnTo>
                    <a:cubicBezTo>
                      <a:pt x="24136" y="18101"/>
                      <a:pt x="24419" y="16891"/>
                      <a:pt x="25181" y="15950"/>
                    </a:cubicBezTo>
                    <a:cubicBezTo>
                      <a:pt x="26182" y="14710"/>
                      <a:pt x="27108" y="13411"/>
                      <a:pt x="27974" y="12067"/>
                    </a:cubicBezTo>
                    <a:cubicBezTo>
                      <a:pt x="28138" y="11843"/>
                      <a:pt x="28243" y="11574"/>
                      <a:pt x="28288" y="11305"/>
                    </a:cubicBezTo>
                    <a:cubicBezTo>
                      <a:pt x="28244" y="11291"/>
                      <a:pt x="28200" y="11285"/>
                      <a:pt x="28157" y="11285"/>
                    </a:cubicBezTo>
                    <a:cubicBezTo>
                      <a:pt x="27918" y="11285"/>
                      <a:pt x="27690" y="11477"/>
                      <a:pt x="27526" y="11679"/>
                    </a:cubicBezTo>
                    <a:cubicBezTo>
                      <a:pt x="27033" y="12306"/>
                      <a:pt x="26719" y="13142"/>
                      <a:pt x="26002" y="13516"/>
                    </a:cubicBezTo>
                    <a:cubicBezTo>
                      <a:pt x="25793" y="13620"/>
                      <a:pt x="25569" y="13680"/>
                      <a:pt x="25375" y="13799"/>
                    </a:cubicBezTo>
                    <a:cubicBezTo>
                      <a:pt x="25032" y="14008"/>
                      <a:pt x="24823" y="14367"/>
                      <a:pt x="24584" y="14695"/>
                    </a:cubicBezTo>
                    <a:cubicBezTo>
                      <a:pt x="23434" y="16219"/>
                      <a:pt x="21836" y="16936"/>
                      <a:pt x="20148" y="17712"/>
                    </a:cubicBezTo>
                    <a:cubicBezTo>
                      <a:pt x="19207" y="18160"/>
                      <a:pt x="18535" y="19012"/>
                      <a:pt x="17743" y="19699"/>
                    </a:cubicBezTo>
                    <a:cubicBezTo>
                      <a:pt x="17251" y="20132"/>
                      <a:pt x="16713" y="20490"/>
                      <a:pt x="16130" y="20774"/>
                    </a:cubicBezTo>
                    <a:cubicBezTo>
                      <a:pt x="15872" y="20900"/>
                      <a:pt x="15551" y="20992"/>
                      <a:pt x="15262" y="20992"/>
                    </a:cubicBezTo>
                    <a:cubicBezTo>
                      <a:pt x="14967" y="20992"/>
                      <a:pt x="14705" y="20896"/>
                      <a:pt x="14577" y="20640"/>
                    </a:cubicBezTo>
                    <a:cubicBezTo>
                      <a:pt x="14308" y="20117"/>
                      <a:pt x="14846" y="19579"/>
                      <a:pt x="15294" y="19221"/>
                    </a:cubicBezTo>
                    <a:cubicBezTo>
                      <a:pt x="16713" y="18131"/>
                      <a:pt x="17699" y="16622"/>
                      <a:pt x="19058" y="15502"/>
                    </a:cubicBezTo>
                    <a:cubicBezTo>
                      <a:pt x="19446" y="15188"/>
                      <a:pt x="19610" y="14770"/>
                      <a:pt x="20133" y="14606"/>
                    </a:cubicBezTo>
                    <a:cubicBezTo>
                      <a:pt x="20462" y="14501"/>
                      <a:pt x="20835" y="14427"/>
                      <a:pt x="21059" y="14158"/>
                    </a:cubicBezTo>
                    <a:cubicBezTo>
                      <a:pt x="21223" y="13949"/>
                      <a:pt x="21268" y="13665"/>
                      <a:pt x="21343" y="13411"/>
                    </a:cubicBezTo>
                    <a:cubicBezTo>
                      <a:pt x="21701" y="12261"/>
                      <a:pt x="22926" y="11768"/>
                      <a:pt x="22806" y="10439"/>
                    </a:cubicBezTo>
                    <a:lnTo>
                      <a:pt x="22806" y="10439"/>
                    </a:lnTo>
                    <a:cubicBezTo>
                      <a:pt x="21970" y="10648"/>
                      <a:pt x="21761" y="11888"/>
                      <a:pt x="20940" y="12127"/>
                    </a:cubicBezTo>
                    <a:cubicBezTo>
                      <a:pt x="20715" y="12186"/>
                      <a:pt x="20462" y="12157"/>
                      <a:pt x="20238" y="12216"/>
                    </a:cubicBezTo>
                    <a:cubicBezTo>
                      <a:pt x="19371" y="12396"/>
                      <a:pt x="19013" y="13486"/>
                      <a:pt x="18266" y="13904"/>
                    </a:cubicBezTo>
                    <a:cubicBezTo>
                      <a:pt x="17534" y="14322"/>
                      <a:pt x="16534" y="14053"/>
                      <a:pt x="15817" y="14531"/>
                    </a:cubicBezTo>
                    <a:cubicBezTo>
                      <a:pt x="15548" y="14725"/>
                      <a:pt x="15339" y="15009"/>
                      <a:pt x="15040" y="15173"/>
                    </a:cubicBezTo>
                    <a:cubicBezTo>
                      <a:pt x="14825" y="15300"/>
                      <a:pt x="14071" y="15642"/>
                      <a:pt x="13702" y="15642"/>
                    </a:cubicBezTo>
                    <a:cubicBezTo>
                      <a:pt x="13636" y="15642"/>
                      <a:pt x="13583" y="15631"/>
                      <a:pt x="13547" y="15607"/>
                    </a:cubicBezTo>
                    <a:cubicBezTo>
                      <a:pt x="13054" y="15278"/>
                      <a:pt x="13562" y="14576"/>
                      <a:pt x="13801" y="14337"/>
                    </a:cubicBezTo>
                    <a:cubicBezTo>
                      <a:pt x="14921" y="13202"/>
                      <a:pt x="16414" y="12575"/>
                      <a:pt x="17385" y="11260"/>
                    </a:cubicBezTo>
                    <a:cubicBezTo>
                      <a:pt x="17997" y="10439"/>
                      <a:pt x="18027" y="9394"/>
                      <a:pt x="18774" y="8692"/>
                    </a:cubicBezTo>
                    <a:cubicBezTo>
                      <a:pt x="19341" y="8154"/>
                      <a:pt x="19760" y="7034"/>
                      <a:pt x="20566" y="6870"/>
                    </a:cubicBezTo>
                    <a:cubicBezTo>
                      <a:pt x="20790" y="6825"/>
                      <a:pt x="21044" y="6840"/>
                      <a:pt x="21238" y="6735"/>
                    </a:cubicBezTo>
                    <a:cubicBezTo>
                      <a:pt x="21686" y="6481"/>
                      <a:pt x="21627" y="5824"/>
                      <a:pt x="21865" y="5361"/>
                    </a:cubicBezTo>
                    <a:cubicBezTo>
                      <a:pt x="22075" y="4973"/>
                      <a:pt x="22523" y="4764"/>
                      <a:pt x="22881" y="4510"/>
                    </a:cubicBezTo>
                    <a:cubicBezTo>
                      <a:pt x="23239" y="4256"/>
                      <a:pt x="23568" y="3808"/>
                      <a:pt x="23389" y="3390"/>
                    </a:cubicBezTo>
                    <a:cubicBezTo>
                      <a:pt x="23339" y="3377"/>
                      <a:pt x="23289" y="3371"/>
                      <a:pt x="23239" y="3371"/>
                    </a:cubicBezTo>
                    <a:cubicBezTo>
                      <a:pt x="22992" y="3371"/>
                      <a:pt x="22754" y="3514"/>
                      <a:pt x="22567" y="3688"/>
                    </a:cubicBezTo>
                    <a:cubicBezTo>
                      <a:pt x="22358" y="3913"/>
                      <a:pt x="22149" y="4137"/>
                      <a:pt x="21925" y="4331"/>
                    </a:cubicBezTo>
                    <a:cubicBezTo>
                      <a:pt x="21507" y="4644"/>
                      <a:pt x="20940" y="4689"/>
                      <a:pt x="20491" y="4943"/>
                    </a:cubicBezTo>
                    <a:cubicBezTo>
                      <a:pt x="19775" y="5331"/>
                      <a:pt x="19386" y="6138"/>
                      <a:pt x="18714" y="6601"/>
                    </a:cubicBezTo>
                    <a:cubicBezTo>
                      <a:pt x="18087" y="7019"/>
                      <a:pt x="17295" y="6989"/>
                      <a:pt x="16638" y="7288"/>
                    </a:cubicBezTo>
                    <a:cubicBezTo>
                      <a:pt x="15862" y="7646"/>
                      <a:pt x="15115" y="8079"/>
                      <a:pt x="14413" y="8572"/>
                    </a:cubicBezTo>
                    <a:cubicBezTo>
                      <a:pt x="13860" y="8975"/>
                      <a:pt x="13353" y="9468"/>
                      <a:pt x="12770" y="9827"/>
                    </a:cubicBezTo>
                    <a:cubicBezTo>
                      <a:pt x="12349" y="10079"/>
                      <a:pt x="11862" y="10257"/>
                      <a:pt x="11381" y="10257"/>
                    </a:cubicBezTo>
                    <a:cubicBezTo>
                      <a:pt x="11179" y="10257"/>
                      <a:pt x="10978" y="10226"/>
                      <a:pt x="10784" y="10155"/>
                    </a:cubicBezTo>
                    <a:cubicBezTo>
                      <a:pt x="10724" y="10140"/>
                      <a:pt x="10664" y="10110"/>
                      <a:pt x="10619" y="10051"/>
                    </a:cubicBezTo>
                    <a:cubicBezTo>
                      <a:pt x="10560" y="9946"/>
                      <a:pt x="10560" y="9812"/>
                      <a:pt x="10619" y="9692"/>
                    </a:cubicBezTo>
                    <a:cubicBezTo>
                      <a:pt x="11082" y="8393"/>
                      <a:pt x="12292" y="7512"/>
                      <a:pt x="13442" y="6735"/>
                    </a:cubicBezTo>
                    <a:cubicBezTo>
                      <a:pt x="14279" y="6153"/>
                      <a:pt x="15145" y="5331"/>
                      <a:pt x="16056" y="4898"/>
                    </a:cubicBezTo>
                    <a:cubicBezTo>
                      <a:pt x="16399" y="4734"/>
                      <a:pt x="16803" y="4644"/>
                      <a:pt x="17101" y="4375"/>
                    </a:cubicBezTo>
                    <a:cubicBezTo>
                      <a:pt x="17564" y="3927"/>
                      <a:pt x="17594" y="3166"/>
                      <a:pt x="18027" y="2688"/>
                    </a:cubicBezTo>
                    <a:cubicBezTo>
                      <a:pt x="18864" y="1807"/>
                      <a:pt x="19685" y="1299"/>
                      <a:pt x="20148" y="59"/>
                    </a:cubicBezTo>
                    <a:cubicBezTo>
                      <a:pt x="20041" y="19"/>
                      <a:pt x="19930" y="0"/>
                      <a:pt x="198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2"/>
              <p:cNvSpPr/>
              <p:nvPr/>
            </p:nvSpPr>
            <p:spPr>
              <a:xfrm>
                <a:off x="-733073" y="1670223"/>
                <a:ext cx="317906" cy="336629"/>
              </a:xfrm>
              <a:custGeom>
                <a:avLst/>
                <a:gdLst/>
                <a:ahLst/>
                <a:cxnLst/>
                <a:rect l="l" t="t" r="r" b="b"/>
                <a:pathLst>
                  <a:path w="5960" h="6311" extrusionOk="0">
                    <a:moveTo>
                      <a:pt x="5813" y="0"/>
                    </a:moveTo>
                    <a:cubicBezTo>
                      <a:pt x="5570" y="0"/>
                      <a:pt x="5345" y="200"/>
                      <a:pt x="5183" y="399"/>
                    </a:cubicBezTo>
                    <a:cubicBezTo>
                      <a:pt x="4631" y="1101"/>
                      <a:pt x="4257" y="1848"/>
                      <a:pt x="3526" y="2430"/>
                    </a:cubicBezTo>
                    <a:cubicBezTo>
                      <a:pt x="2839" y="2968"/>
                      <a:pt x="1972" y="3236"/>
                      <a:pt x="1435" y="3953"/>
                    </a:cubicBezTo>
                    <a:cubicBezTo>
                      <a:pt x="1405" y="3983"/>
                      <a:pt x="1375" y="4013"/>
                      <a:pt x="1345" y="4058"/>
                    </a:cubicBezTo>
                    <a:cubicBezTo>
                      <a:pt x="1106" y="4416"/>
                      <a:pt x="912" y="4834"/>
                      <a:pt x="613" y="5133"/>
                    </a:cubicBezTo>
                    <a:cubicBezTo>
                      <a:pt x="434" y="5283"/>
                      <a:pt x="270" y="5447"/>
                      <a:pt x="120" y="5626"/>
                    </a:cubicBezTo>
                    <a:cubicBezTo>
                      <a:pt x="1" y="5835"/>
                      <a:pt x="1" y="6134"/>
                      <a:pt x="195" y="6253"/>
                    </a:cubicBezTo>
                    <a:cubicBezTo>
                      <a:pt x="253" y="6293"/>
                      <a:pt x="315" y="6310"/>
                      <a:pt x="379" y="6310"/>
                    </a:cubicBezTo>
                    <a:cubicBezTo>
                      <a:pt x="580" y="6310"/>
                      <a:pt x="798" y="6143"/>
                      <a:pt x="957" y="5984"/>
                    </a:cubicBezTo>
                    <a:cubicBezTo>
                      <a:pt x="1270" y="5626"/>
                      <a:pt x="1584" y="5253"/>
                      <a:pt x="1853" y="4849"/>
                    </a:cubicBezTo>
                    <a:cubicBezTo>
                      <a:pt x="1987" y="4625"/>
                      <a:pt x="2137" y="4431"/>
                      <a:pt x="2331" y="4267"/>
                    </a:cubicBezTo>
                    <a:cubicBezTo>
                      <a:pt x="2570" y="4073"/>
                      <a:pt x="2883" y="3983"/>
                      <a:pt x="3167" y="3834"/>
                    </a:cubicBezTo>
                    <a:cubicBezTo>
                      <a:pt x="4407" y="3207"/>
                      <a:pt x="4929" y="1877"/>
                      <a:pt x="5631" y="772"/>
                    </a:cubicBezTo>
                    <a:cubicBezTo>
                      <a:pt x="5796" y="563"/>
                      <a:pt x="5915" y="294"/>
                      <a:pt x="5960" y="25"/>
                    </a:cubicBezTo>
                    <a:cubicBezTo>
                      <a:pt x="5910" y="8"/>
                      <a:pt x="5861" y="0"/>
                      <a:pt x="58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2"/>
              <p:cNvSpPr/>
              <p:nvPr/>
            </p:nvSpPr>
            <p:spPr>
              <a:xfrm>
                <a:off x="-1251628" y="1145691"/>
                <a:ext cx="310706" cy="205359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3850" extrusionOk="0">
                    <a:moveTo>
                      <a:pt x="5647" y="1"/>
                    </a:moveTo>
                    <a:cubicBezTo>
                      <a:pt x="5604" y="1"/>
                      <a:pt x="5561" y="7"/>
                      <a:pt x="5526" y="17"/>
                    </a:cubicBezTo>
                    <a:cubicBezTo>
                      <a:pt x="5033" y="152"/>
                      <a:pt x="4555" y="346"/>
                      <a:pt x="4107" y="585"/>
                    </a:cubicBezTo>
                    <a:cubicBezTo>
                      <a:pt x="3734" y="794"/>
                      <a:pt x="3376" y="1078"/>
                      <a:pt x="2943" y="1167"/>
                    </a:cubicBezTo>
                    <a:cubicBezTo>
                      <a:pt x="2689" y="1227"/>
                      <a:pt x="2405" y="1227"/>
                      <a:pt x="2151" y="1302"/>
                    </a:cubicBezTo>
                    <a:cubicBezTo>
                      <a:pt x="1434" y="1496"/>
                      <a:pt x="0" y="2736"/>
                      <a:pt x="777" y="3512"/>
                    </a:cubicBezTo>
                    <a:lnTo>
                      <a:pt x="852" y="3587"/>
                    </a:lnTo>
                    <a:cubicBezTo>
                      <a:pt x="1078" y="3774"/>
                      <a:pt x="1239" y="3849"/>
                      <a:pt x="1376" y="3849"/>
                    </a:cubicBezTo>
                    <a:cubicBezTo>
                      <a:pt x="1601" y="3849"/>
                      <a:pt x="1765" y="3648"/>
                      <a:pt x="2061" y="3408"/>
                    </a:cubicBezTo>
                    <a:cubicBezTo>
                      <a:pt x="2375" y="3154"/>
                      <a:pt x="2823" y="3094"/>
                      <a:pt x="3122" y="2825"/>
                    </a:cubicBezTo>
                    <a:cubicBezTo>
                      <a:pt x="3405" y="2556"/>
                      <a:pt x="3510" y="2138"/>
                      <a:pt x="3764" y="1825"/>
                    </a:cubicBezTo>
                    <a:cubicBezTo>
                      <a:pt x="4003" y="1526"/>
                      <a:pt x="4421" y="1406"/>
                      <a:pt x="4765" y="1227"/>
                    </a:cubicBezTo>
                    <a:cubicBezTo>
                      <a:pt x="5198" y="988"/>
                      <a:pt x="5556" y="645"/>
                      <a:pt x="5795" y="226"/>
                    </a:cubicBezTo>
                    <a:cubicBezTo>
                      <a:pt x="5810" y="197"/>
                      <a:pt x="5825" y="152"/>
                      <a:pt x="5825" y="107"/>
                    </a:cubicBezTo>
                    <a:cubicBezTo>
                      <a:pt x="5815" y="27"/>
                      <a:pt x="5732" y="1"/>
                      <a:pt x="56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2"/>
              <p:cNvSpPr/>
              <p:nvPr/>
            </p:nvSpPr>
            <p:spPr>
              <a:xfrm>
                <a:off x="-1001578" y="679778"/>
                <a:ext cx="283182" cy="238483"/>
              </a:xfrm>
              <a:custGeom>
                <a:avLst/>
                <a:gdLst/>
                <a:ahLst/>
                <a:cxnLst/>
                <a:rect l="l" t="t" r="r" b="b"/>
                <a:pathLst>
                  <a:path w="5309" h="4471" extrusionOk="0">
                    <a:moveTo>
                      <a:pt x="4842" y="1"/>
                    </a:moveTo>
                    <a:cubicBezTo>
                      <a:pt x="4759" y="1"/>
                      <a:pt x="4659" y="10"/>
                      <a:pt x="4542" y="30"/>
                    </a:cubicBezTo>
                    <a:cubicBezTo>
                      <a:pt x="4034" y="120"/>
                      <a:pt x="3288" y="434"/>
                      <a:pt x="3064" y="912"/>
                    </a:cubicBezTo>
                    <a:cubicBezTo>
                      <a:pt x="3004" y="1121"/>
                      <a:pt x="2914" y="1315"/>
                      <a:pt x="2810" y="1509"/>
                    </a:cubicBezTo>
                    <a:cubicBezTo>
                      <a:pt x="2616" y="1763"/>
                      <a:pt x="2272" y="1838"/>
                      <a:pt x="1973" y="1927"/>
                    </a:cubicBezTo>
                    <a:cubicBezTo>
                      <a:pt x="1704" y="2002"/>
                      <a:pt x="1451" y="2121"/>
                      <a:pt x="1241" y="2301"/>
                    </a:cubicBezTo>
                    <a:cubicBezTo>
                      <a:pt x="1032" y="2480"/>
                      <a:pt x="913" y="2764"/>
                      <a:pt x="958" y="3032"/>
                    </a:cubicBezTo>
                    <a:cubicBezTo>
                      <a:pt x="988" y="3152"/>
                      <a:pt x="1003" y="3271"/>
                      <a:pt x="1003" y="3391"/>
                    </a:cubicBezTo>
                    <a:cubicBezTo>
                      <a:pt x="958" y="3749"/>
                      <a:pt x="435" y="3794"/>
                      <a:pt x="211" y="4078"/>
                    </a:cubicBezTo>
                    <a:cubicBezTo>
                      <a:pt x="1" y="4368"/>
                      <a:pt x="562" y="4471"/>
                      <a:pt x="1032" y="4471"/>
                    </a:cubicBezTo>
                    <a:cubicBezTo>
                      <a:pt x="1263" y="4471"/>
                      <a:pt x="1471" y="4446"/>
                      <a:pt x="1555" y="4406"/>
                    </a:cubicBezTo>
                    <a:cubicBezTo>
                      <a:pt x="2123" y="4123"/>
                      <a:pt x="1869" y="3301"/>
                      <a:pt x="2257" y="2868"/>
                    </a:cubicBezTo>
                    <a:cubicBezTo>
                      <a:pt x="2645" y="2420"/>
                      <a:pt x="3422" y="2599"/>
                      <a:pt x="3855" y="2211"/>
                    </a:cubicBezTo>
                    <a:cubicBezTo>
                      <a:pt x="3960" y="2106"/>
                      <a:pt x="4049" y="1972"/>
                      <a:pt x="4109" y="1838"/>
                    </a:cubicBezTo>
                    <a:cubicBezTo>
                      <a:pt x="4303" y="1404"/>
                      <a:pt x="4333" y="867"/>
                      <a:pt x="4721" y="628"/>
                    </a:cubicBezTo>
                    <a:cubicBezTo>
                      <a:pt x="5241" y="298"/>
                      <a:pt x="5309" y="1"/>
                      <a:pt x="48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5" name="Google Shape;1055;p42"/>
            <p:cNvGrpSpPr/>
            <p:nvPr/>
          </p:nvGrpSpPr>
          <p:grpSpPr>
            <a:xfrm rot="-393408">
              <a:off x="-506976" y="3453804"/>
              <a:ext cx="4563177" cy="3259308"/>
              <a:chOff x="-881423" y="3134397"/>
              <a:chExt cx="4851594" cy="3465314"/>
            </a:xfrm>
          </p:grpSpPr>
          <p:sp>
            <p:nvSpPr>
              <p:cNvPr id="1056" name="Google Shape;1056;p42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0" name="Google Shape;1060;p42"/>
            <p:cNvGrpSpPr/>
            <p:nvPr/>
          </p:nvGrpSpPr>
          <p:grpSpPr>
            <a:xfrm>
              <a:off x="4053997" y="3832804"/>
              <a:ext cx="5741669" cy="2137893"/>
              <a:chOff x="4053997" y="3832804"/>
              <a:chExt cx="5741669" cy="2137893"/>
            </a:xfrm>
          </p:grpSpPr>
          <p:sp>
            <p:nvSpPr>
              <p:cNvPr id="1061" name="Google Shape;1061;p42"/>
              <p:cNvSpPr/>
              <p:nvPr/>
            </p:nvSpPr>
            <p:spPr>
              <a:xfrm rot="-270591">
                <a:off x="4104399" y="4052247"/>
                <a:ext cx="5640865" cy="1504122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2"/>
              <p:cNvSpPr/>
              <p:nvPr/>
            </p:nvSpPr>
            <p:spPr>
              <a:xfrm rot="-270591">
                <a:off x="6278190" y="4391993"/>
                <a:ext cx="3098922" cy="1459127"/>
              </a:xfrm>
              <a:custGeom>
                <a:avLst/>
                <a:gdLst/>
                <a:ahLst/>
                <a:cxnLst/>
                <a:rect l="l" t="t" r="r" b="b"/>
                <a:pathLst>
                  <a:path w="49451" h="23284" extrusionOk="0">
                    <a:moveTo>
                      <a:pt x="39736" y="1"/>
                    </a:moveTo>
                    <a:cubicBezTo>
                      <a:pt x="38686" y="1"/>
                      <a:pt x="37739" y="173"/>
                      <a:pt x="36890" y="1034"/>
                    </a:cubicBezTo>
                    <a:cubicBezTo>
                      <a:pt x="36726" y="1213"/>
                      <a:pt x="36546" y="1378"/>
                      <a:pt x="36352" y="1512"/>
                    </a:cubicBezTo>
                    <a:cubicBezTo>
                      <a:pt x="35979" y="1721"/>
                      <a:pt x="35516" y="1646"/>
                      <a:pt x="35098" y="1736"/>
                    </a:cubicBezTo>
                    <a:cubicBezTo>
                      <a:pt x="34052" y="1990"/>
                      <a:pt x="33574" y="3185"/>
                      <a:pt x="32813" y="3946"/>
                    </a:cubicBezTo>
                    <a:cubicBezTo>
                      <a:pt x="32380" y="4409"/>
                      <a:pt x="31812" y="4723"/>
                      <a:pt x="31349" y="5156"/>
                    </a:cubicBezTo>
                    <a:cubicBezTo>
                      <a:pt x="31200" y="5306"/>
                      <a:pt x="31050" y="5515"/>
                      <a:pt x="31140" y="5709"/>
                    </a:cubicBezTo>
                    <a:cubicBezTo>
                      <a:pt x="31195" y="5829"/>
                      <a:pt x="31342" y="5874"/>
                      <a:pt x="31498" y="5874"/>
                    </a:cubicBezTo>
                    <a:cubicBezTo>
                      <a:pt x="31595" y="5874"/>
                      <a:pt x="31696" y="5857"/>
                      <a:pt x="31782" y="5828"/>
                    </a:cubicBezTo>
                    <a:cubicBezTo>
                      <a:pt x="32230" y="5664"/>
                      <a:pt x="32633" y="5410"/>
                      <a:pt x="32962" y="5081"/>
                    </a:cubicBezTo>
                    <a:cubicBezTo>
                      <a:pt x="33216" y="4813"/>
                      <a:pt x="33425" y="4514"/>
                      <a:pt x="33664" y="4245"/>
                    </a:cubicBezTo>
                    <a:cubicBezTo>
                      <a:pt x="34396" y="3379"/>
                      <a:pt x="35411" y="2811"/>
                      <a:pt x="36531" y="2602"/>
                    </a:cubicBezTo>
                    <a:cubicBezTo>
                      <a:pt x="36532" y="2602"/>
                      <a:pt x="36532" y="2602"/>
                      <a:pt x="36533" y="2602"/>
                    </a:cubicBezTo>
                    <a:cubicBezTo>
                      <a:pt x="36585" y="2602"/>
                      <a:pt x="36173" y="3649"/>
                      <a:pt x="36113" y="3782"/>
                    </a:cubicBezTo>
                    <a:cubicBezTo>
                      <a:pt x="35785" y="4365"/>
                      <a:pt x="35426" y="4917"/>
                      <a:pt x="35098" y="5500"/>
                    </a:cubicBezTo>
                    <a:cubicBezTo>
                      <a:pt x="34441" y="6650"/>
                      <a:pt x="33813" y="7844"/>
                      <a:pt x="33231" y="9039"/>
                    </a:cubicBezTo>
                    <a:cubicBezTo>
                      <a:pt x="33216" y="9099"/>
                      <a:pt x="33186" y="9159"/>
                      <a:pt x="33156" y="9204"/>
                    </a:cubicBezTo>
                    <a:cubicBezTo>
                      <a:pt x="33067" y="9383"/>
                      <a:pt x="32932" y="9547"/>
                      <a:pt x="32783" y="9652"/>
                    </a:cubicBezTo>
                    <a:cubicBezTo>
                      <a:pt x="32595" y="9745"/>
                      <a:pt x="32395" y="9803"/>
                      <a:pt x="32194" y="9803"/>
                    </a:cubicBezTo>
                    <a:cubicBezTo>
                      <a:pt x="32171" y="9803"/>
                      <a:pt x="32149" y="9802"/>
                      <a:pt x="32126" y="9801"/>
                    </a:cubicBezTo>
                    <a:cubicBezTo>
                      <a:pt x="30662" y="9786"/>
                      <a:pt x="29273" y="9129"/>
                      <a:pt x="28362" y="7994"/>
                    </a:cubicBezTo>
                    <a:cubicBezTo>
                      <a:pt x="28138" y="7725"/>
                      <a:pt x="27944" y="7441"/>
                      <a:pt x="27630" y="7307"/>
                    </a:cubicBezTo>
                    <a:cubicBezTo>
                      <a:pt x="27346" y="7202"/>
                      <a:pt x="27048" y="7247"/>
                      <a:pt x="26764" y="7202"/>
                    </a:cubicBezTo>
                    <a:cubicBezTo>
                      <a:pt x="25644" y="7068"/>
                      <a:pt x="25061" y="5843"/>
                      <a:pt x="24150" y="5171"/>
                    </a:cubicBezTo>
                    <a:cubicBezTo>
                      <a:pt x="23239" y="4514"/>
                      <a:pt x="22104" y="4439"/>
                      <a:pt x="21014" y="4365"/>
                    </a:cubicBezTo>
                    <a:cubicBezTo>
                      <a:pt x="16683" y="4096"/>
                      <a:pt x="12113" y="3379"/>
                      <a:pt x="8155" y="1452"/>
                    </a:cubicBezTo>
                    <a:cubicBezTo>
                      <a:pt x="7483" y="1124"/>
                      <a:pt x="6796" y="750"/>
                      <a:pt x="6064" y="586"/>
                    </a:cubicBezTo>
                    <a:cubicBezTo>
                      <a:pt x="5727" y="519"/>
                      <a:pt x="5383" y="494"/>
                      <a:pt x="5039" y="494"/>
                    </a:cubicBezTo>
                    <a:cubicBezTo>
                      <a:pt x="4622" y="494"/>
                      <a:pt x="4203" y="530"/>
                      <a:pt x="3794" y="571"/>
                    </a:cubicBezTo>
                    <a:cubicBezTo>
                      <a:pt x="3331" y="616"/>
                      <a:pt x="2823" y="661"/>
                      <a:pt x="2465" y="959"/>
                    </a:cubicBezTo>
                    <a:cubicBezTo>
                      <a:pt x="1" y="3006"/>
                      <a:pt x="4705" y="4902"/>
                      <a:pt x="5855" y="5410"/>
                    </a:cubicBezTo>
                    <a:cubicBezTo>
                      <a:pt x="8349" y="6500"/>
                      <a:pt x="10873" y="7471"/>
                      <a:pt x="13442" y="8337"/>
                    </a:cubicBezTo>
                    <a:cubicBezTo>
                      <a:pt x="15175" y="8920"/>
                      <a:pt x="16982" y="9457"/>
                      <a:pt x="18400" y="10607"/>
                    </a:cubicBezTo>
                    <a:cubicBezTo>
                      <a:pt x="20088" y="11981"/>
                      <a:pt x="21044" y="14027"/>
                      <a:pt x="22298" y="15805"/>
                    </a:cubicBezTo>
                    <a:cubicBezTo>
                      <a:pt x="25596" y="20499"/>
                      <a:pt x="31346" y="23284"/>
                      <a:pt x="37064" y="23284"/>
                    </a:cubicBezTo>
                    <a:cubicBezTo>
                      <a:pt x="38623" y="23284"/>
                      <a:pt x="40180" y="23077"/>
                      <a:pt x="41684" y="22645"/>
                    </a:cubicBezTo>
                    <a:cubicBezTo>
                      <a:pt x="44492" y="21838"/>
                      <a:pt x="46433" y="19957"/>
                      <a:pt x="47344" y="17194"/>
                    </a:cubicBezTo>
                    <a:cubicBezTo>
                      <a:pt x="48390" y="14102"/>
                      <a:pt x="49450" y="11294"/>
                      <a:pt x="47255" y="8292"/>
                    </a:cubicBezTo>
                    <a:cubicBezTo>
                      <a:pt x="46702" y="7531"/>
                      <a:pt x="45955" y="6709"/>
                      <a:pt x="46165" y="5798"/>
                    </a:cubicBezTo>
                    <a:cubicBezTo>
                      <a:pt x="46389" y="4887"/>
                      <a:pt x="47524" y="4305"/>
                      <a:pt x="47539" y="3364"/>
                    </a:cubicBezTo>
                    <a:cubicBezTo>
                      <a:pt x="47553" y="2587"/>
                      <a:pt x="46822" y="2035"/>
                      <a:pt x="46553" y="1303"/>
                    </a:cubicBezTo>
                    <a:cubicBezTo>
                      <a:pt x="46463" y="1049"/>
                      <a:pt x="46418" y="750"/>
                      <a:pt x="46224" y="556"/>
                    </a:cubicBezTo>
                    <a:cubicBezTo>
                      <a:pt x="46016" y="418"/>
                      <a:pt x="45783" y="331"/>
                      <a:pt x="45536" y="331"/>
                    </a:cubicBezTo>
                    <a:cubicBezTo>
                      <a:pt x="45516" y="331"/>
                      <a:pt x="45497" y="331"/>
                      <a:pt x="45477" y="332"/>
                    </a:cubicBezTo>
                    <a:cubicBezTo>
                      <a:pt x="43879" y="213"/>
                      <a:pt x="42296" y="108"/>
                      <a:pt x="40713" y="33"/>
                    </a:cubicBezTo>
                    <a:cubicBezTo>
                      <a:pt x="40378" y="16"/>
                      <a:pt x="40052" y="1"/>
                      <a:pt x="397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2"/>
              <p:cNvSpPr/>
              <p:nvPr/>
            </p:nvSpPr>
            <p:spPr>
              <a:xfrm rot="-270591">
                <a:off x="7525717" y="4675611"/>
                <a:ext cx="1810123" cy="538180"/>
              </a:xfrm>
              <a:custGeom>
                <a:avLst/>
                <a:gdLst/>
                <a:ahLst/>
                <a:cxnLst/>
                <a:rect l="l" t="t" r="r" b="b"/>
                <a:pathLst>
                  <a:path w="28885" h="8588" fill="none" extrusionOk="0">
                    <a:moveTo>
                      <a:pt x="1" y="6646"/>
                    </a:moveTo>
                    <a:cubicBezTo>
                      <a:pt x="553" y="6213"/>
                      <a:pt x="1793" y="5272"/>
                      <a:pt x="2450" y="5048"/>
                    </a:cubicBezTo>
                    <a:cubicBezTo>
                      <a:pt x="3092" y="4824"/>
                      <a:pt x="3869" y="4824"/>
                      <a:pt x="4421" y="5242"/>
                    </a:cubicBezTo>
                    <a:cubicBezTo>
                      <a:pt x="5063" y="5735"/>
                      <a:pt x="5317" y="6721"/>
                      <a:pt x="6079" y="6960"/>
                    </a:cubicBezTo>
                    <a:cubicBezTo>
                      <a:pt x="6467" y="7094"/>
                      <a:pt x="6900" y="7004"/>
                      <a:pt x="7289" y="7079"/>
                    </a:cubicBezTo>
                    <a:cubicBezTo>
                      <a:pt x="8110" y="7243"/>
                      <a:pt x="8633" y="8065"/>
                      <a:pt x="9424" y="8319"/>
                    </a:cubicBezTo>
                    <a:cubicBezTo>
                      <a:pt x="10201" y="8588"/>
                      <a:pt x="11097" y="8214"/>
                      <a:pt x="11948" y="8214"/>
                    </a:cubicBezTo>
                    <a:cubicBezTo>
                      <a:pt x="12322" y="8214"/>
                      <a:pt x="12695" y="8289"/>
                      <a:pt x="13069" y="8214"/>
                    </a:cubicBezTo>
                    <a:cubicBezTo>
                      <a:pt x="14099" y="8005"/>
                      <a:pt x="14517" y="6780"/>
                      <a:pt x="14801" y="5765"/>
                    </a:cubicBezTo>
                    <a:cubicBezTo>
                      <a:pt x="15085" y="4749"/>
                      <a:pt x="15667" y="3540"/>
                      <a:pt x="16728" y="3525"/>
                    </a:cubicBezTo>
                    <a:cubicBezTo>
                      <a:pt x="16967" y="3525"/>
                      <a:pt x="17220" y="3584"/>
                      <a:pt x="17459" y="3510"/>
                    </a:cubicBezTo>
                    <a:cubicBezTo>
                      <a:pt x="17922" y="3375"/>
                      <a:pt x="18102" y="2823"/>
                      <a:pt x="18296" y="2375"/>
                    </a:cubicBezTo>
                    <a:cubicBezTo>
                      <a:pt x="18609" y="1568"/>
                      <a:pt x="19147" y="881"/>
                      <a:pt x="19819" y="358"/>
                    </a:cubicBezTo>
                    <a:cubicBezTo>
                      <a:pt x="20043" y="149"/>
                      <a:pt x="20327" y="30"/>
                      <a:pt x="20626" y="0"/>
                    </a:cubicBezTo>
                    <a:cubicBezTo>
                      <a:pt x="21044" y="0"/>
                      <a:pt x="21402" y="299"/>
                      <a:pt x="21746" y="538"/>
                    </a:cubicBezTo>
                    <a:cubicBezTo>
                      <a:pt x="22687" y="1180"/>
                      <a:pt x="23837" y="1419"/>
                      <a:pt x="24942" y="1180"/>
                    </a:cubicBezTo>
                    <a:cubicBezTo>
                      <a:pt x="25300" y="1105"/>
                      <a:pt x="25659" y="986"/>
                      <a:pt x="26002" y="1075"/>
                    </a:cubicBezTo>
                    <a:cubicBezTo>
                      <a:pt x="26256" y="1180"/>
                      <a:pt x="26480" y="1344"/>
                      <a:pt x="26689" y="1538"/>
                    </a:cubicBezTo>
                    <a:cubicBezTo>
                      <a:pt x="27316" y="2031"/>
                      <a:pt x="28078" y="2330"/>
                      <a:pt x="28885" y="2390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 rot="-270591">
                <a:off x="5492259" y="4689143"/>
                <a:ext cx="2222907" cy="864861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3801" fill="none" extrusionOk="0">
                    <a:moveTo>
                      <a:pt x="35471" y="11321"/>
                    </a:moveTo>
                    <a:cubicBezTo>
                      <a:pt x="34187" y="11112"/>
                      <a:pt x="32887" y="11635"/>
                      <a:pt x="31185" y="11635"/>
                    </a:cubicBezTo>
                    <a:cubicBezTo>
                      <a:pt x="30408" y="11471"/>
                      <a:pt x="29662" y="11217"/>
                      <a:pt x="28945" y="10888"/>
                    </a:cubicBezTo>
                    <a:cubicBezTo>
                      <a:pt x="28198" y="10694"/>
                      <a:pt x="27630" y="11261"/>
                      <a:pt x="27078" y="11441"/>
                    </a:cubicBezTo>
                    <a:cubicBezTo>
                      <a:pt x="25017" y="12008"/>
                      <a:pt x="23150" y="10515"/>
                      <a:pt x="22403" y="8827"/>
                    </a:cubicBezTo>
                    <a:cubicBezTo>
                      <a:pt x="22403" y="8274"/>
                      <a:pt x="22403" y="8080"/>
                      <a:pt x="22030" y="7901"/>
                    </a:cubicBezTo>
                    <a:lnTo>
                      <a:pt x="21656" y="7901"/>
                    </a:lnTo>
                    <a:cubicBezTo>
                      <a:pt x="21104" y="7334"/>
                      <a:pt x="20357" y="6960"/>
                      <a:pt x="19790" y="6408"/>
                    </a:cubicBezTo>
                    <a:cubicBezTo>
                      <a:pt x="18669" y="5467"/>
                      <a:pt x="17176" y="5661"/>
                      <a:pt x="16056" y="5093"/>
                    </a:cubicBezTo>
                    <a:lnTo>
                      <a:pt x="15682" y="4720"/>
                    </a:lnTo>
                    <a:cubicBezTo>
                      <a:pt x="14936" y="4347"/>
                      <a:pt x="14189" y="4720"/>
                      <a:pt x="13442" y="4541"/>
                    </a:cubicBezTo>
                    <a:cubicBezTo>
                      <a:pt x="12083" y="4197"/>
                      <a:pt x="11695" y="2435"/>
                      <a:pt x="10590" y="1778"/>
                    </a:cubicBezTo>
                    <a:cubicBezTo>
                      <a:pt x="10485" y="1703"/>
                      <a:pt x="10351" y="1673"/>
                      <a:pt x="10216" y="1688"/>
                    </a:cubicBezTo>
                    <a:cubicBezTo>
                      <a:pt x="10067" y="1733"/>
                      <a:pt x="9977" y="1867"/>
                      <a:pt x="9888" y="1987"/>
                    </a:cubicBezTo>
                    <a:cubicBezTo>
                      <a:pt x="9260" y="2659"/>
                      <a:pt x="8185" y="2659"/>
                      <a:pt x="7558" y="1987"/>
                    </a:cubicBezTo>
                    <a:cubicBezTo>
                      <a:pt x="7289" y="1643"/>
                      <a:pt x="7170" y="1210"/>
                      <a:pt x="6931" y="837"/>
                    </a:cubicBezTo>
                    <a:cubicBezTo>
                      <a:pt x="6707" y="478"/>
                      <a:pt x="6273" y="150"/>
                      <a:pt x="5855" y="284"/>
                    </a:cubicBezTo>
                    <a:cubicBezTo>
                      <a:pt x="5482" y="404"/>
                      <a:pt x="5288" y="852"/>
                      <a:pt x="4899" y="1001"/>
                    </a:cubicBezTo>
                    <a:cubicBezTo>
                      <a:pt x="4392" y="1180"/>
                      <a:pt x="3914" y="702"/>
                      <a:pt x="3436" y="434"/>
                    </a:cubicBezTo>
                    <a:cubicBezTo>
                      <a:pt x="2689" y="1"/>
                      <a:pt x="1748" y="45"/>
                      <a:pt x="1046" y="538"/>
                    </a:cubicBezTo>
                    <a:cubicBezTo>
                      <a:pt x="867" y="643"/>
                      <a:pt x="733" y="807"/>
                      <a:pt x="673" y="1001"/>
                    </a:cubicBezTo>
                    <a:cubicBezTo>
                      <a:pt x="449" y="1703"/>
                      <a:pt x="1584" y="2226"/>
                      <a:pt x="1494" y="2958"/>
                    </a:cubicBezTo>
                    <a:cubicBezTo>
                      <a:pt x="1449" y="3495"/>
                      <a:pt x="777" y="3749"/>
                      <a:pt x="598" y="4257"/>
                    </a:cubicBezTo>
                    <a:cubicBezTo>
                      <a:pt x="479" y="4600"/>
                      <a:pt x="598" y="4989"/>
                      <a:pt x="509" y="5332"/>
                    </a:cubicBezTo>
                    <a:cubicBezTo>
                      <a:pt x="404" y="5676"/>
                      <a:pt x="165" y="5915"/>
                      <a:pt x="75" y="6228"/>
                    </a:cubicBezTo>
                    <a:cubicBezTo>
                      <a:pt x="1" y="6557"/>
                      <a:pt x="285" y="6990"/>
                      <a:pt x="583" y="6841"/>
                    </a:cubicBezTo>
                    <a:cubicBezTo>
                      <a:pt x="314" y="7363"/>
                      <a:pt x="509" y="7423"/>
                      <a:pt x="1091" y="7363"/>
                    </a:cubicBezTo>
                    <a:cubicBezTo>
                      <a:pt x="1659" y="7289"/>
                      <a:pt x="2136" y="6886"/>
                      <a:pt x="2659" y="6632"/>
                    </a:cubicBezTo>
                    <a:cubicBezTo>
                      <a:pt x="4003" y="6019"/>
                      <a:pt x="5781" y="6661"/>
                      <a:pt x="6423" y="7976"/>
                    </a:cubicBezTo>
                    <a:cubicBezTo>
                      <a:pt x="6796" y="8767"/>
                      <a:pt x="6931" y="9858"/>
                      <a:pt x="7767" y="10141"/>
                    </a:cubicBezTo>
                    <a:cubicBezTo>
                      <a:pt x="8514" y="10395"/>
                      <a:pt x="9231" y="9798"/>
                      <a:pt x="9873" y="9350"/>
                    </a:cubicBezTo>
                    <a:cubicBezTo>
                      <a:pt x="11560" y="8155"/>
                      <a:pt x="13681" y="7782"/>
                      <a:pt x="15668" y="8304"/>
                    </a:cubicBezTo>
                    <a:cubicBezTo>
                      <a:pt x="15951" y="8379"/>
                      <a:pt x="16265" y="8498"/>
                      <a:pt x="16399" y="8767"/>
                    </a:cubicBezTo>
                    <a:cubicBezTo>
                      <a:pt x="16444" y="8902"/>
                      <a:pt x="16504" y="9036"/>
                      <a:pt x="16564" y="9156"/>
                    </a:cubicBezTo>
                    <a:cubicBezTo>
                      <a:pt x="16713" y="9365"/>
                      <a:pt x="17012" y="9395"/>
                      <a:pt x="17266" y="9424"/>
                    </a:cubicBezTo>
                    <a:cubicBezTo>
                      <a:pt x="18640" y="9604"/>
                      <a:pt x="19819" y="10500"/>
                      <a:pt x="20342" y="11799"/>
                    </a:cubicBezTo>
                    <a:cubicBezTo>
                      <a:pt x="20387" y="11695"/>
                      <a:pt x="20402" y="11575"/>
                      <a:pt x="20357" y="11456"/>
                    </a:cubicBezTo>
                    <a:cubicBezTo>
                      <a:pt x="20506" y="12158"/>
                      <a:pt x="20790" y="12785"/>
                      <a:pt x="21567" y="12949"/>
                    </a:cubicBezTo>
                    <a:cubicBezTo>
                      <a:pt x="22119" y="13083"/>
                      <a:pt x="22687" y="12949"/>
                      <a:pt x="23240" y="12830"/>
                    </a:cubicBezTo>
                    <a:cubicBezTo>
                      <a:pt x="23777" y="12710"/>
                      <a:pt x="24360" y="12576"/>
                      <a:pt x="24897" y="12680"/>
                    </a:cubicBezTo>
                    <a:cubicBezTo>
                      <a:pt x="25898" y="12859"/>
                      <a:pt x="26764" y="13800"/>
                      <a:pt x="27735" y="13546"/>
                    </a:cubicBezTo>
                    <a:cubicBezTo>
                      <a:pt x="28870" y="13263"/>
                      <a:pt x="29467" y="12650"/>
                      <a:pt x="30722" y="12919"/>
                    </a:cubicBezTo>
                    <a:cubicBezTo>
                      <a:pt x="31379" y="13039"/>
                      <a:pt x="32096" y="13203"/>
                      <a:pt x="32663" y="12859"/>
                    </a:cubicBezTo>
                    <a:cubicBezTo>
                      <a:pt x="32828" y="12740"/>
                      <a:pt x="33007" y="12635"/>
                      <a:pt x="33201" y="12561"/>
                    </a:cubicBezTo>
                    <a:cubicBezTo>
                      <a:pt x="33336" y="12531"/>
                      <a:pt x="33485" y="12531"/>
                      <a:pt x="33634" y="12561"/>
                    </a:cubicBezTo>
                    <a:lnTo>
                      <a:pt x="35247" y="12725"/>
                    </a:ln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 rot="-270591">
                <a:off x="6793068" y="4112117"/>
                <a:ext cx="1251388" cy="435344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6947" extrusionOk="0">
                    <a:moveTo>
                      <a:pt x="19371" y="0"/>
                    </a:moveTo>
                    <a:cubicBezTo>
                      <a:pt x="18296" y="0"/>
                      <a:pt x="17280" y="433"/>
                      <a:pt x="16294" y="851"/>
                    </a:cubicBezTo>
                    <a:lnTo>
                      <a:pt x="12337" y="2539"/>
                    </a:lnTo>
                    <a:cubicBezTo>
                      <a:pt x="12098" y="2659"/>
                      <a:pt x="11829" y="2733"/>
                      <a:pt x="11560" y="2748"/>
                    </a:cubicBezTo>
                    <a:cubicBezTo>
                      <a:pt x="11261" y="2748"/>
                      <a:pt x="10993" y="2629"/>
                      <a:pt x="10694" y="2569"/>
                    </a:cubicBezTo>
                    <a:cubicBezTo>
                      <a:pt x="10565" y="2542"/>
                      <a:pt x="10436" y="2529"/>
                      <a:pt x="10307" y="2529"/>
                    </a:cubicBezTo>
                    <a:cubicBezTo>
                      <a:pt x="9791" y="2529"/>
                      <a:pt x="9287" y="2739"/>
                      <a:pt x="8917" y="3122"/>
                    </a:cubicBezTo>
                    <a:cubicBezTo>
                      <a:pt x="8938" y="3120"/>
                      <a:pt x="8959" y="3119"/>
                      <a:pt x="8980" y="3119"/>
                    </a:cubicBezTo>
                    <a:cubicBezTo>
                      <a:pt x="9372" y="3119"/>
                      <a:pt x="9713" y="3381"/>
                      <a:pt x="9813" y="3764"/>
                    </a:cubicBezTo>
                    <a:cubicBezTo>
                      <a:pt x="9843" y="3868"/>
                      <a:pt x="9245" y="4003"/>
                      <a:pt x="8394" y="4152"/>
                    </a:cubicBezTo>
                    <a:cubicBezTo>
                      <a:pt x="6602" y="4466"/>
                      <a:pt x="3719" y="4809"/>
                      <a:pt x="3271" y="4988"/>
                    </a:cubicBezTo>
                    <a:cubicBezTo>
                      <a:pt x="3943" y="5242"/>
                      <a:pt x="4645" y="5436"/>
                      <a:pt x="5332" y="5646"/>
                    </a:cubicBezTo>
                    <a:cubicBezTo>
                      <a:pt x="3555" y="5810"/>
                      <a:pt x="1778" y="5899"/>
                      <a:pt x="0" y="5944"/>
                    </a:cubicBezTo>
                    <a:cubicBezTo>
                      <a:pt x="1380" y="6655"/>
                      <a:pt x="2923" y="6946"/>
                      <a:pt x="4478" y="6946"/>
                    </a:cubicBezTo>
                    <a:cubicBezTo>
                      <a:pt x="5178" y="6946"/>
                      <a:pt x="5881" y="6887"/>
                      <a:pt x="6572" y="6781"/>
                    </a:cubicBezTo>
                    <a:cubicBezTo>
                      <a:pt x="8035" y="6557"/>
                      <a:pt x="9469" y="6004"/>
                      <a:pt x="10903" y="5571"/>
                    </a:cubicBezTo>
                    <a:cubicBezTo>
                      <a:pt x="11082" y="5526"/>
                      <a:pt x="11246" y="5451"/>
                      <a:pt x="11396" y="5332"/>
                    </a:cubicBezTo>
                    <a:cubicBezTo>
                      <a:pt x="11560" y="5168"/>
                      <a:pt x="11680" y="4988"/>
                      <a:pt x="11784" y="4794"/>
                    </a:cubicBezTo>
                    <a:cubicBezTo>
                      <a:pt x="12299" y="4055"/>
                      <a:pt x="13317" y="3922"/>
                      <a:pt x="14248" y="3922"/>
                    </a:cubicBezTo>
                    <a:cubicBezTo>
                      <a:pt x="14369" y="3922"/>
                      <a:pt x="14489" y="3925"/>
                      <a:pt x="14607" y="3928"/>
                    </a:cubicBezTo>
                    <a:cubicBezTo>
                      <a:pt x="14736" y="3932"/>
                      <a:pt x="14867" y="3934"/>
                      <a:pt x="15000" y="3934"/>
                    </a:cubicBezTo>
                    <a:cubicBezTo>
                      <a:pt x="15930" y="3934"/>
                      <a:pt x="16922" y="3809"/>
                      <a:pt x="17444" y="3077"/>
                    </a:cubicBezTo>
                    <a:cubicBezTo>
                      <a:pt x="16802" y="2763"/>
                      <a:pt x="14861" y="2838"/>
                      <a:pt x="14472" y="2509"/>
                    </a:cubicBezTo>
                    <a:cubicBezTo>
                      <a:pt x="13890" y="1987"/>
                      <a:pt x="15144" y="1748"/>
                      <a:pt x="15592" y="1613"/>
                    </a:cubicBezTo>
                    <a:lnTo>
                      <a:pt x="19968" y="359"/>
                    </a:lnTo>
                    <a:cubicBezTo>
                      <a:pt x="19968" y="105"/>
                      <a:pt x="19640" y="0"/>
                      <a:pt x="19371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 rot="-270591">
                <a:off x="7992603" y="4066486"/>
                <a:ext cx="633684" cy="186809"/>
              </a:xfrm>
              <a:custGeom>
                <a:avLst/>
                <a:gdLst/>
                <a:ahLst/>
                <a:cxnLst/>
                <a:rect l="l" t="t" r="r" b="b"/>
                <a:pathLst>
                  <a:path w="10112" h="2981" extrusionOk="0">
                    <a:moveTo>
                      <a:pt x="8156" y="1"/>
                    </a:moveTo>
                    <a:cubicBezTo>
                      <a:pt x="7154" y="1"/>
                      <a:pt x="6138" y="145"/>
                      <a:pt x="5138" y="289"/>
                    </a:cubicBezTo>
                    <a:cubicBezTo>
                      <a:pt x="2898" y="618"/>
                      <a:pt x="1524" y="1275"/>
                      <a:pt x="0" y="2888"/>
                    </a:cubicBezTo>
                    <a:cubicBezTo>
                      <a:pt x="249" y="2950"/>
                      <a:pt x="503" y="2980"/>
                      <a:pt x="756" y="2980"/>
                    </a:cubicBezTo>
                    <a:cubicBezTo>
                      <a:pt x="1353" y="2980"/>
                      <a:pt x="1946" y="2810"/>
                      <a:pt x="2450" y="2485"/>
                    </a:cubicBezTo>
                    <a:cubicBezTo>
                      <a:pt x="2644" y="2335"/>
                      <a:pt x="2853" y="2231"/>
                      <a:pt x="3092" y="2171"/>
                    </a:cubicBezTo>
                    <a:cubicBezTo>
                      <a:pt x="3140" y="2167"/>
                      <a:pt x="3190" y="2165"/>
                      <a:pt x="3240" y="2165"/>
                    </a:cubicBezTo>
                    <a:cubicBezTo>
                      <a:pt x="3390" y="2165"/>
                      <a:pt x="3544" y="2182"/>
                      <a:pt x="3689" y="2216"/>
                    </a:cubicBezTo>
                    <a:cubicBezTo>
                      <a:pt x="3712" y="2217"/>
                      <a:pt x="3735" y="2218"/>
                      <a:pt x="3757" y="2218"/>
                    </a:cubicBezTo>
                    <a:cubicBezTo>
                      <a:pt x="4281" y="2218"/>
                      <a:pt x="4740" y="1894"/>
                      <a:pt x="5213" y="1693"/>
                    </a:cubicBezTo>
                    <a:cubicBezTo>
                      <a:pt x="6019" y="1350"/>
                      <a:pt x="6885" y="1320"/>
                      <a:pt x="7752" y="1185"/>
                    </a:cubicBezTo>
                    <a:cubicBezTo>
                      <a:pt x="8618" y="1066"/>
                      <a:pt x="9514" y="842"/>
                      <a:pt x="10111" y="229"/>
                    </a:cubicBezTo>
                    <a:cubicBezTo>
                      <a:pt x="9471" y="63"/>
                      <a:pt x="8816" y="1"/>
                      <a:pt x="8156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 rot="-270591">
                <a:off x="8477056" y="4126177"/>
                <a:ext cx="497071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1564" extrusionOk="0">
                    <a:moveTo>
                      <a:pt x="7361" y="1"/>
                    </a:moveTo>
                    <a:cubicBezTo>
                      <a:pt x="7301" y="1"/>
                      <a:pt x="7241" y="4"/>
                      <a:pt x="7184" y="10"/>
                    </a:cubicBezTo>
                    <a:cubicBezTo>
                      <a:pt x="6453" y="85"/>
                      <a:pt x="5751" y="100"/>
                      <a:pt x="5019" y="234"/>
                    </a:cubicBezTo>
                    <a:cubicBezTo>
                      <a:pt x="4899" y="264"/>
                      <a:pt x="4765" y="279"/>
                      <a:pt x="4631" y="294"/>
                    </a:cubicBezTo>
                    <a:cubicBezTo>
                      <a:pt x="3914" y="368"/>
                      <a:pt x="3182" y="309"/>
                      <a:pt x="2480" y="413"/>
                    </a:cubicBezTo>
                    <a:cubicBezTo>
                      <a:pt x="2062" y="503"/>
                      <a:pt x="1659" y="607"/>
                      <a:pt x="1255" y="742"/>
                    </a:cubicBezTo>
                    <a:cubicBezTo>
                      <a:pt x="762" y="891"/>
                      <a:pt x="225" y="1085"/>
                      <a:pt x="1" y="1548"/>
                    </a:cubicBezTo>
                    <a:cubicBezTo>
                      <a:pt x="90" y="1558"/>
                      <a:pt x="180" y="1563"/>
                      <a:pt x="270" y="1563"/>
                    </a:cubicBezTo>
                    <a:cubicBezTo>
                      <a:pt x="449" y="1563"/>
                      <a:pt x="628" y="1543"/>
                      <a:pt x="807" y="1503"/>
                    </a:cubicBezTo>
                    <a:cubicBezTo>
                      <a:pt x="1091" y="1429"/>
                      <a:pt x="1345" y="1294"/>
                      <a:pt x="1629" y="1235"/>
                    </a:cubicBezTo>
                    <a:cubicBezTo>
                      <a:pt x="1807" y="1212"/>
                      <a:pt x="1988" y="1200"/>
                      <a:pt x="2168" y="1200"/>
                    </a:cubicBezTo>
                    <a:cubicBezTo>
                      <a:pt x="2455" y="1200"/>
                      <a:pt x="2742" y="1230"/>
                      <a:pt x="3018" y="1294"/>
                    </a:cubicBezTo>
                    <a:lnTo>
                      <a:pt x="3869" y="1444"/>
                    </a:lnTo>
                    <a:cubicBezTo>
                      <a:pt x="4002" y="1466"/>
                      <a:pt x="4131" y="1476"/>
                      <a:pt x="4258" y="1476"/>
                    </a:cubicBezTo>
                    <a:cubicBezTo>
                      <a:pt x="4801" y="1476"/>
                      <a:pt x="5301" y="1306"/>
                      <a:pt x="5870" y="1294"/>
                    </a:cubicBezTo>
                    <a:cubicBezTo>
                      <a:pt x="6527" y="1265"/>
                      <a:pt x="7229" y="1190"/>
                      <a:pt x="7707" y="742"/>
                    </a:cubicBezTo>
                    <a:cubicBezTo>
                      <a:pt x="7857" y="637"/>
                      <a:pt x="7931" y="473"/>
                      <a:pt x="7916" y="294"/>
                    </a:cubicBezTo>
                    <a:cubicBezTo>
                      <a:pt x="7868" y="64"/>
                      <a:pt x="7614" y="1"/>
                      <a:pt x="7361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 rot="-270591">
                <a:off x="7606724" y="4346834"/>
                <a:ext cx="583175" cy="223093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3560" extrusionOk="0">
                    <a:moveTo>
                      <a:pt x="7812" y="0"/>
                    </a:moveTo>
                    <a:cubicBezTo>
                      <a:pt x="7005" y="0"/>
                      <a:pt x="5885" y="548"/>
                      <a:pt x="5347" y="677"/>
                    </a:cubicBezTo>
                    <a:lnTo>
                      <a:pt x="5079" y="752"/>
                    </a:lnTo>
                    <a:cubicBezTo>
                      <a:pt x="4227" y="946"/>
                      <a:pt x="2853" y="1319"/>
                      <a:pt x="2181" y="1857"/>
                    </a:cubicBezTo>
                    <a:cubicBezTo>
                      <a:pt x="1778" y="2171"/>
                      <a:pt x="1494" y="2619"/>
                      <a:pt x="1061" y="2888"/>
                    </a:cubicBezTo>
                    <a:cubicBezTo>
                      <a:pt x="703" y="3112"/>
                      <a:pt x="255" y="3216"/>
                      <a:pt x="1" y="3560"/>
                    </a:cubicBezTo>
                    <a:cubicBezTo>
                      <a:pt x="792" y="3455"/>
                      <a:pt x="1554" y="3201"/>
                      <a:pt x="2226" y="2798"/>
                    </a:cubicBezTo>
                    <a:cubicBezTo>
                      <a:pt x="2973" y="2350"/>
                      <a:pt x="4108" y="1753"/>
                      <a:pt x="4959" y="1603"/>
                    </a:cubicBezTo>
                    <a:cubicBezTo>
                      <a:pt x="4975" y="1599"/>
                      <a:pt x="4991" y="1597"/>
                      <a:pt x="5007" y="1597"/>
                    </a:cubicBezTo>
                    <a:cubicBezTo>
                      <a:pt x="5051" y="1597"/>
                      <a:pt x="5095" y="1611"/>
                      <a:pt x="5138" y="1633"/>
                    </a:cubicBezTo>
                    <a:cubicBezTo>
                      <a:pt x="5243" y="1708"/>
                      <a:pt x="5198" y="1872"/>
                      <a:pt x="5108" y="1947"/>
                    </a:cubicBezTo>
                    <a:cubicBezTo>
                      <a:pt x="5004" y="2006"/>
                      <a:pt x="4884" y="2051"/>
                      <a:pt x="4765" y="2051"/>
                    </a:cubicBezTo>
                    <a:cubicBezTo>
                      <a:pt x="4406" y="2111"/>
                      <a:pt x="4078" y="2290"/>
                      <a:pt x="3824" y="2559"/>
                    </a:cubicBezTo>
                    <a:cubicBezTo>
                      <a:pt x="3779" y="2604"/>
                      <a:pt x="3734" y="2634"/>
                      <a:pt x="3764" y="2723"/>
                    </a:cubicBezTo>
                    <a:cubicBezTo>
                      <a:pt x="3785" y="2775"/>
                      <a:pt x="3841" y="2791"/>
                      <a:pt x="3904" y="2791"/>
                    </a:cubicBezTo>
                    <a:cubicBezTo>
                      <a:pt x="3931" y="2791"/>
                      <a:pt x="3961" y="2788"/>
                      <a:pt x="3988" y="2783"/>
                    </a:cubicBezTo>
                    <a:lnTo>
                      <a:pt x="5183" y="2529"/>
                    </a:lnTo>
                    <a:cubicBezTo>
                      <a:pt x="5317" y="2514"/>
                      <a:pt x="5452" y="2469"/>
                      <a:pt x="5586" y="2425"/>
                    </a:cubicBezTo>
                    <a:cubicBezTo>
                      <a:pt x="5721" y="2335"/>
                      <a:pt x="5855" y="2245"/>
                      <a:pt x="5990" y="2156"/>
                    </a:cubicBezTo>
                    <a:cubicBezTo>
                      <a:pt x="6677" y="1753"/>
                      <a:pt x="7603" y="1708"/>
                      <a:pt x="8349" y="1544"/>
                    </a:cubicBezTo>
                    <a:cubicBezTo>
                      <a:pt x="8723" y="1469"/>
                      <a:pt x="9156" y="1334"/>
                      <a:pt x="9305" y="976"/>
                    </a:cubicBezTo>
                    <a:cubicBezTo>
                      <a:pt x="9170" y="959"/>
                      <a:pt x="9034" y="950"/>
                      <a:pt x="8897" y="950"/>
                    </a:cubicBezTo>
                    <a:cubicBezTo>
                      <a:pt x="8566" y="950"/>
                      <a:pt x="8233" y="1000"/>
                      <a:pt x="7916" y="1095"/>
                    </a:cubicBezTo>
                    <a:cubicBezTo>
                      <a:pt x="7606" y="1183"/>
                      <a:pt x="7265" y="1314"/>
                      <a:pt x="6953" y="1314"/>
                    </a:cubicBezTo>
                    <a:cubicBezTo>
                      <a:pt x="6784" y="1314"/>
                      <a:pt x="6624" y="1275"/>
                      <a:pt x="6482" y="1170"/>
                    </a:cubicBezTo>
                    <a:cubicBezTo>
                      <a:pt x="6945" y="304"/>
                      <a:pt x="7886" y="632"/>
                      <a:pt x="8558" y="304"/>
                    </a:cubicBezTo>
                    <a:cubicBezTo>
                      <a:pt x="8391" y="83"/>
                      <a:pt x="8125" y="0"/>
                      <a:pt x="7812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42"/>
            <p:cNvGrpSpPr/>
            <p:nvPr/>
          </p:nvGrpSpPr>
          <p:grpSpPr>
            <a:xfrm>
              <a:off x="320705" y="3024514"/>
              <a:ext cx="1022901" cy="2581549"/>
              <a:chOff x="11154330" y="4002664"/>
              <a:chExt cx="1022901" cy="2581549"/>
            </a:xfrm>
          </p:grpSpPr>
          <p:sp>
            <p:nvSpPr>
              <p:cNvPr id="1070" name="Google Shape;1070;p42"/>
              <p:cNvSpPr/>
              <p:nvPr/>
            </p:nvSpPr>
            <p:spPr>
              <a:xfrm>
                <a:off x="11613946" y="4002664"/>
                <a:ext cx="263766" cy="227442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4264" extrusionOk="0">
                    <a:moveTo>
                      <a:pt x="2480" y="1"/>
                    </a:moveTo>
                    <a:cubicBezTo>
                      <a:pt x="2196" y="1435"/>
                      <a:pt x="1240" y="2480"/>
                      <a:pt x="285" y="3511"/>
                    </a:cubicBezTo>
                    <a:cubicBezTo>
                      <a:pt x="180" y="3615"/>
                      <a:pt x="90" y="3735"/>
                      <a:pt x="46" y="3884"/>
                    </a:cubicBezTo>
                    <a:cubicBezTo>
                      <a:pt x="1" y="4033"/>
                      <a:pt x="90" y="4198"/>
                      <a:pt x="240" y="4257"/>
                    </a:cubicBezTo>
                    <a:cubicBezTo>
                      <a:pt x="256" y="4260"/>
                      <a:pt x="272" y="4261"/>
                      <a:pt x="289" y="4261"/>
                    </a:cubicBezTo>
                    <a:cubicBezTo>
                      <a:pt x="366" y="4261"/>
                      <a:pt x="450" y="4235"/>
                      <a:pt x="523" y="4198"/>
                    </a:cubicBezTo>
                    <a:cubicBezTo>
                      <a:pt x="1031" y="3929"/>
                      <a:pt x="1464" y="3526"/>
                      <a:pt x="1763" y="3048"/>
                    </a:cubicBezTo>
                    <a:lnTo>
                      <a:pt x="1763" y="3048"/>
                    </a:lnTo>
                    <a:cubicBezTo>
                      <a:pt x="1629" y="3287"/>
                      <a:pt x="1569" y="3570"/>
                      <a:pt x="1584" y="3854"/>
                    </a:cubicBezTo>
                    <a:cubicBezTo>
                      <a:pt x="1569" y="3899"/>
                      <a:pt x="1584" y="3944"/>
                      <a:pt x="1614" y="3974"/>
                    </a:cubicBezTo>
                    <a:cubicBezTo>
                      <a:pt x="1633" y="4003"/>
                      <a:pt x="1662" y="4015"/>
                      <a:pt x="1695" y="4015"/>
                    </a:cubicBezTo>
                    <a:cubicBezTo>
                      <a:pt x="1763" y="4015"/>
                      <a:pt x="1847" y="3964"/>
                      <a:pt x="1898" y="3914"/>
                    </a:cubicBezTo>
                    <a:cubicBezTo>
                      <a:pt x="2181" y="3645"/>
                      <a:pt x="2405" y="3316"/>
                      <a:pt x="2540" y="2958"/>
                    </a:cubicBezTo>
                    <a:lnTo>
                      <a:pt x="2540" y="2958"/>
                    </a:lnTo>
                    <a:cubicBezTo>
                      <a:pt x="2495" y="3122"/>
                      <a:pt x="2480" y="3331"/>
                      <a:pt x="2614" y="3436"/>
                    </a:cubicBezTo>
                    <a:cubicBezTo>
                      <a:pt x="2672" y="3475"/>
                      <a:pt x="2719" y="3492"/>
                      <a:pt x="2758" y="3492"/>
                    </a:cubicBezTo>
                    <a:cubicBezTo>
                      <a:pt x="2974" y="3492"/>
                      <a:pt x="2938" y="2978"/>
                      <a:pt x="2913" y="2839"/>
                    </a:cubicBezTo>
                    <a:lnTo>
                      <a:pt x="2913" y="2839"/>
                    </a:lnTo>
                    <a:cubicBezTo>
                      <a:pt x="3048" y="3107"/>
                      <a:pt x="3197" y="3376"/>
                      <a:pt x="3331" y="3645"/>
                    </a:cubicBezTo>
                    <a:cubicBezTo>
                      <a:pt x="3424" y="3817"/>
                      <a:pt x="3576" y="4013"/>
                      <a:pt x="3755" y="4013"/>
                    </a:cubicBezTo>
                    <a:cubicBezTo>
                      <a:pt x="3778" y="4013"/>
                      <a:pt x="3801" y="4010"/>
                      <a:pt x="3824" y="4003"/>
                    </a:cubicBezTo>
                    <a:cubicBezTo>
                      <a:pt x="3839" y="3794"/>
                      <a:pt x="3779" y="3600"/>
                      <a:pt x="3645" y="3451"/>
                    </a:cubicBezTo>
                    <a:lnTo>
                      <a:pt x="3645" y="3451"/>
                    </a:lnTo>
                    <a:lnTo>
                      <a:pt x="4362" y="4078"/>
                    </a:lnTo>
                    <a:cubicBezTo>
                      <a:pt x="4465" y="4171"/>
                      <a:pt x="4610" y="4263"/>
                      <a:pt x="4734" y="4263"/>
                    </a:cubicBezTo>
                    <a:cubicBezTo>
                      <a:pt x="4791" y="4263"/>
                      <a:pt x="4843" y="4244"/>
                      <a:pt x="4884" y="4198"/>
                    </a:cubicBezTo>
                    <a:cubicBezTo>
                      <a:pt x="4944" y="4108"/>
                      <a:pt x="4944" y="3974"/>
                      <a:pt x="4884" y="3884"/>
                    </a:cubicBezTo>
                    <a:cubicBezTo>
                      <a:pt x="4810" y="3794"/>
                      <a:pt x="4720" y="3720"/>
                      <a:pt x="4616" y="3660"/>
                    </a:cubicBezTo>
                    <a:lnTo>
                      <a:pt x="4556" y="3615"/>
                    </a:lnTo>
                    <a:cubicBezTo>
                      <a:pt x="3421" y="2734"/>
                      <a:pt x="2823" y="1360"/>
                      <a:pt x="24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2"/>
              <p:cNvSpPr/>
              <p:nvPr/>
            </p:nvSpPr>
            <p:spPr>
              <a:xfrm>
                <a:off x="11384538" y="4334857"/>
                <a:ext cx="701101" cy="455844"/>
              </a:xfrm>
              <a:custGeom>
                <a:avLst/>
                <a:gdLst/>
                <a:ahLst/>
                <a:cxnLst/>
                <a:rect l="l" t="t" r="r" b="b"/>
                <a:pathLst>
                  <a:path w="13144" h="8546" extrusionOk="0">
                    <a:moveTo>
                      <a:pt x="6900" y="1"/>
                    </a:moveTo>
                    <a:cubicBezTo>
                      <a:pt x="6676" y="1166"/>
                      <a:pt x="5870" y="2136"/>
                      <a:pt x="4929" y="2838"/>
                    </a:cubicBezTo>
                    <a:cubicBezTo>
                      <a:pt x="3973" y="3555"/>
                      <a:pt x="2898" y="4048"/>
                      <a:pt x="1867" y="4616"/>
                    </a:cubicBezTo>
                    <a:cubicBezTo>
                      <a:pt x="1210" y="4989"/>
                      <a:pt x="523" y="5452"/>
                      <a:pt x="180" y="6094"/>
                    </a:cubicBezTo>
                    <a:cubicBezTo>
                      <a:pt x="105" y="6229"/>
                      <a:pt x="45" y="6393"/>
                      <a:pt x="1" y="6557"/>
                    </a:cubicBezTo>
                    <a:cubicBezTo>
                      <a:pt x="422" y="6509"/>
                      <a:pt x="813" y="6363"/>
                      <a:pt x="1153" y="6134"/>
                    </a:cubicBezTo>
                    <a:lnTo>
                      <a:pt x="1153" y="6134"/>
                    </a:lnTo>
                    <a:cubicBezTo>
                      <a:pt x="895" y="6387"/>
                      <a:pt x="671" y="6668"/>
                      <a:pt x="553" y="7005"/>
                    </a:cubicBezTo>
                    <a:cubicBezTo>
                      <a:pt x="344" y="7558"/>
                      <a:pt x="523" y="8290"/>
                      <a:pt x="1076" y="8499"/>
                    </a:cubicBezTo>
                    <a:cubicBezTo>
                      <a:pt x="1179" y="8530"/>
                      <a:pt x="1285" y="8545"/>
                      <a:pt x="1393" y="8545"/>
                    </a:cubicBezTo>
                    <a:cubicBezTo>
                      <a:pt x="1644" y="8545"/>
                      <a:pt x="1897" y="8462"/>
                      <a:pt x="2106" y="8305"/>
                    </a:cubicBezTo>
                    <a:cubicBezTo>
                      <a:pt x="3117" y="7612"/>
                      <a:pt x="3541" y="6444"/>
                      <a:pt x="3987" y="5328"/>
                    </a:cubicBezTo>
                    <a:lnTo>
                      <a:pt x="3987" y="5328"/>
                    </a:lnTo>
                    <a:cubicBezTo>
                      <a:pt x="3825" y="5757"/>
                      <a:pt x="3439" y="6975"/>
                      <a:pt x="3973" y="6975"/>
                    </a:cubicBezTo>
                    <a:cubicBezTo>
                      <a:pt x="4287" y="6975"/>
                      <a:pt x="4989" y="5362"/>
                      <a:pt x="5168" y="5079"/>
                    </a:cubicBezTo>
                    <a:cubicBezTo>
                      <a:pt x="5168" y="5542"/>
                      <a:pt x="5273" y="6005"/>
                      <a:pt x="5482" y="6423"/>
                    </a:cubicBezTo>
                    <a:cubicBezTo>
                      <a:pt x="5736" y="6408"/>
                      <a:pt x="5855" y="6139"/>
                      <a:pt x="5945" y="5900"/>
                    </a:cubicBezTo>
                    <a:cubicBezTo>
                      <a:pt x="6067" y="5452"/>
                      <a:pt x="6140" y="4991"/>
                      <a:pt x="6152" y="4529"/>
                    </a:cubicBezTo>
                    <a:lnTo>
                      <a:pt x="6152" y="4529"/>
                    </a:lnTo>
                    <a:cubicBezTo>
                      <a:pt x="6181" y="4787"/>
                      <a:pt x="6222" y="5043"/>
                      <a:pt x="6273" y="5288"/>
                    </a:cubicBezTo>
                    <a:cubicBezTo>
                      <a:pt x="6288" y="5437"/>
                      <a:pt x="6348" y="5571"/>
                      <a:pt x="6423" y="5706"/>
                    </a:cubicBezTo>
                    <a:cubicBezTo>
                      <a:pt x="6491" y="5829"/>
                      <a:pt x="6622" y="5902"/>
                      <a:pt x="6758" y="5902"/>
                    </a:cubicBezTo>
                    <a:cubicBezTo>
                      <a:pt x="6771" y="5902"/>
                      <a:pt x="6783" y="5901"/>
                      <a:pt x="6796" y="5900"/>
                    </a:cubicBezTo>
                    <a:cubicBezTo>
                      <a:pt x="6960" y="5870"/>
                      <a:pt x="7110" y="5736"/>
                      <a:pt x="7169" y="5571"/>
                    </a:cubicBezTo>
                    <a:cubicBezTo>
                      <a:pt x="7349" y="5138"/>
                      <a:pt x="7468" y="4690"/>
                      <a:pt x="7543" y="4212"/>
                    </a:cubicBezTo>
                    <a:cubicBezTo>
                      <a:pt x="7931" y="4616"/>
                      <a:pt x="8021" y="5527"/>
                      <a:pt x="8230" y="6064"/>
                    </a:cubicBezTo>
                    <a:cubicBezTo>
                      <a:pt x="8349" y="6423"/>
                      <a:pt x="8558" y="6736"/>
                      <a:pt x="8827" y="7005"/>
                    </a:cubicBezTo>
                    <a:cubicBezTo>
                      <a:pt x="9004" y="7182"/>
                      <a:pt x="9246" y="7275"/>
                      <a:pt x="9493" y="7275"/>
                    </a:cubicBezTo>
                    <a:cubicBezTo>
                      <a:pt x="9621" y="7275"/>
                      <a:pt x="9750" y="7250"/>
                      <a:pt x="9873" y="7199"/>
                    </a:cubicBezTo>
                    <a:cubicBezTo>
                      <a:pt x="10982" y="6593"/>
                      <a:pt x="10069" y="5238"/>
                      <a:pt x="9645" y="4531"/>
                    </a:cubicBezTo>
                    <a:lnTo>
                      <a:pt x="9645" y="4531"/>
                    </a:lnTo>
                    <a:cubicBezTo>
                      <a:pt x="10098" y="5284"/>
                      <a:pt x="10969" y="6228"/>
                      <a:pt x="11899" y="6228"/>
                    </a:cubicBezTo>
                    <a:cubicBezTo>
                      <a:pt x="12148" y="6228"/>
                      <a:pt x="12400" y="6161"/>
                      <a:pt x="12650" y="6005"/>
                    </a:cubicBezTo>
                    <a:cubicBezTo>
                      <a:pt x="12934" y="5796"/>
                      <a:pt x="13113" y="5467"/>
                      <a:pt x="13143" y="5123"/>
                    </a:cubicBezTo>
                    <a:cubicBezTo>
                      <a:pt x="12972" y="5019"/>
                      <a:pt x="12770" y="5005"/>
                      <a:pt x="12564" y="5005"/>
                    </a:cubicBezTo>
                    <a:cubicBezTo>
                      <a:pt x="12493" y="5005"/>
                      <a:pt x="12420" y="5007"/>
                      <a:pt x="12349" y="5007"/>
                    </a:cubicBezTo>
                    <a:cubicBezTo>
                      <a:pt x="12305" y="5007"/>
                      <a:pt x="12261" y="5006"/>
                      <a:pt x="12217" y="5004"/>
                    </a:cubicBezTo>
                    <a:cubicBezTo>
                      <a:pt x="10813" y="4929"/>
                      <a:pt x="9873" y="3600"/>
                      <a:pt x="8872" y="2809"/>
                    </a:cubicBezTo>
                    <a:cubicBezTo>
                      <a:pt x="7931" y="2077"/>
                      <a:pt x="7005" y="1255"/>
                      <a:pt x="69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2"/>
              <p:cNvSpPr/>
              <p:nvPr/>
            </p:nvSpPr>
            <p:spPr>
              <a:xfrm>
                <a:off x="11154330" y="4702894"/>
                <a:ext cx="1022901" cy="600182"/>
              </a:xfrm>
              <a:custGeom>
                <a:avLst/>
                <a:gdLst/>
                <a:ahLst/>
                <a:cxnLst/>
                <a:rect l="l" t="t" r="r" b="b"/>
                <a:pathLst>
                  <a:path w="19177" h="11252" extrusionOk="0">
                    <a:moveTo>
                      <a:pt x="11022" y="1"/>
                    </a:moveTo>
                    <a:cubicBezTo>
                      <a:pt x="11022" y="1315"/>
                      <a:pt x="10694" y="2077"/>
                      <a:pt x="9842" y="3032"/>
                    </a:cubicBezTo>
                    <a:cubicBezTo>
                      <a:pt x="9320" y="3600"/>
                      <a:pt x="8737" y="4123"/>
                      <a:pt x="8125" y="4586"/>
                    </a:cubicBezTo>
                    <a:cubicBezTo>
                      <a:pt x="6437" y="5840"/>
                      <a:pt x="4466" y="6751"/>
                      <a:pt x="2584" y="7752"/>
                    </a:cubicBezTo>
                    <a:cubicBezTo>
                      <a:pt x="1688" y="8230"/>
                      <a:pt x="762" y="8782"/>
                      <a:pt x="224" y="9649"/>
                    </a:cubicBezTo>
                    <a:cubicBezTo>
                      <a:pt x="60" y="9858"/>
                      <a:pt x="0" y="10141"/>
                      <a:pt x="60" y="10395"/>
                    </a:cubicBezTo>
                    <a:cubicBezTo>
                      <a:pt x="165" y="10649"/>
                      <a:pt x="389" y="10814"/>
                      <a:pt x="657" y="10873"/>
                    </a:cubicBezTo>
                    <a:cubicBezTo>
                      <a:pt x="842" y="10929"/>
                      <a:pt x="1029" y="10953"/>
                      <a:pt x="1218" y="10953"/>
                    </a:cubicBezTo>
                    <a:cubicBezTo>
                      <a:pt x="1795" y="10953"/>
                      <a:pt x="2384" y="10725"/>
                      <a:pt x="2913" y="10455"/>
                    </a:cubicBezTo>
                    <a:cubicBezTo>
                      <a:pt x="3799" y="9993"/>
                      <a:pt x="4608" y="9387"/>
                      <a:pt x="5301" y="8656"/>
                    </a:cubicBezTo>
                    <a:lnTo>
                      <a:pt x="5301" y="8656"/>
                    </a:lnTo>
                    <a:cubicBezTo>
                      <a:pt x="5047" y="8972"/>
                      <a:pt x="4834" y="9321"/>
                      <a:pt x="4675" y="9693"/>
                    </a:cubicBezTo>
                    <a:cubicBezTo>
                      <a:pt x="4541" y="10007"/>
                      <a:pt x="4451" y="10395"/>
                      <a:pt x="4630" y="10694"/>
                    </a:cubicBezTo>
                    <a:cubicBezTo>
                      <a:pt x="4784" y="10919"/>
                      <a:pt x="5032" y="11050"/>
                      <a:pt x="5299" y="11050"/>
                    </a:cubicBezTo>
                    <a:cubicBezTo>
                      <a:pt x="5369" y="11050"/>
                      <a:pt x="5440" y="11041"/>
                      <a:pt x="5511" y="11023"/>
                    </a:cubicBezTo>
                    <a:cubicBezTo>
                      <a:pt x="5840" y="10948"/>
                      <a:pt x="6139" y="10784"/>
                      <a:pt x="6378" y="10545"/>
                    </a:cubicBezTo>
                    <a:cubicBezTo>
                      <a:pt x="7513" y="9574"/>
                      <a:pt x="8259" y="8230"/>
                      <a:pt x="8991" y="6916"/>
                    </a:cubicBezTo>
                    <a:lnTo>
                      <a:pt x="8991" y="6916"/>
                    </a:lnTo>
                    <a:cubicBezTo>
                      <a:pt x="8872" y="7319"/>
                      <a:pt x="8827" y="7737"/>
                      <a:pt x="8857" y="8170"/>
                    </a:cubicBezTo>
                    <a:cubicBezTo>
                      <a:pt x="8931" y="8693"/>
                      <a:pt x="9409" y="9290"/>
                      <a:pt x="9977" y="9290"/>
                    </a:cubicBezTo>
                    <a:cubicBezTo>
                      <a:pt x="10589" y="9275"/>
                      <a:pt x="10918" y="8558"/>
                      <a:pt x="11067" y="8051"/>
                    </a:cubicBezTo>
                    <a:cubicBezTo>
                      <a:pt x="11231" y="7543"/>
                      <a:pt x="11172" y="6975"/>
                      <a:pt x="11306" y="6482"/>
                    </a:cubicBezTo>
                    <a:cubicBezTo>
                      <a:pt x="12038" y="7140"/>
                      <a:pt x="12546" y="8095"/>
                      <a:pt x="13292" y="8782"/>
                    </a:cubicBezTo>
                    <a:cubicBezTo>
                      <a:pt x="14129" y="9559"/>
                      <a:pt x="15070" y="10216"/>
                      <a:pt x="16100" y="10739"/>
                    </a:cubicBezTo>
                    <a:cubicBezTo>
                      <a:pt x="16612" y="11002"/>
                      <a:pt x="17213" y="11252"/>
                      <a:pt x="17821" y="11252"/>
                    </a:cubicBezTo>
                    <a:cubicBezTo>
                      <a:pt x="17870" y="11252"/>
                      <a:pt x="17918" y="11250"/>
                      <a:pt x="17967" y="11247"/>
                    </a:cubicBezTo>
                    <a:cubicBezTo>
                      <a:pt x="18520" y="11202"/>
                      <a:pt x="19177" y="10903"/>
                      <a:pt x="18848" y="10276"/>
                    </a:cubicBezTo>
                    <a:cubicBezTo>
                      <a:pt x="18550" y="9723"/>
                      <a:pt x="17758" y="9186"/>
                      <a:pt x="17295" y="8767"/>
                    </a:cubicBezTo>
                    <a:cubicBezTo>
                      <a:pt x="16727" y="8245"/>
                      <a:pt x="16145" y="7752"/>
                      <a:pt x="15548" y="7289"/>
                    </a:cubicBezTo>
                    <a:lnTo>
                      <a:pt x="15548" y="7289"/>
                    </a:lnTo>
                    <a:lnTo>
                      <a:pt x="16384" y="7677"/>
                    </a:lnTo>
                    <a:cubicBezTo>
                      <a:pt x="16563" y="7782"/>
                      <a:pt x="16742" y="7842"/>
                      <a:pt x="16937" y="7871"/>
                    </a:cubicBezTo>
                    <a:cubicBezTo>
                      <a:pt x="16954" y="7873"/>
                      <a:pt x="16971" y="7873"/>
                      <a:pt x="16987" y="7873"/>
                    </a:cubicBezTo>
                    <a:cubicBezTo>
                      <a:pt x="17547" y="7873"/>
                      <a:pt x="17764" y="7157"/>
                      <a:pt x="17474" y="6751"/>
                    </a:cubicBezTo>
                    <a:cubicBezTo>
                      <a:pt x="17310" y="6542"/>
                      <a:pt x="17086" y="6378"/>
                      <a:pt x="16847" y="6273"/>
                    </a:cubicBezTo>
                    <a:cubicBezTo>
                      <a:pt x="15548" y="5571"/>
                      <a:pt x="14308" y="4780"/>
                      <a:pt x="13263" y="3734"/>
                    </a:cubicBezTo>
                    <a:cubicBezTo>
                      <a:pt x="12217" y="2704"/>
                      <a:pt x="11366" y="1434"/>
                      <a:pt x="110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2"/>
              <p:cNvSpPr/>
              <p:nvPr/>
            </p:nvSpPr>
            <p:spPr>
              <a:xfrm>
                <a:off x="11679286" y="4025973"/>
                <a:ext cx="85291" cy="255824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47961" extrusionOk="0">
                    <a:moveTo>
                      <a:pt x="1137" y="1"/>
                    </a:moveTo>
                    <a:cubicBezTo>
                      <a:pt x="1106" y="1"/>
                      <a:pt x="1076" y="19"/>
                      <a:pt x="1076" y="57"/>
                    </a:cubicBezTo>
                    <a:cubicBezTo>
                      <a:pt x="1076" y="938"/>
                      <a:pt x="1091" y="1819"/>
                      <a:pt x="1091" y="2700"/>
                    </a:cubicBezTo>
                    <a:lnTo>
                      <a:pt x="1016" y="2760"/>
                    </a:lnTo>
                    <a:lnTo>
                      <a:pt x="956" y="2805"/>
                    </a:lnTo>
                    <a:lnTo>
                      <a:pt x="897" y="2865"/>
                    </a:lnTo>
                    <a:cubicBezTo>
                      <a:pt x="882" y="2894"/>
                      <a:pt x="882" y="2924"/>
                      <a:pt x="897" y="2939"/>
                    </a:cubicBezTo>
                    <a:cubicBezTo>
                      <a:pt x="907" y="2950"/>
                      <a:pt x="925" y="2960"/>
                      <a:pt x="940" y="2960"/>
                    </a:cubicBezTo>
                    <a:cubicBezTo>
                      <a:pt x="946" y="2960"/>
                      <a:pt x="952" y="2959"/>
                      <a:pt x="956" y="2954"/>
                    </a:cubicBezTo>
                    <a:cubicBezTo>
                      <a:pt x="986" y="2939"/>
                      <a:pt x="1016" y="2909"/>
                      <a:pt x="1046" y="2894"/>
                    </a:cubicBezTo>
                    <a:lnTo>
                      <a:pt x="1091" y="2850"/>
                    </a:lnTo>
                    <a:lnTo>
                      <a:pt x="1091" y="2850"/>
                    </a:lnTo>
                    <a:cubicBezTo>
                      <a:pt x="1091" y="3850"/>
                      <a:pt x="1091" y="4851"/>
                      <a:pt x="1076" y="5852"/>
                    </a:cubicBezTo>
                    <a:lnTo>
                      <a:pt x="1061" y="5852"/>
                    </a:lnTo>
                    <a:lnTo>
                      <a:pt x="1001" y="5896"/>
                    </a:lnTo>
                    <a:cubicBezTo>
                      <a:pt x="971" y="5911"/>
                      <a:pt x="926" y="5941"/>
                      <a:pt x="897" y="5956"/>
                    </a:cubicBezTo>
                    <a:lnTo>
                      <a:pt x="777" y="6016"/>
                    </a:lnTo>
                    <a:lnTo>
                      <a:pt x="717" y="6046"/>
                    </a:lnTo>
                    <a:lnTo>
                      <a:pt x="673" y="6061"/>
                    </a:lnTo>
                    <a:cubicBezTo>
                      <a:pt x="561" y="6102"/>
                      <a:pt x="592" y="6273"/>
                      <a:pt x="705" y="6273"/>
                    </a:cubicBezTo>
                    <a:cubicBezTo>
                      <a:pt x="714" y="6273"/>
                      <a:pt x="723" y="6272"/>
                      <a:pt x="732" y="6270"/>
                    </a:cubicBezTo>
                    <a:cubicBezTo>
                      <a:pt x="822" y="6255"/>
                      <a:pt x="926" y="6210"/>
                      <a:pt x="1001" y="6165"/>
                    </a:cubicBezTo>
                    <a:lnTo>
                      <a:pt x="1076" y="6135"/>
                    </a:lnTo>
                    <a:lnTo>
                      <a:pt x="1076" y="6135"/>
                    </a:lnTo>
                    <a:cubicBezTo>
                      <a:pt x="1061" y="7211"/>
                      <a:pt x="1046" y="8271"/>
                      <a:pt x="1031" y="9346"/>
                    </a:cubicBezTo>
                    <a:cubicBezTo>
                      <a:pt x="1001" y="12438"/>
                      <a:pt x="971" y="15544"/>
                      <a:pt x="926" y="18651"/>
                    </a:cubicBezTo>
                    <a:cubicBezTo>
                      <a:pt x="867" y="24849"/>
                      <a:pt x="732" y="31047"/>
                      <a:pt x="493" y="37245"/>
                    </a:cubicBezTo>
                    <a:cubicBezTo>
                      <a:pt x="374" y="40710"/>
                      <a:pt x="224" y="44189"/>
                      <a:pt x="15" y="47669"/>
                    </a:cubicBezTo>
                    <a:cubicBezTo>
                      <a:pt x="0" y="47863"/>
                      <a:pt x="150" y="47960"/>
                      <a:pt x="305" y="47960"/>
                    </a:cubicBezTo>
                    <a:cubicBezTo>
                      <a:pt x="460" y="47960"/>
                      <a:pt x="620" y="47863"/>
                      <a:pt x="628" y="47669"/>
                    </a:cubicBezTo>
                    <a:cubicBezTo>
                      <a:pt x="911" y="41471"/>
                      <a:pt x="1180" y="35273"/>
                      <a:pt x="1330" y="29075"/>
                    </a:cubicBezTo>
                    <a:cubicBezTo>
                      <a:pt x="1479" y="22877"/>
                      <a:pt x="1598" y="16679"/>
                      <a:pt x="1479" y="10481"/>
                    </a:cubicBezTo>
                    <a:cubicBezTo>
                      <a:pt x="1434" y="8346"/>
                      <a:pt x="1374" y="6210"/>
                      <a:pt x="1315" y="4074"/>
                    </a:cubicBezTo>
                    <a:lnTo>
                      <a:pt x="1315" y="4074"/>
                    </a:lnTo>
                    <a:lnTo>
                      <a:pt x="1374" y="4164"/>
                    </a:lnTo>
                    <a:cubicBezTo>
                      <a:pt x="1374" y="4194"/>
                      <a:pt x="1404" y="4209"/>
                      <a:pt x="1419" y="4209"/>
                    </a:cubicBezTo>
                    <a:cubicBezTo>
                      <a:pt x="1434" y="4216"/>
                      <a:pt x="1445" y="4220"/>
                      <a:pt x="1457" y="4220"/>
                    </a:cubicBezTo>
                    <a:cubicBezTo>
                      <a:pt x="1468" y="4220"/>
                      <a:pt x="1479" y="4216"/>
                      <a:pt x="1494" y="4209"/>
                    </a:cubicBezTo>
                    <a:cubicBezTo>
                      <a:pt x="1509" y="4194"/>
                      <a:pt x="1524" y="4179"/>
                      <a:pt x="1524" y="4164"/>
                    </a:cubicBezTo>
                    <a:cubicBezTo>
                      <a:pt x="1539" y="4134"/>
                      <a:pt x="1539" y="4119"/>
                      <a:pt x="1524" y="4089"/>
                    </a:cubicBezTo>
                    <a:lnTo>
                      <a:pt x="1389" y="3925"/>
                    </a:lnTo>
                    <a:cubicBezTo>
                      <a:pt x="1374" y="3895"/>
                      <a:pt x="1360" y="3895"/>
                      <a:pt x="1345" y="3880"/>
                    </a:cubicBezTo>
                    <a:lnTo>
                      <a:pt x="1300" y="3880"/>
                    </a:lnTo>
                    <a:cubicBezTo>
                      <a:pt x="1270" y="2611"/>
                      <a:pt x="1240" y="1326"/>
                      <a:pt x="1210" y="57"/>
                    </a:cubicBezTo>
                    <a:cubicBezTo>
                      <a:pt x="1203" y="19"/>
                      <a:pt x="1169" y="1"/>
                      <a:pt x="11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42"/>
            <p:cNvGrpSpPr/>
            <p:nvPr/>
          </p:nvGrpSpPr>
          <p:grpSpPr>
            <a:xfrm>
              <a:off x="1029804" y="2522786"/>
              <a:ext cx="982950" cy="2635954"/>
              <a:chOff x="12581304" y="967774"/>
              <a:chExt cx="982950" cy="2635954"/>
            </a:xfrm>
          </p:grpSpPr>
          <p:sp>
            <p:nvSpPr>
              <p:cNvPr id="1075" name="Google Shape;1075;p42"/>
              <p:cNvSpPr/>
              <p:nvPr/>
            </p:nvSpPr>
            <p:spPr>
              <a:xfrm>
                <a:off x="12880051" y="967774"/>
                <a:ext cx="407091" cy="296517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5559" extrusionOk="0">
                    <a:moveTo>
                      <a:pt x="4436" y="0"/>
                    </a:moveTo>
                    <a:cubicBezTo>
                      <a:pt x="4346" y="762"/>
                      <a:pt x="3868" y="1434"/>
                      <a:pt x="3375" y="2016"/>
                    </a:cubicBezTo>
                    <a:cubicBezTo>
                      <a:pt x="2793" y="2674"/>
                      <a:pt x="2151" y="3286"/>
                      <a:pt x="1449" y="3824"/>
                    </a:cubicBezTo>
                    <a:cubicBezTo>
                      <a:pt x="1001" y="4182"/>
                      <a:pt x="508" y="4511"/>
                      <a:pt x="179" y="4988"/>
                    </a:cubicBezTo>
                    <a:cubicBezTo>
                      <a:pt x="75" y="5153"/>
                      <a:pt x="0" y="5407"/>
                      <a:pt x="164" y="5511"/>
                    </a:cubicBezTo>
                    <a:cubicBezTo>
                      <a:pt x="220" y="5543"/>
                      <a:pt x="281" y="5558"/>
                      <a:pt x="341" y="5558"/>
                    </a:cubicBezTo>
                    <a:cubicBezTo>
                      <a:pt x="393" y="5558"/>
                      <a:pt x="444" y="5547"/>
                      <a:pt x="493" y="5526"/>
                    </a:cubicBezTo>
                    <a:cubicBezTo>
                      <a:pt x="1419" y="5257"/>
                      <a:pt x="2181" y="4585"/>
                      <a:pt x="2539" y="3704"/>
                    </a:cubicBezTo>
                    <a:lnTo>
                      <a:pt x="2539" y="3704"/>
                    </a:lnTo>
                    <a:cubicBezTo>
                      <a:pt x="2464" y="4048"/>
                      <a:pt x="2420" y="4406"/>
                      <a:pt x="2420" y="4779"/>
                    </a:cubicBezTo>
                    <a:cubicBezTo>
                      <a:pt x="3092" y="4316"/>
                      <a:pt x="3510" y="3555"/>
                      <a:pt x="3883" y="2823"/>
                    </a:cubicBezTo>
                    <a:lnTo>
                      <a:pt x="3883" y="2823"/>
                    </a:lnTo>
                    <a:cubicBezTo>
                      <a:pt x="3810" y="3028"/>
                      <a:pt x="3289" y="4721"/>
                      <a:pt x="3711" y="4721"/>
                    </a:cubicBezTo>
                    <a:cubicBezTo>
                      <a:pt x="3719" y="4721"/>
                      <a:pt x="3726" y="4721"/>
                      <a:pt x="3734" y="4720"/>
                    </a:cubicBezTo>
                    <a:cubicBezTo>
                      <a:pt x="3779" y="4705"/>
                      <a:pt x="3823" y="4690"/>
                      <a:pt x="3853" y="4660"/>
                    </a:cubicBezTo>
                    <a:cubicBezTo>
                      <a:pt x="3988" y="4540"/>
                      <a:pt x="4077" y="4376"/>
                      <a:pt x="4092" y="4197"/>
                    </a:cubicBezTo>
                    <a:cubicBezTo>
                      <a:pt x="4107" y="4421"/>
                      <a:pt x="4212" y="4630"/>
                      <a:pt x="4391" y="4779"/>
                    </a:cubicBezTo>
                    <a:cubicBezTo>
                      <a:pt x="4720" y="4406"/>
                      <a:pt x="4854" y="3898"/>
                      <a:pt x="4735" y="3405"/>
                    </a:cubicBezTo>
                    <a:lnTo>
                      <a:pt x="4735" y="3405"/>
                    </a:lnTo>
                    <a:cubicBezTo>
                      <a:pt x="4793" y="3522"/>
                      <a:pt x="5580" y="4796"/>
                      <a:pt x="5670" y="4796"/>
                    </a:cubicBezTo>
                    <a:cubicBezTo>
                      <a:pt x="5672" y="4796"/>
                      <a:pt x="5674" y="4796"/>
                      <a:pt x="5675" y="4794"/>
                    </a:cubicBezTo>
                    <a:cubicBezTo>
                      <a:pt x="5885" y="4615"/>
                      <a:pt x="5944" y="4316"/>
                      <a:pt x="5825" y="4062"/>
                    </a:cubicBezTo>
                    <a:lnTo>
                      <a:pt x="5825" y="4062"/>
                    </a:lnTo>
                    <a:cubicBezTo>
                      <a:pt x="6153" y="4152"/>
                      <a:pt x="6318" y="4496"/>
                      <a:pt x="6512" y="4764"/>
                    </a:cubicBezTo>
                    <a:cubicBezTo>
                      <a:pt x="6663" y="4986"/>
                      <a:pt x="6915" y="5190"/>
                      <a:pt x="7154" y="5190"/>
                    </a:cubicBezTo>
                    <a:cubicBezTo>
                      <a:pt x="7220" y="5190"/>
                      <a:pt x="7286" y="5174"/>
                      <a:pt x="7348" y="5138"/>
                    </a:cubicBezTo>
                    <a:cubicBezTo>
                      <a:pt x="7632" y="4988"/>
                      <a:pt x="7602" y="4540"/>
                      <a:pt x="7393" y="4301"/>
                    </a:cubicBezTo>
                    <a:cubicBezTo>
                      <a:pt x="7169" y="4048"/>
                      <a:pt x="6840" y="3958"/>
                      <a:pt x="6542" y="3824"/>
                    </a:cubicBezTo>
                    <a:cubicBezTo>
                      <a:pt x="5810" y="3465"/>
                      <a:pt x="5212" y="2868"/>
                      <a:pt x="4854" y="2121"/>
                    </a:cubicBezTo>
                    <a:cubicBezTo>
                      <a:pt x="4481" y="1389"/>
                      <a:pt x="4630" y="777"/>
                      <a:pt x="44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2"/>
              <p:cNvSpPr/>
              <p:nvPr/>
            </p:nvSpPr>
            <p:spPr>
              <a:xfrm>
                <a:off x="12750173" y="1390750"/>
                <a:ext cx="565671" cy="506730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9500" extrusionOk="0">
                    <a:moveTo>
                      <a:pt x="6572" y="1"/>
                    </a:moveTo>
                    <a:cubicBezTo>
                      <a:pt x="5452" y="1225"/>
                      <a:pt x="4183" y="2301"/>
                      <a:pt x="2779" y="3197"/>
                    </a:cubicBezTo>
                    <a:cubicBezTo>
                      <a:pt x="1733" y="3839"/>
                      <a:pt x="628" y="4406"/>
                      <a:pt x="1" y="5497"/>
                    </a:cubicBezTo>
                    <a:cubicBezTo>
                      <a:pt x="27" y="5497"/>
                      <a:pt x="53" y="5497"/>
                      <a:pt x="79" y="5497"/>
                    </a:cubicBezTo>
                    <a:cubicBezTo>
                      <a:pt x="785" y="5497"/>
                      <a:pt x="1486" y="5303"/>
                      <a:pt x="2077" y="4914"/>
                    </a:cubicBezTo>
                    <a:lnTo>
                      <a:pt x="2077" y="4914"/>
                    </a:lnTo>
                    <a:cubicBezTo>
                      <a:pt x="1270" y="5482"/>
                      <a:pt x="688" y="6303"/>
                      <a:pt x="449" y="7259"/>
                    </a:cubicBezTo>
                    <a:cubicBezTo>
                      <a:pt x="760" y="7251"/>
                      <a:pt x="1057" y="7157"/>
                      <a:pt x="1309" y="6994"/>
                    </a:cubicBezTo>
                    <a:lnTo>
                      <a:pt x="1309" y="6994"/>
                    </a:lnTo>
                    <a:cubicBezTo>
                      <a:pt x="761" y="7701"/>
                      <a:pt x="480" y="8586"/>
                      <a:pt x="538" y="9499"/>
                    </a:cubicBezTo>
                    <a:cubicBezTo>
                      <a:pt x="1121" y="9484"/>
                      <a:pt x="1509" y="8932"/>
                      <a:pt x="1793" y="8424"/>
                    </a:cubicBezTo>
                    <a:cubicBezTo>
                      <a:pt x="2444" y="7260"/>
                      <a:pt x="3018" y="6044"/>
                      <a:pt x="3539" y="4813"/>
                    </a:cubicBezTo>
                    <a:lnTo>
                      <a:pt x="3539" y="4813"/>
                    </a:lnTo>
                    <a:cubicBezTo>
                      <a:pt x="3338" y="5364"/>
                      <a:pt x="3285" y="5960"/>
                      <a:pt x="3361" y="6557"/>
                    </a:cubicBezTo>
                    <a:cubicBezTo>
                      <a:pt x="4081" y="5924"/>
                      <a:pt x="4579" y="5096"/>
                      <a:pt x="4801" y="4167"/>
                    </a:cubicBezTo>
                    <a:lnTo>
                      <a:pt x="4801" y="4167"/>
                    </a:lnTo>
                    <a:cubicBezTo>
                      <a:pt x="4753" y="4448"/>
                      <a:pt x="4833" y="4731"/>
                      <a:pt x="5019" y="4944"/>
                    </a:cubicBezTo>
                    <a:cubicBezTo>
                      <a:pt x="5497" y="4645"/>
                      <a:pt x="5870" y="4212"/>
                      <a:pt x="6094" y="3690"/>
                    </a:cubicBezTo>
                    <a:lnTo>
                      <a:pt x="6094" y="3690"/>
                    </a:lnTo>
                    <a:cubicBezTo>
                      <a:pt x="6079" y="4242"/>
                      <a:pt x="6184" y="4810"/>
                      <a:pt x="6378" y="5332"/>
                    </a:cubicBezTo>
                    <a:cubicBezTo>
                      <a:pt x="6770" y="4758"/>
                      <a:pt x="6990" y="4091"/>
                      <a:pt x="7019" y="3404"/>
                    </a:cubicBezTo>
                    <a:lnTo>
                      <a:pt x="7019" y="3404"/>
                    </a:lnTo>
                    <a:cubicBezTo>
                      <a:pt x="7065" y="3812"/>
                      <a:pt x="7297" y="4180"/>
                      <a:pt x="7647" y="4421"/>
                    </a:cubicBezTo>
                    <a:cubicBezTo>
                      <a:pt x="7901" y="4167"/>
                      <a:pt x="8110" y="3869"/>
                      <a:pt x="8245" y="3540"/>
                    </a:cubicBezTo>
                    <a:cubicBezTo>
                      <a:pt x="8305" y="4123"/>
                      <a:pt x="8678" y="4630"/>
                      <a:pt x="9216" y="4854"/>
                    </a:cubicBezTo>
                    <a:lnTo>
                      <a:pt x="9410" y="4108"/>
                    </a:lnTo>
                    <a:cubicBezTo>
                      <a:pt x="9514" y="4571"/>
                      <a:pt x="9753" y="4974"/>
                      <a:pt x="10112" y="5288"/>
                    </a:cubicBezTo>
                    <a:cubicBezTo>
                      <a:pt x="10171" y="5332"/>
                      <a:pt x="10246" y="5377"/>
                      <a:pt x="10336" y="5392"/>
                    </a:cubicBezTo>
                    <a:cubicBezTo>
                      <a:pt x="10515" y="5392"/>
                      <a:pt x="10605" y="5153"/>
                      <a:pt x="10590" y="4959"/>
                    </a:cubicBezTo>
                    <a:cubicBezTo>
                      <a:pt x="10470" y="2704"/>
                      <a:pt x="7229" y="2047"/>
                      <a:pt x="65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2"/>
              <p:cNvSpPr/>
              <p:nvPr/>
            </p:nvSpPr>
            <p:spPr>
              <a:xfrm>
                <a:off x="12581304" y="1877465"/>
                <a:ext cx="982950" cy="663923"/>
              </a:xfrm>
              <a:custGeom>
                <a:avLst/>
                <a:gdLst/>
                <a:ahLst/>
                <a:cxnLst/>
                <a:rect l="l" t="t" r="r" b="b"/>
                <a:pathLst>
                  <a:path w="18428" h="12447" extrusionOk="0">
                    <a:moveTo>
                      <a:pt x="9634" y="1"/>
                    </a:moveTo>
                    <a:cubicBezTo>
                      <a:pt x="9410" y="1061"/>
                      <a:pt x="8678" y="1942"/>
                      <a:pt x="7812" y="2599"/>
                    </a:cubicBezTo>
                    <a:cubicBezTo>
                      <a:pt x="7468" y="2853"/>
                      <a:pt x="7110" y="3092"/>
                      <a:pt x="6736" y="3301"/>
                    </a:cubicBezTo>
                    <a:cubicBezTo>
                      <a:pt x="6169" y="3630"/>
                      <a:pt x="5586" y="3914"/>
                      <a:pt x="5019" y="4227"/>
                    </a:cubicBezTo>
                    <a:cubicBezTo>
                      <a:pt x="4690" y="4422"/>
                      <a:pt x="4347" y="4631"/>
                      <a:pt x="4227" y="4974"/>
                    </a:cubicBezTo>
                    <a:cubicBezTo>
                      <a:pt x="4197" y="5064"/>
                      <a:pt x="4197" y="5153"/>
                      <a:pt x="4212" y="5228"/>
                    </a:cubicBezTo>
                    <a:cubicBezTo>
                      <a:pt x="4257" y="5303"/>
                      <a:pt x="4332" y="5377"/>
                      <a:pt x="4406" y="5422"/>
                    </a:cubicBezTo>
                    <a:cubicBezTo>
                      <a:pt x="4705" y="5601"/>
                      <a:pt x="5183" y="5586"/>
                      <a:pt x="5422" y="5796"/>
                    </a:cubicBezTo>
                    <a:cubicBezTo>
                      <a:pt x="4989" y="6468"/>
                      <a:pt x="4093" y="7005"/>
                      <a:pt x="3451" y="7483"/>
                    </a:cubicBezTo>
                    <a:cubicBezTo>
                      <a:pt x="2704" y="8021"/>
                      <a:pt x="1957" y="8529"/>
                      <a:pt x="1210" y="9081"/>
                    </a:cubicBezTo>
                    <a:cubicBezTo>
                      <a:pt x="822" y="9350"/>
                      <a:pt x="478" y="9664"/>
                      <a:pt x="180" y="10022"/>
                    </a:cubicBezTo>
                    <a:cubicBezTo>
                      <a:pt x="90" y="10127"/>
                      <a:pt x="30" y="10246"/>
                      <a:pt x="15" y="10381"/>
                    </a:cubicBezTo>
                    <a:cubicBezTo>
                      <a:pt x="1" y="10679"/>
                      <a:pt x="210" y="10918"/>
                      <a:pt x="493" y="10978"/>
                    </a:cubicBezTo>
                    <a:cubicBezTo>
                      <a:pt x="580" y="10996"/>
                      <a:pt x="667" y="11005"/>
                      <a:pt x="753" y="11005"/>
                    </a:cubicBezTo>
                    <a:cubicBezTo>
                      <a:pt x="948" y="11005"/>
                      <a:pt x="1139" y="10961"/>
                      <a:pt x="1315" y="10888"/>
                    </a:cubicBezTo>
                    <a:cubicBezTo>
                      <a:pt x="2450" y="10505"/>
                      <a:pt x="3454" y="9816"/>
                      <a:pt x="4226" y="8894"/>
                    </a:cubicBezTo>
                    <a:lnTo>
                      <a:pt x="4226" y="8894"/>
                    </a:lnTo>
                    <a:cubicBezTo>
                      <a:pt x="3915" y="9275"/>
                      <a:pt x="3717" y="9724"/>
                      <a:pt x="3645" y="10201"/>
                    </a:cubicBezTo>
                    <a:cubicBezTo>
                      <a:pt x="3615" y="10306"/>
                      <a:pt x="3615" y="10425"/>
                      <a:pt x="3645" y="10530"/>
                    </a:cubicBezTo>
                    <a:cubicBezTo>
                      <a:pt x="3708" y="10712"/>
                      <a:pt x="3876" y="10781"/>
                      <a:pt x="4067" y="10781"/>
                    </a:cubicBezTo>
                    <a:cubicBezTo>
                      <a:pt x="4236" y="10781"/>
                      <a:pt x="4423" y="10727"/>
                      <a:pt x="4571" y="10649"/>
                    </a:cubicBezTo>
                    <a:cubicBezTo>
                      <a:pt x="5646" y="10112"/>
                      <a:pt x="6258" y="8857"/>
                      <a:pt x="6781" y="7812"/>
                    </a:cubicBezTo>
                    <a:lnTo>
                      <a:pt x="6781" y="7812"/>
                    </a:lnTo>
                    <a:cubicBezTo>
                      <a:pt x="6945" y="8125"/>
                      <a:pt x="6781" y="8514"/>
                      <a:pt x="6691" y="8872"/>
                    </a:cubicBezTo>
                    <a:cubicBezTo>
                      <a:pt x="6617" y="9231"/>
                      <a:pt x="6691" y="9708"/>
                      <a:pt x="7050" y="9783"/>
                    </a:cubicBezTo>
                    <a:cubicBezTo>
                      <a:pt x="7057" y="9784"/>
                      <a:pt x="7064" y="9785"/>
                      <a:pt x="7071" y="9785"/>
                    </a:cubicBezTo>
                    <a:cubicBezTo>
                      <a:pt x="7569" y="9785"/>
                      <a:pt x="8549" y="7281"/>
                      <a:pt x="8676" y="6892"/>
                    </a:cubicBezTo>
                    <a:lnTo>
                      <a:pt x="8676" y="6892"/>
                    </a:lnTo>
                    <a:cubicBezTo>
                      <a:pt x="8499" y="7443"/>
                      <a:pt x="8590" y="8007"/>
                      <a:pt x="8991" y="8379"/>
                    </a:cubicBezTo>
                    <a:cubicBezTo>
                      <a:pt x="9469" y="7916"/>
                      <a:pt x="9604" y="7259"/>
                      <a:pt x="9678" y="6617"/>
                    </a:cubicBezTo>
                    <a:cubicBezTo>
                      <a:pt x="9723" y="6229"/>
                      <a:pt x="9589" y="5094"/>
                      <a:pt x="10052" y="4944"/>
                    </a:cubicBezTo>
                    <a:cubicBezTo>
                      <a:pt x="10455" y="5601"/>
                      <a:pt x="10634" y="6497"/>
                      <a:pt x="10963" y="7214"/>
                    </a:cubicBezTo>
                    <a:cubicBezTo>
                      <a:pt x="11127" y="7573"/>
                      <a:pt x="11336" y="7961"/>
                      <a:pt x="11724" y="8051"/>
                    </a:cubicBezTo>
                    <a:cubicBezTo>
                      <a:pt x="11762" y="8059"/>
                      <a:pt x="11799" y="8063"/>
                      <a:pt x="11836" y="8063"/>
                    </a:cubicBezTo>
                    <a:cubicBezTo>
                      <a:pt x="12264" y="8063"/>
                      <a:pt x="12636" y="7539"/>
                      <a:pt x="12450" y="7129"/>
                    </a:cubicBezTo>
                    <a:lnTo>
                      <a:pt x="12450" y="7129"/>
                    </a:lnTo>
                    <a:cubicBezTo>
                      <a:pt x="12896" y="8063"/>
                      <a:pt x="13355" y="8983"/>
                      <a:pt x="13800" y="9903"/>
                    </a:cubicBezTo>
                    <a:cubicBezTo>
                      <a:pt x="13920" y="10171"/>
                      <a:pt x="14099" y="10470"/>
                      <a:pt x="14383" y="10530"/>
                    </a:cubicBezTo>
                    <a:cubicBezTo>
                      <a:pt x="14416" y="10537"/>
                      <a:pt x="14449" y="10541"/>
                      <a:pt x="14482" y="10541"/>
                    </a:cubicBezTo>
                    <a:cubicBezTo>
                      <a:pt x="14788" y="10541"/>
                      <a:pt x="15061" y="10243"/>
                      <a:pt x="15115" y="9932"/>
                    </a:cubicBezTo>
                    <a:cubicBezTo>
                      <a:pt x="15145" y="9589"/>
                      <a:pt x="15070" y="9245"/>
                      <a:pt x="14921" y="8932"/>
                    </a:cubicBezTo>
                    <a:lnTo>
                      <a:pt x="14921" y="8932"/>
                    </a:lnTo>
                    <a:cubicBezTo>
                      <a:pt x="15428" y="9574"/>
                      <a:pt x="15817" y="10336"/>
                      <a:pt x="16265" y="11023"/>
                    </a:cubicBezTo>
                    <a:cubicBezTo>
                      <a:pt x="16534" y="11456"/>
                      <a:pt x="16952" y="12173"/>
                      <a:pt x="17474" y="12382"/>
                    </a:cubicBezTo>
                    <a:cubicBezTo>
                      <a:pt x="17589" y="12427"/>
                      <a:pt x="17692" y="12447"/>
                      <a:pt x="17784" y="12447"/>
                    </a:cubicBezTo>
                    <a:cubicBezTo>
                      <a:pt x="18245" y="12447"/>
                      <a:pt x="18428" y="11939"/>
                      <a:pt x="18341" y="11441"/>
                    </a:cubicBezTo>
                    <a:cubicBezTo>
                      <a:pt x="18132" y="10112"/>
                      <a:pt x="17250" y="9081"/>
                      <a:pt x="16459" y="8066"/>
                    </a:cubicBezTo>
                    <a:cubicBezTo>
                      <a:pt x="16339" y="7916"/>
                      <a:pt x="16220" y="7767"/>
                      <a:pt x="16115" y="7618"/>
                    </a:cubicBezTo>
                    <a:cubicBezTo>
                      <a:pt x="16309" y="7588"/>
                      <a:pt x="16489" y="7513"/>
                      <a:pt x="16653" y="7394"/>
                    </a:cubicBezTo>
                    <a:cubicBezTo>
                      <a:pt x="16459" y="7020"/>
                      <a:pt x="16026" y="6871"/>
                      <a:pt x="15652" y="6692"/>
                    </a:cubicBezTo>
                    <a:cubicBezTo>
                      <a:pt x="14921" y="6333"/>
                      <a:pt x="14263" y="5810"/>
                      <a:pt x="13756" y="5168"/>
                    </a:cubicBezTo>
                    <a:lnTo>
                      <a:pt x="13756" y="5168"/>
                    </a:lnTo>
                    <a:cubicBezTo>
                      <a:pt x="13892" y="5232"/>
                      <a:pt x="14055" y="5295"/>
                      <a:pt x="14199" y="5295"/>
                    </a:cubicBezTo>
                    <a:cubicBezTo>
                      <a:pt x="14293" y="5295"/>
                      <a:pt x="14378" y="5269"/>
                      <a:pt x="14443" y="5198"/>
                    </a:cubicBezTo>
                    <a:cubicBezTo>
                      <a:pt x="14547" y="5034"/>
                      <a:pt x="14532" y="4825"/>
                      <a:pt x="14398" y="4690"/>
                    </a:cubicBezTo>
                    <a:cubicBezTo>
                      <a:pt x="14263" y="4571"/>
                      <a:pt x="14099" y="4481"/>
                      <a:pt x="13935" y="4422"/>
                    </a:cubicBezTo>
                    <a:cubicBezTo>
                      <a:pt x="12128" y="3645"/>
                      <a:pt x="10186" y="1972"/>
                      <a:pt x="96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2"/>
              <p:cNvSpPr/>
              <p:nvPr/>
            </p:nvSpPr>
            <p:spPr>
              <a:xfrm>
                <a:off x="13026198" y="1045222"/>
                <a:ext cx="84917" cy="2558506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7966" extrusionOk="0">
                    <a:moveTo>
                      <a:pt x="1136" y="1"/>
                    </a:moveTo>
                    <a:cubicBezTo>
                      <a:pt x="1106" y="1"/>
                      <a:pt x="1076" y="19"/>
                      <a:pt x="1069" y="57"/>
                    </a:cubicBezTo>
                    <a:cubicBezTo>
                      <a:pt x="1113" y="3148"/>
                      <a:pt x="1069" y="6255"/>
                      <a:pt x="1039" y="9346"/>
                    </a:cubicBezTo>
                    <a:cubicBezTo>
                      <a:pt x="1009" y="12453"/>
                      <a:pt x="964" y="15544"/>
                      <a:pt x="934" y="18651"/>
                    </a:cubicBezTo>
                    <a:cubicBezTo>
                      <a:pt x="874" y="24848"/>
                      <a:pt x="725" y="31046"/>
                      <a:pt x="501" y="37244"/>
                    </a:cubicBezTo>
                    <a:cubicBezTo>
                      <a:pt x="367" y="40724"/>
                      <a:pt x="217" y="44189"/>
                      <a:pt x="8" y="47669"/>
                    </a:cubicBezTo>
                    <a:cubicBezTo>
                      <a:pt x="1" y="47865"/>
                      <a:pt x="157" y="47966"/>
                      <a:pt x="315" y="47966"/>
                    </a:cubicBezTo>
                    <a:cubicBezTo>
                      <a:pt x="470" y="47966"/>
                      <a:pt x="628" y="47869"/>
                      <a:pt x="635" y="47669"/>
                    </a:cubicBezTo>
                    <a:cubicBezTo>
                      <a:pt x="904" y="41471"/>
                      <a:pt x="1173" y="35288"/>
                      <a:pt x="1322" y="29090"/>
                    </a:cubicBezTo>
                    <a:cubicBezTo>
                      <a:pt x="1472" y="22892"/>
                      <a:pt x="1591" y="16679"/>
                      <a:pt x="1472" y="10496"/>
                    </a:cubicBezTo>
                    <a:cubicBezTo>
                      <a:pt x="1397" y="7016"/>
                      <a:pt x="1293" y="3536"/>
                      <a:pt x="1203" y="57"/>
                    </a:cubicBezTo>
                    <a:cubicBezTo>
                      <a:pt x="1195" y="19"/>
                      <a:pt x="1166" y="1"/>
                      <a:pt x="11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2"/>
              <p:cNvSpPr/>
              <p:nvPr/>
            </p:nvSpPr>
            <p:spPr>
              <a:xfrm>
                <a:off x="12772468" y="2552199"/>
                <a:ext cx="572872" cy="513878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9634" extrusionOk="0">
                    <a:moveTo>
                      <a:pt x="5945" y="1"/>
                    </a:moveTo>
                    <a:cubicBezTo>
                      <a:pt x="5706" y="971"/>
                      <a:pt x="5572" y="1838"/>
                      <a:pt x="5034" y="2689"/>
                    </a:cubicBezTo>
                    <a:cubicBezTo>
                      <a:pt x="4556" y="3391"/>
                      <a:pt x="3854" y="4377"/>
                      <a:pt x="3078" y="4765"/>
                    </a:cubicBezTo>
                    <a:cubicBezTo>
                      <a:pt x="2271" y="5362"/>
                      <a:pt x="1345" y="5855"/>
                      <a:pt x="778" y="6677"/>
                    </a:cubicBezTo>
                    <a:cubicBezTo>
                      <a:pt x="673" y="6841"/>
                      <a:pt x="598" y="7110"/>
                      <a:pt x="778" y="7199"/>
                    </a:cubicBezTo>
                    <a:cubicBezTo>
                      <a:pt x="815" y="7214"/>
                      <a:pt x="852" y="7222"/>
                      <a:pt x="890" y="7222"/>
                    </a:cubicBezTo>
                    <a:cubicBezTo>
                      <a:pt x="927" y="7222"/>
                      <a:pt x="964" y="7214"/>
                      <a:pt x="1002" y="7199"/>
                    </a:cubicBezTo>
                    <a:cubicBezTo>
                      <a:pt x="1509" y="7110"/>
                      <a:pt x="2002" y="6886"/>
                      <a:pt x="2405" y="6572"/>
                    </a:cubicBezTo>
                    <a:lnTo>
                      <a:pt x="2405" y="6572"/>
                    </a:lnTo>
                    <a:cubicBezTo>
                      <a:pt x="1718" y="7140"/>
                      <a:pt x="1076" y="7797"/>
                      <a:pt x="524" y="8499"/>
                    </a:cubicBezTo>
                    <a:cubicBezTo>
                      <a:pt x="255" y="8827"/>
                      <a:pt x="1" y="9230"/>
                      <a:pt x="61" y="9634"/>
                    </a:cubicBezTo>
                    <a:cubicBezTo>
                      <a:pt x="1136" y="9619"/>
                      <a:pt x="2062" y="8887"/>
                      <a:pt x="2764" y="8095"/>
                    </a:cubicBezTo>
                    <a:cubicBezTo>
                      <a:pt x="3511" y="7229"/>
                      <a:pt x="4093" y="6228"/>
                      <a:pt x="4481" y="5168"/>
                    </a:cubicBezTo>
                    <a:lnTo>
                      <a:pt x="4481" y="5168"/>
                    </a:lnTo>
                    <a:cubicBezTo>
                      <a:pt x="4317" y="5960"/>
                      <a:pt x="4242" y="6766"/>
                      <a:pt x="4287" y="7588"/>
                    </a:cubicBezTo>
                    <a:cubicBezTo>
                      <a:pt x="4795" y="7528"/>
                      <a:pt x="5094" y="6990"/>
                      <a:pt x="5273" y="6497"/>
                    </a:cubicBezTo>
                    <a:cubicBezTo>
                      <a:pt x="5527" y="5751"/>
                      <a:pt x="5691" y="4974"/>
                      <a:pt x="5751" y="4182"/>
                    </a:cubicBezTo>
                    <a:cubicBezTo>
                      <a:pt x="5781" y="4690"/>
                      <a:pt x="5840" y="5213"/>
                      <a:pt x="5930" y="5706"/>
                    </a:cubicBezTo>
                    <a:cubicBezTo>
                      <a:pt x="5972" y="5899"/>
                      <a:pt x="6077" y="6144"/>
                      <a:pt x="6258" y="6144"/>
                    </a:cubicBezTo>
                    <a:cubicBezTo>
                      <a:pt x="6273" y="6144"/>
                      <a:pt x="6288" y="6142"/>
                      <a:pt x="6303" y="6139"/>
                    </a:cubicBezTo>
                    <a:cubicBezTo>
                      <a:pt x="6513" y="6109"/>
                      <a:pt x="6527" y="5885"/>
                      <a:pt x="6542" y="5706"/>
                    </a:cubicBezTo>
                    <a:cubicBezTo>
                      <a:pt x="6602" y="4974"/>
                      <a:pt x="6647" y="4242"/>
                      <a:pt x="6707" y="3510"/>
                    </a:cubicBezTo>
                    <a:cubicBezTo>
                      <a:pt x="6722" y="4630"/>
                      <a:pt x="6796" y="5870"/>
                      <a:pt x="7633" y="6602"/>
                    </a:cubicBezTo>
                    <a:cubicBezTo>
                      <a:pt x="7763" y="6352"/>
                      <a:pt x="7826" y="6081"/>
                      <a:pt x="7817" y="5809"/>
                    </a:cubicBezTo>
                    <a:lnTo>
                      <a:pt x="7817" y="5809"/>
                    </a:lnTo>
                    <a:cubicBezTo>
                      <a:pt x="7973" y="6362"/>
                      <a:pt x="8386" y="6849"/>
                      <a:pt x="8857" y="7199"/>
                    </a:cubicBezTo>
                    <a:cubicBezTo>
                      <a:pt x="9141" y="7423"/>
                      <a:pt x="9470" y="7573"/>
                      <a:pt x="9828" y="7617"/>
                    </a:cubicBezTo>
                    <a:cubicBezTo>
                      <a:pt x="10187" y="7617"/>
                      <a:pt x="10575" y="7408"/>
                      <a:pt x="10650" y="7050"/>
                    </a:cubicBezTo>
                    <a:cubicBezTo>
                      <a:pt x="10739" y="6662"/>
                      <a:pt x="10440" y="6303"/>
                      <a:pt x="10157" y="6019"/>
                    </a:cubicBezTo>
                    <a:cubicBezTo>
                      <a:pt x="8424" y="4302"/>
                      <a:pt x="6363" y="2540"/>
                      <a:pt x="59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0" name="Google Shape;1080;p42"/>
          <p:cNvSpPr txBox="1">
            <a:spLocks noGrp="1"/>
          </p:cNvSpPr>
          <p:nvPr>
            <p:ph type="subTitle" idx="1"/>
          </p:nvPr>
        </p:nvSpPr>
        <p:spPr>
          <a:xfrm>
            <a:off x="408425" y="1682700"/>
            <a:ext cx="302400" cy="9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0">
                <a:solidFill>
                  <a:schemeClr val="accent2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42"/>
          <p:cNvSpPr txBox="1">
            <a:spLocks noGrp="1"/>
          </p:cNvSpPr>
          <p:nvPr>
            <p:ph type="subTitle" idx="2"/>
          </p:nvPr>
        </p:nvSpPr>
        <p:spPr>
          <a:xfrm>
            <a:off x="8433175" y="1682700"/>
            <a:ext cx="302400" cy="9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0">
                <a:solidFill>
                  <a:schemeClr val="accent2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4"/>
          <p:cNvGrpSpPr/>
          <p:nvPr/>
        </p:nvGrpSpPr>
        <p:grpSpPr>
          <a:xfrm>
            <a:off x="-1183031" y="1938601"/>
            <a:ext cx="12804265" cy="4318933"/>
            <a:chOff x="-1183031" y="1938601"/>
            <a:chExt cx="12804265" cy="4318933"/>
          </a:xfrm>
        </p:grpSpPr>
        <p:sp>
          <p:nvSpPr>
            <p:cNvPr id="73" name="Google Shape;73;p4"/>
            <p:cNvSpPr/>
            <p:nvPr/>
          </p:nvSpPr>
          <p:spPr>
            <a:xfrm rot="-188664">
              <a:off x="5053035" y="3500098"/>
              <a:ext cx="6524193" cy="1783515"/>
            </a:xfrm>
            <a:custGeom>
              <a:avLst/>
              <a:gdLst/>
              <a:ahLst/>
              <a:cxnLst/>
              <a:rect l="l" t="t" r="r" b="b"/>
              <a:pathLst>
                <a:path w="50600" h="31946" extrusionOk="0">
                  <a:moveTo>
                    <a:pt x="0" y="22507"/>
                  </a:moveTo>
                  <a:cubicBezTo>
                    <a:pt x="553" y="25613"/>
                    <a:pt x="2405" y="28331"/>
                    <a:pt x="5108" y="29974"/>
                  </a:cubicBezTo>
                  <a:cubicBezTo>
                    <a:pt x="7811" y="31572"/>
                    <a:pt x="11097" y="31946"/>
                    <a:pt x="14099" y="30975"/>
                  </a:cubicBezTo>
                  <a:cubicBezTo>
                    <a:pt x="16145" y="30303"/>
                    <a:pt x="17937" y="29033"/>
                    <a:pt x="19923" y="28197"/>
                  </a:cubicBezTo>
                  <a:cubicBezTo>
                    <a:pt x="23433" y="26733"/>
                    <a:pt x="27331" y="26689"/>
                    <a:pt x="31110" y="26226"/>
                  </a:cubicBezTo>
                  <a:cubicBezTo>
                    <a:pt x="35277" y="25733"/>
                    <a:pt x="39414" y="24732"/>
                    <a:pt x="43237" y="23015"/>
                  </a:cubicBezTo>
                  <a:cubicBezTo>
                    <a:pt x="45074" y="22193"/>
                    <a:pt x="46851" y="21193"/>
                    <a:pt x="48240" y="19759"/>
                  </a:cubicBezTo>
                  <a:cubicBezTo>
                    <a:pt x="49629" y="18310"/>
                    <a:pt x="50600" y="16369"/>
                    <a:pt x="50525" y="14382"/>
                  </a:cubicBezTo>
                  <a:cubicBezTo>
                    <a:pt x="50480" y="13023"/>
                    <a:pt x="49987" y="11739"/>
                    <a:pt x="49674" y="10425"/>
                  </a:cubicBezTo>
                  <a:cubicBezTo>
                    <a:pt x="49047" y="7811"/>
                    <a:pt x="48673" y="4899"/>
                    <a:pt x="46896" y="2748"/>
                  </a:cubicBezTo>
                  <a:cubicBezTo>
                    <a:pt x="45522" y="1090"/>
                    <a:pt x="43327" y="0"/>
                    <a:pt x="41191" y="329"/>
                  </a:cubicBezTo>
                  <a:cubicBezTo>
                    <a:pt x="40489" y="433"/>
                    <a:pt x="39772" y="717"/>
                    <a:pt x="39384" y="1314"/>
                  </a:cubicBezTo>
                  <a:cubicBezTo>
                    <a:pt x="38831" y="2181"/>
                    <a:pt x="39175" y="3360"/>
                    <a:pt x="38861" y="4346"/>
                  </a:cubicBezTo>
                  <a:cubicBezTo>
                    <a:pt x="38816" y="4525"/>
                    <a:pt x="38712" y="4690"/>
                    <a:pt x="38577" y="4809"/>
                  </a:cubicBezTo>
                  <a:cubicBezTo>
                    <a:pt x="38353" y="4929"/>
                    <a:pt x="38114" y="4958"/>
                    <a:pt x="37875" y="4914"/>
                  </a:cubicBezTo>
                  <a:cubicBezTo>
                    <a:pt x="36934" y="4824"/>
                    <a:pt x="36008" y="4615"/>
                    <a:pt x="35082" y="4749"/>
                  </a:cubicBezTo>
                  <a:cubicBezTo>
                    <a:pt x="34171" y="4884"/>
                    <a:pt x="33216" y="5481"/>
                    <a:pt x="33051" y="6407"/>
                  </a:cubicBezTo>
                  <a:cubicBezTo>
                    <a:pt x="33051" y="6616"/>
                    <a:pt x="32992" y="6810"/>
                    <a:pt x="32917" y="7004"/>
                  </a:cubicBezTo>
                  <a:cubicBezTo>
                    <a:pt x="32588" y="7512"/>
                    <a:pt x="31707" y="7229"/>
                    <a:pt x="31304" y="7662"/>
                  </a:cubicBezTo>
                  <a:cubicBezTo>
                    <a:pt x="31065" y="7916"/>
                    <a:pt x="31050" y="8334"/>
                    <a:pt x="30751" y="8498"/>
                  </a:cubicBezTo>
                  <a:cubicBezTo>
                    <a:pt x="30587" y="8558"/>
                    <a:pt x="30408" y="8573"/>
                    <a:pt x="30244" y="8543"/>
                  </a:cubicBezTo>
                  <a:cubicBezTo>
                    <a:pt x="29034" y="8378"/>
                    <a:pt x="27929" y="7781"/>
                    <a:pt x="26719" y="7542"/>
                  </a:cubicBezTo>
                  <a:cubicBezTo>
                    <a:pt x="25300" y="7258"/>
                    <a:pt x="23971" y="7602"/>
                    <a:pt x="23433" y="8961"/>
                  </a:cubicBezTo>
                  <a:cubicBezTo>
                    <a:pt x="22970" y="10186"/>
                    <a:pt x="23269" y="12142"/>
                    <a:pt x="22089" y="12978"/>
                  </a:cubicBezTo>
                  <a:cubicBezTo>
                    <a:pt x="21297" y="13531"/>
                    <a:pt x="20177" y="13232"/>
                    <a:pt x="19222" y="13471"/>
                  </a:cubicBezTo>
                  <a:cubicBezTo>
                    <a:pt x="17579" y="13889"/>
                    <a:pt x="16698" y="15861"/>
                    <a:pt x="15070" y="16279"/>
                  </a:cubicBezTo>
                  <a:cubicBezTo>
                    <a:pt x="13487" y="16667"/>
                    <a:pt x="11993" y="15487"/>
                    <a:pt x="10410" y="15159"/>
                  </a:cubicBezTo>
                  <a:cubicBezTo>
                    <a:pt x="8722" y="14845"/>
                    <a:pt x="6990" y="15502"/>
                    <a:pt x="5944" y="16862"/>
                  </a:cubicBezTo>
                  <a:cubicBezTo>
                    <a:pt x="5317" y="17698"/>
                    <a:pt x="4974" y="18773"/>
                    <a:pt x="4152" y="19430"/>
                  </a:cubicBezTo>
                  <a:cubicBezTo>
                    <a:pt x="3525" y="19923"/>
                    <a:pt x="2703" y="20102"/>
                    <a:pt x="1972" y="20401"/>
                  </a:cubicBezTo>
                  <a:cubicBezTo>
                    <a:pt x="1225" y="20685"/>
                    <a:pt x="478" y="21208"/>
                    <a:pt x="314" y="21984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348921">
              <a:off x="442202" y="4621301"/>
              <a:ext cx="5952203" cy="1280256"/>
            </a:xfrm>
            <a:custGeom>
              <a:avLst/>
              <a:gdLst/>
              <a:ahLst/>
              <a:cxnLst/>
              <a:rect l="l" t="t" r="r" b="b"/>
              <a:pathLst>
                <a:path w="90014" h="24002" extrusionOk="0">
                  <a:moveTo>
                    <a:pt x="70435" y="1"/>
                  </a:moveTo>
                  <a:cubicBezTo>
                    <a:pt x="63854" y="1"/>
                    <a:pt x="57563" y="2451"/>
                    <a:pt x="51213" y="4153"/>
                  </a:cubicBezTo>
                  <a:cubicBezTo>
                    <a:pt x="43715" y="6154"/>
                    <a:pt x="36009" y="7140"/>
                    <a:pt x="28317" y="8111"/>
                  </a:cubicBezTo>
                  <a:cubicBezTo>
                    <a:pt x="26495" y="8335"/>
                    <a:pt x="24688" y="8574"/>
                    <a:pt x="22851" y="8678"/>
                  </a:cubicBezTo>
                  <a:cubicBezTo>
                    <a:pt x="20566" y="8828"/>
                    <a:pt x="18251" y="8783"/>
                    <a:pt x="15966" y="8992"/>
                  </a:cubicBezTo>
                  <a:cubicBezTo>
                    <a:pt x="11396" y="9395"/>
                    <a:pt x="6961" y="10799"/>
                    <a:pt x="2973" y="13069"/>
                  </a:cubicBezTo>
                  <a:cubicBezTo>
                    <a:pt x="1823" y="13726"/>
                    <a:pt x="613" y="14593"/>
                    <a:pt x="300" y="15877"/>
                  </a:cubicBezTo>
                  <a:cubicBezTo>
                    <a:pt x="1" y="17131"/>
                    <a:pt x="658" y="18461"/>
                    <a:pt x="1644" y="19297"/>
                  </a:cubicBezTo>
                  <a:cubicBezTo>
                    <a:pt x="2614" y="20118"/>
                    <a:pt x="3884" y="20552"/>
                    <a:pt x="5109" y="20910"/>
                  </a:cubicBezTo>
                  <a:cubicBezTo>
                    <a:pt x="15802" y="24001"/>
                    <a:pt x="27138" y="23314"/>
                    <a:pt x="38264" y="23479"/>
                  </a:cubicBezTo>
                  <a:cubicBezTo>
                    <a:pt x="44827" y="23581"/>
                    <a:pt x="51472" y="23984"/>
                    <a:pt x="58062" y="23984"/>
                  </a:cubicBezTo>
                  <a:cubicBezTo>
                    <a:pt x="65868" y="23984"/>
                    <a:pt x="73597" y="23419"/>
                    <a:pt x="81023" y="21119"/>
                  </a:cubicBezTo>
                  <a:cubicBezTo>
                    <a:pt x="83547" y="20328"/>
                    <a:pt x="86131" y="19282"/>
                    <a:pt x="87818" y="17251"/>
                  </a:cubicBezTo>
                  <a:cubicBezTo>
                    <a:pt x="89521" y="15220"/>
                    <a:pt x="90014" y="11979"/>
                    <a:pt x="88281" y="9978"/>
                  </a:cubicBezTo>
                  <a:cubicBezTo>
                    <a:pt x="86922" y="8409"/>
                    <a:pt x="86175" y="7767"/>
                    <a:pt x="85324" y="5945"/>
                  </a:cubicBezTo>
                  <a:cubicBezTo>
                    <a:pt x="84577" y="4302"/>
                    <a:pt x="84428" y="3944"/>
                    <a:pt x="82427" y="2928"/>
                  </a:cubicBezTo>
                  <a:cubicBezTo>
                    <a:pt x="78768" y="1032"/>
                    <a:pt x="74720" y="31"/>
                    <a:pt x="70613" y="1"/>
                  </a:cubicBezTo>
                  <a:cubicBezTo>
                    <a:pt x="70554" y="1"/>
                    <a:pt x="70495" y="1"/>
                    <a:pt x="7043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flipH="1">
              <a:off x="-1183031" y="4415022"/>
              <a:ext cx="2411404" cy="1263038"/>
            </a:xfrm>
            <a:custGeom>
              <a:avLst/>
              <a:gdLst/>
              <a:ahLst/>
              <a:cxnLst/>
              <a:rect l="l" t="t" r="r" b="b"/>
              <a:pathLst>
                <a:path w="33515" h="17555" extrusionOk="0">
                  <a:moveTo>
                    <a:pt x="23472" y="0"/>
                  </a:moveTo>
                  <a:cubicBezTo>
                    <a:pt x="23216" y="0"/>
                    <a:pt x="22968" y="39"/>
                    <a:pt x="22732" y="124"/>
                  </a:cubicBezTo>
                  <a:cubicBezTo>
                    <a:pt x="22224" y="318"/>
                    <a:pt x="21806" y="692"/>
                    <a:pt x="21552" y="1169"/>
                  </a:cubicBezTo>
                  <a:cubicBezTo>
                    <a:pt x="21298" y="1588"/>
                    <a:pt x="21238" y="2110"/>
                    <a:pt x="20910" y="2484"/>
                  </a:cubicBezTo>
                  <a:cubicBezTo>
                    <a:pt x="20656" y="2723"/>
                    <a:pt x="20342" y="2902"/>
                    <a:pt x="19999" y="2962"/>
                  </a:cubicBezTo>
                  <a:cubicBezTo>
                    <a:pt x="19656" y="3044"/>
                    <a:pt x="19311" y="3075"/>
                    <a:pt x="18964" y="3075"/>
                  </a:cubicBezTo>
                  <a:cubicBezTo>
                    <a:pt x="17813" y="3075"/>
                    <a:pt x="16642" y="2729"/>
                    <a:pt x="15488" y="2729"/>
                  </a:cubicBezTo>
                  <a:cubicBezTo>
                    <a:pt x="15213" y="2729"/>
                    <a:pt x="14939" y="2749"/>
                    <a:pt x="14667" y="2797"/>
                  </a:cubicBezTo>
                  <a:cubicBezTo>
                    <a:pt x="10829" y="3484"/>
                    <a:pt x="11202" y="7711"/>
                    <a:pt x="6931" y="8293"/>
                  </a:cubicBezTo>
                  <a:cubicBezTo>
                    <a:pt x="3421" y="8771"/>
                    <a:pt x="434" y="11833"/>
                    <a:pt x="31" y="15358"/>
                  </a:cubicBezTo>
                  <a:cubicBezTo>
                    <a:pt x="1" y="15492"/>
                    <a:pt x="16" y="15641"/>
                    <a:pt x="61" y="15776"/>
                  </a:cubicBezTo>
                  <a:cubicBezTo>
                    <a:pt x="165" y="16030"/>
                    <a:pt x="464" y="16134"/>
                    <a:pt x="748" y="16179"/>
                  </a:cubicBezTo>
                  <a:cubicBezTo>
                    <a:pt x="1020" y="16224"/>
                    <a:pt x="1293" y="16243"/>
                    <a:pt x="1567" y="16243"/>
                  </a:cubicBezTo>
                  <a:cubicBezTo>
                    <a:pt x="2736" y="16243"/>
                    <a:pt x="3920" y="15897"/>
                    <a:pt x="5094" y="15776"/>
                  </a:cubicBezTo>
                  <a:cubicBezTo>
                    <a:pt x="5290" y="15755"/>
                    <a:pt x="5488" y="15746"/>
                    <a:pt x="5687" y="15746"/>
                  </a:cubicBezTo>
                  <a:cubicBezTo>
                    <a:pt x="8092" y="15746"/>
                    <a:pt x="10759" y="17128"/>
                    <a:pt x="13338" y="17224"/>
                  </a:cubicBezTo>
                  <a:cubicBezTo>
                    <a:pt x="16668" y="17359"/>
                    <a:pt x="19984" y="17523"/>
                    <a:pt x="23299" y="17553"/>
                  </a:cubicBezTo>
                  <a:cubicBezTo>
                    <a:pt x="23371" y="17554"/>
                    <a:pt x="23441" y="17555"/>
                    <a:pt x="23512" y="17555"/>
                  </a:cubicBezTo>
                  <a:cubicBezTo>
                    <a:pt x="26185" y="17555"/>
                    <a:pt x="28504" y="16739"/>
                    <a:pt x="31021" y="15880"/>
                  </a:cubicBezTo>
                  <a:cubicBezTo>
                    <a:pt x="32141" y="15492"/>
                    <a:pt x="33470" y="14835"/>
                    <a:pt x="33500" y="13655"/>
                  </a:cubicBezTo>
                  <a:cubicBezTo>
                    <a:pt x="33515" y="13162"/>
                    <a:pt x="33276" y="12699"/>
                    <a:pt x="33127" y="12221"/>
                  </a:cubicBezTo>
                  <a:cubicBezTo>
                    <a:pt x="32559" y="10369"/>
                    <a:pt x="33291" y="8398"/>
                    <a:pt x="32260" y="6666"/>
                  </a:cubicBezTo>
                  <a:cubicBezTo>
                    <a:pt x="31529" y="5441"/>
                    <a:pt x="29497" y="3858"/>
                    <a:pt x="28437" y="2842"/>
                  </a:cubicBezTo>
                  <a:cubicBezTo>
                    <a:pt x="27469" y="1914"/>
                    <a:pt x="25276" y="0"/>
                    <a:pt x="2347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flipH="1">
              <a:off x="-370262" y="4717916"/>
              <a:ext cx="1103281" cy="675947"/>
            </a:xfrm>
            <a:custGeom>
              <a:avLst/>
              <a:gdLst/>
              <a:ahLst/>
              <a:cxnLst/>
              <a:rect l="l" t="t" r="r" b="b"/>
              <a:pathLst>
                <a:path w="15334" h="9395" extrusionOk="0">
                  <a:moveTo>
                    <a:pt x="14824" y="1"/>
                  </a:moveTo>
                  <a:cubicBezTo>
                    <a:pt x="14791" y="1"/>
                    <a:pt x="14758" y="3"/>
                    <a:pt x="14727" y="6"/>
                  </a:cubicBezTo>
                  <a:cubicBezTo>
                    <a:pt x="14234" y="66"/>
                    <a:pt x="13666" y="111"/>
                    <a:pt x="13203" y="320"/>
                  </a:cubicBezTo>
                  <a:cubicBezTo>
                    <a:pt x="12770" y="484"/>
                    <a:pt x="12501" y="798"/>
                    <a:pt x="12038" y="872"/>
                  </a:cubicBezTo>
                  <a:cubicBezTo>
                    <a:pt x="11950" y="887"/>
                    <a:pt x="11861" y="894"/>
                    <a:pt x="11772" y="894"/>
                  </a:cubicBezTo>
                  <a:cubicBezTo>
                    <a:pt x="11179" y="894"/>
                    <a:pt x="10586" y="603"/>
                    <a:pt x="9999" y="603"/>
                  </a:cubicBezTo>
                  <a:cubicBezTo>
                    <a:pt x="9802" y="603"/>
                    <a:pt x="9606" y="635"/>
                    <a:pt x="9410" y="723"/>
                  </a:cubicBezTo>
                  <a:cubicBezTo>
                    <a:pt x="8305" y="1216"/>
                    <a:pt x="8320" y="3068"/>
                    <a:pt x="7185" y="3426"/>
                  </a:cubicBezTo>
                  <a:cubicBezTo>
                    <a:pt x="7065" y="3456"/>
                    <a:pt x="6946" y="3471"/>
                    <a:pt x="6841" y="3486"/>
                  </a:cubicBezTo>
                  <a:cubicBezTo>
                    <a:pt x="6557" y="3501"/>
                    <a:pt x="6244" y="3501"/>
                    <a:pt x="5990" y="3635"/>
                  </a:cubicBezTo>
                  <a:cubicBezTo>
                    <a:pt x="5826" y="3785"/>
                    <a:pt x="5646" y="3919"/>
                    <a:pt x="5497" y="4083"/>
                  </a:cubicBezTo>
                  <a:cubicBezTo>
                    <a:pt x="5273" y="4218"/>
                    <a:pt x="5049" y="4307"/>
                    <a:pt x="4795" y="4367"/>
                  </a:cubicBezTo>
                  <a:cubicBezTo>
                    <a:pt x="2928" y="4950"/>
                    <a:pt x="1270" y="6040"/>
                    <a:pt x="1" y="7518"/>
                  </a:cubicBezTo>
                  <a:lnTo>
                    <a:pt x="1181" y="7294"/>
                  </a:lnTo>
                  <a:cubicBezTo>
                    <a:pt x="1241" y="7286"/>
                    <a:pt x="1306" y="7280"/>
                    <a:pt x="1368" y="7280"/>
                  </a:cubicBezTo>
                  <a:cubicBezTo>
                    <a:pt x="1522" y="7280"/>
                    <a:pt x="1665" y="7317"/>
                    <a:pt x="1718" y="7444"/>
                  </a:cubicBezTo>
                  <a:cubicBezTo>
                    <a:pt x="1748" y="7563"/>
                    <a:pt x="1689" y="7668"/>
                    <a:pt x="1718" y="7802"/>
                  </a:cubicBezTo>
                  <a:cubicBezTo>
                    <a:pt x="1748" y="7952"/>
                    <a:pt x="1898" y="8026"/>
                    <a:pt x="2032" y="8086"/>
                  </a:cubicBezTo>
                  <a:cubicBezTo>
                    <a:pt x="3257" y="8639"/>
                    <a:pt x="4541" y="9057"/>
                    <a:pt x="5870" y="9326"/>
                  </a:cubicBezTo>
                  <a:cubicBezTo>
                    <a:pt x="6177" y="9369"/>
                    <a:pt x="6502" y="9394"/>
                    <a:pt x="6831" y="9394"/>
                  </a:cubicBezTo>
                  <a:cubicBezTo>
                    <a:pt x="7850" y="9394"/>
                    <a:pt x="8919" y="9155"/>
                    <a:pt x="9664" y="8489"/>
                  </a:cubicBezTo>
                  <a:cubicBezTo>
                    <a:pt x="10396" y="7832"/>
                    <a:pt x="10590" y="6443"/>
                    <a:pt x="11381" y="5950"/>
                  </a:cubicBezTo>
                  <a:cubicBezTo>
                    <a:pt x="12352" y="5353"/>
                    <a:pt x="13144" y="4502"/>
                    <a:pt x="13696" y="3501"/>
                  </a:cubicBezTo>
                  <a:cubicBezTo>
                    <a:pt x="13323" y="3501"/>
                    <a:pt x="12949" y="3591"/>
                    <a:pt x="12636" y="3785"/>
                  </a:cubicBezTo>
                  <a:cubicBezTo>
                    <a:pt x="12412" y="3908"/>
                    <a:pt x="12155" y="4072"/>
                    <a:pt x="11921" y="4072"/>
                  </a:cubicBezTo>
                  <a:cubicBezTo>
                    <a:pt x="11842" y="4072"/>
                    <a:pt x="11766" y="4054"/>
                    <a:pt x="11695" y="4009"/>
                  </a:cubicBezTo>
                  <a:cubicBezTo>
                    <a:pt x="11516" y="3859"/>
                    <a:pt x="11456" y="3606"/>
                    <a:pt x="11561" y="3396"/>
                  </a:cubicBezTo>
                  <a:cubicBezTo>
                    <a:pt x="11665" y="3202"/>
                    <a:pt x="11814" y="3038"/>
                    <a:pt x="12009" y="2919"/>
                  </a:cubicBezTo>
                  <a:cubicBezTo>
                    <a:pt x="12516" y="2545"/>
                    <a:pt x="13084" y="2261"/>
                    <a:pt x="13562" y="1858"/>
                  </a:cubicBezTo>
                  <a:cubicBezTo>
                    <a:pt x="14099" y="1440"/>
                    <a:pt x="14577" y="947"/>
                    <a:pt x="15130" y="514"/>
                  </a:cubicBezTo>
                  <a:cubicBezTo>
                    <a:pt x="15205" y="469"/>
                    <a:pt x="15264" y="395"/>
                    <a:pt x="15294" y="305"/>
                  </a:cubicBezTo>
                  <a:cubicBezTo>
                    <a:pt x="15334" y="95"/>
                    <a:pt x="15063" y="1"/>
                    <a:pt x="14824" y="1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flipH="1">
              <a:off x="-679817" y="4751731"/>
              <a:ext cx="365146" cy="335707"/>
            </a:xfrm>
            <a:custGeom>
              <a:avLst/>
              <a:gdLst/>
              <a:ahLst/>
              <a:cxnLst/>
              <a:rect l="l" t="t" r="r" b="b"/>
              <a:pathLst>
                <a:path w="5075" h="4666" extrusionOk="0">
                  <a:moveTo>
                    <a:pt x="4261" y="0"/>
                  </a:moveTo>
                  <a:cubicBezTo>
                    <a:pt x="4162" y="0"/>
                    <a:pt x="4051" y="14"/>
                    <a:pt x="3928" y="44"/>
                  </a:cubicBezTo>
                  <a:cubicBezTo>
                    <a:pt x="3525" y="134"/>
                    <a:pt x="3301" y="417"/>
                    <a:pt x="2973" y="612"/>
                  </a:cubicBezTo>
                  <a:cubicBezTo>
                    <a:pt x="2599" y="836"/>
                    <a:pt x="2061" y="865"/>
                    <a:pt x="1733" y="1134"/>
                  </a:cubicBezTo>
                  <a:cubicBezTo>
                    <a:pt x="1061" y="1702"/>
                    <a:pt x="1703" y="2822"/>
                    <a:pt x="1016" y="3315"/>
                  </a:cubicBezTo>
                  <a:cubicBezTo>
                    <a:pt x="882" y="3419"/>
                    <a:pt x="702" y="3464"/>
                    <a:pt x="553" y="3554"/>
                  </a:cubicBezTo>
                  <a:cubicBezTo>
                    <a:pt x="254" y="3748"/>
                    <a:pt x="135" y="4121"/>
                    <a:pt x="30" y="4465"/>
                  </a:cubicBezTo>
                  <a:cubicBezTo>
                    <a:pt x="15" y="4524"/>
                    <a:pt x="0" y="4614"/>
                    <a:pt x="60" y="4644"/>
                  </a:cubicBezTo>
                  <a:cubicBezTo>
                    <a:pt x="81" y="4654"/>
                    <a:pt x="110" y="4665"/>
                    <a:pt x="135" y="4665"/>
                  </a:cubicBezTo>
                  <a:cubicBezTo>
                    <a:pt x="146" y="4665"/>
                    <a:pt x="156" y="4663"/>
                    <a:pt x="165" y="4659"/>
                  </a:cubicBezTo>
                  <a:cubicBezTo>
                    <a:pt x="478" y="4599"/>
                    <a:pt x="777" y="4480"/>
                    <a:pt x="1031" y="4300"/>
                  </a:cubicBezTo>
                  <a:cubicBezTo>
                    <a:pt x="1345" y="4076"/>
                    <a:pt x="1599" y="3763"/>
                    <a:pt x="1927" y="3584"/>
                  </a:cubicBezTo>
                  <a:cubicBezTo>
                    <a:pt x="2256" y="3419"/>
                    <a:pt x="2599" y="3300"/>
                    <a:pt x="2943" y="3210"/>
                  </a:cubicBezTo>
                  <a:cubicBezTo>
                    <a:pt x="3839" y="2897"/>
                    <a:pt x="4556" y="2195"/>
                    <a:pt x="4854" y="1299"/>
                  </a:cubicBezTo>
                  <a:cubicBezTo>
                    <a:pt x="5075" y="599"/>
                    <a:pt x="4913" y="0"/>
                    <a:pt x="4261" y="0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-281306" flipH="1">
              <a:off x="4661504" y="4472854"/>
              <a:ext cx="4937074" cy="1416257"/>
            </a:xfrm>
            <a:custGeom>
              <a:avLst/>
              <a:gdLst/>
              <a:ahLst/>
              <a:cxnLst/>
              <a:rect l="l" t="t" r="r" b="b"/>
              <a:pathLst>
                <a:path w="67851" h="26551" extrusionOk="0">
                  <a:moveTo>
                    <a:pt x="38697" y="0"/>
                  </a:moveTo>
                  <a:cubicBezTo>
                    <a:pt x="38891" y="90"/>
                    <a:pt x="39056" y="224"/>
                    <a:pt x="39190" y="374"/>
                  </a:cubicBezTo>
                  <a:cubicBezTo>
                    <a:pt x="39325" y="553"/>
                    <a:pt x="39325" y="792"/>
                    <a:pt x="39190" y="956"/>
                  </a:cubicBezTo>
                  <a:cubicBezTo>
                    <a:pt x="39101" y="1031"/>
                    <a:pt x="39011" y="1076"/>
                    <a:pt x="38906" y="1106"/>
                  </a:cubicBezTo>
                  <a:cubicBezTo>
                    <a:pt x="37876" y="1419"/>
                    <a:pt x="37114" y="1628"/>
                    <a:pt x="36054" y="1628"/>
                  </a:cubicBezTo>
                  <a:cubicBezTo>
                    <a:pt x="35215" y="1528"/>
                    <a:pt x="34292" y="1316"/>
                    <a:pt x="33402" y="1316"/>
                  </a:cubicBezTo>
                  <a:cubicBezTo>
                    <a:pt x="32834" y="1316"/>
                    <a:pt x="32279" y="1402"/>
                    <a:pt x="31768" y="1658"/>
                  </a:cubicBezTo>
                  <a:cubicBezTo>
                    <a:pt x="31185" y="1972"/>
                    <a:pt x="30722" y="2524"/>
                    <a:pt x="30080" y="2674"/>
                  </a:cubicBezTo>
                  <a:cubicBezTo>
                    <a:pt x="29953" y="2702"/>
                    <a:pt x="29826" y="2714"/>
                    <a:pt x="29699" y="2714"/>
                  </a:cubicBezTo>
                  <a:cubicBezTo>
                    <a:pt x="29019" y="2714"/>
                    <a:pt x="28338" y="2373"/>
                    <a:pt x="27645" y="2360"/>
                  </a:cubicBezTo>
                  <a:cubicBezTo>
                    <a:pt x="27620" y="2359"/>
                    <a:pt x="27596" y="2359"/>
                    <a:pt x="27571" y="2359"/>
                  </a:cubicBezTo>
                  <a:cubicBezTo>
                    <a:pt x="26719" y="2359"/>
                    <a:pt x="25934" y="2845"/>
                    <a:pt x="25107" y="3077"/>
                  </a:cubicBezTo>
                  <a:cubicBezTo>
                    <a:pt x="24528" y="3242"/>
                    <a:pt x="23933" y="3281"/>
                    <a:pt x="23332" y="3281"/>
                  </a:cubicBezTo>
                  <a:cubicBezTo>
                    <a:pt x="22787" y="3281"/>
                    <a:pt x="22237" y="3249"/>
                    <a:pt x="21689" y="3249"/>
                  </a:cubicBezTo>
                  <a:cubicBezTo>
                    <a:pt x="21313" y="3249"/>
                    <a:pt x="20938" y="3264"/>
                    <a:pt x="20566" y="3316"/>
                  </a:cubicBezTo>
                  <a:cubicBezTo>
                    <a:pt x="19542" y="3456"/>
                    <a:pt x="18543" y="3874"/>
                    <a:pt x="17521" y="3874"/>
                  </a:cubicBezTo>
                  <a:cubicBezTo>
                    <a:pt x="17456" y="3874"/>
                    <a:pt x="17391" y="3872"/>
                    <a:pt x="17325" y="3868"/>
                  </a:cubicBezTo>
                  <a:cubicBezTo>
                    <a:pt x="16931" y="3848"/>
                    <a:pt x="16543" y="3762"/>
                    <a:pt x="16162" y="3762"/>
                  </a:cubicBezTo>
                  <a:cubicBezTo>
                    <a:pt x="15996" y="3762"/>
                    <a:pt x="15831" y="3778"/>
                    <a:pt x="15668" y="3824"/>
                  </a:cubicBezTo>
                  <a:cubicBezTo>
                    <a:pt x="15145" y="3958"/>
                    <a:pt x="14742" y="4361"/>
                    <a:pt x="14234" y="4481"/>
                  </a:cubicBezTo>
                  <a:cubicBezTo>
                    <a:pt x="14053" y="4520"/>
                    <a:pt x="13871" y="4539"/>
                    <a:pt x="13692" y="4539"/>
                  </a:cubicBezTo>
                  <a:cubicBezTo>
                    <a:pt x="13532" y="4539"/>
                    <a:pt x="13373" y="4524"/>
                    <a:pt x="13218" y="4496"/>
                  </a:cubicBezTo>
                  <a:cubicBezTo>
                    <a:pt x="12173" y="4360"/>
                    <a:pt x="11089" y="4099"/>
                    <a:pt x="10041" y="4099"/>
                  </a:cubicBezTo>
                  <a:cubicBezTo>
                    <a:pt x="9473" y="4099"/>
                    <a:pt x="8915" y="4176"/>
                    <a:pt x="8379" y="4391"/>
                  </a:cubicBezTo>
                  <a:cubicBezTo>
                    <a:pt x="7528" y="4735"/>
                    <a:pt x="6841" y="5422"/>
                    <a:pt x="6184" y="6079"/>
                  </a:cubicBezTo>
                  <a:cubicBezTo>
                    <a:pt x="5034" y="7229"/>
                    <a:pt x="3750" y="8319"/>
                    <a:pt x="2734" y="9589"/>
                  </a:cubicBezTo>
                  <a:cubicBezTo>
                    <a:pt x="837" y="11918"/>
                    <a:pt x="1" y="15234"/>
                    <a:pt x="1106" y="18027"/>
                  </a:cubicBezTo>
                  <a:cubicBezTo>
                    <a:pt x="2510" y="21611"/>
                    <a:pt x="6498" y="23388"/>
                    <a:pt x="10201" y="24389"/>
                  </a:cubicBezTo>
                  <a:cubicBezTo>
                    <a:pt x="15946" y="25965"/>
                    <a:pt x="21916" y="26550"/>
                    <a:pt x="27893" y="26550"/>
                  </a:cubicBezTo>
                  <a:cubicBezTo>
                    <a:pt x="30183" y="26550"/>
                    <a:pt x="32475" y="26465"/>
                    <a:pt x="34755" y="26316"/>
                  </a:cubicBezTo>
                  <a:cubicBezTo>
                    <a:pt x="41102" y="25897"/>
                    <a:pt x="47509" y="25121"/>
                    <a:pt x="53856" y="24180"/>
                  </a:cubicBezTo>
                  <a:cubicBezTo>
                    <a:pt x="56156" y="23836"/>
                    <a:pt x="58441" y="23463"/>
                    <a:pt x="60711" y="23090"/>
                  </a:cubicBezTo>
                  <a:cubicBezTo>
                    <a:pt x="61936" y="22881"/>
                    <a:pt x="63176" y="22642"/>
                    <a:pt x="64221" y="21984"/>
                  </a:cubicBezTo>
                  <a:cubicBezTo>
                    <a:pt x="65192" y="21387"/>
                    <a:pt x="65924" y="20461"/>
                    <a:pt x="66491" y="19475"/>
                  </a:cubicBezTo>
                  <a:cubicBezTo>
                    <a:pt x="67119" y="18415"/>
                    <a:pt x="67537" y="17265"/>
                    <a:pt x="67701" y="16055"/>
                  </a:cubicBezTo>
                  <a:cubicBezTo>
                    <a:pt x="67850" y="14846"/>
                    <a:pt x="67581" y="13621"/>
                    <a:pt x="67119" y="12501"/>
                  </a:cubicBezTo>
                  <a:cubicBezTo>
                    <a:pt x="66685" y="11530"/>
                    <a:pt x="65998" y="10903"/>
                    <a:pt x="65849" y="9872"/>
                  </a:cubicBezTo>
                  <a:cubicBezTo>
                    <a:pt x="65789" y="9484"/>
                    <a:pt x="65520" y="9170"/>
                    <a:pt x="65252" y="8887"/>
                  </a:cubicBezTo>
                  <a:lnTo>
                    <a:pt x="64191" y="7752"/>
                  </a:lnTo>
                  <a:cubicBezTo>
                    <a:pt x="63833" y="7363"/>
                    <a:pt x="63445" y="6960"/>
                    <a:pt x="62937" y="6811"/>
                  </a:cubicBezTo>
                  <a:cubicBezTo>
                    <a:pt x="62786" y="6774"/>
                    <a:pt x="62633" y="6761"/>
                    <a:pt x="62479" y="6761"/>
                  </a:cubicBezTo>
                  <a:cubicBezTo>
                    <a:pt x="62193" y="6761"/>
                    <a:pt x="61905" y="6806"/>
                    <a:pt x="61622" y="6826"/>
                  </a:cubicBezTo>
                  <a:cubicBezTo>
                    <a:pt x="61482" y="6838"/>
                    <a:pt x="61342" y="6844"/>
                    <a:pt x="61202" y="6844"/>
                  </a:cubicBezTo>
                  <a:cubicBezTo>
                    <a:pt x="60656" y="6844"/>
                    <a:pt x="60114" y="6753"/>
                    <a:pt x="59591" y="6587"/>
                  </a:cubicBezTo>
                  <a:cubicBezTo>
                    <a:pt x="58994" y="6378"/>
                    <a:pt x="58426" y="6049"/>
                    <a:pt x="57799" y="6004"/>
                  </a:cubicBezTo>
                  <a:cubicBezTo>
                    <a:pt x="57730" y="6002"/>
                    <a:pt x="57662" y="6000"/>
                    <a:pt x="57594" y="6000"/>
                  </a:cubicBezTo>
                  <a:cubicBezTo>
                    <a:pt x="57279" y="6000"/>
                    <a:pt x="56974" y="6027"/>
                    <a:pt x="56679" y="6064"/>
                  </a:cubicBezTo>
                  <a:cubicBezTo>
                    <a:pt x="56569" y="6072"/>
                    <a:pt x="56459" y="6075"/>
                    <a:pt x="56349" y="6075"/>
                  </a:cubicBezTo>
                  <a:cubicBezTo>
                    <a:pt x="55458" y="6075"/>
                    <a:pt x="54563" y="5847"/>
                    <a:pt x="53677" y="5847"/>
                  </a:cubicBezTo>
                  <a:cubicBezTo>
                    <a:pt x="53422" y="5847"/>
                    <a:pt x="53168" y="5866"/>
                    <a:pt x="52915" y="5915"/>
                  </a:cubicBezTo>
                  <a:cubicBezTo>
                    <a:pt x="52622" y="5971"/>
                    <a:pt x="52320" y="6070"/>
                    <a:pt x="52023" y="6070"/>
                  </a:cubicBezTo>
                  <a:cubicBezTo>
                    <a:pt x="51926" y="6070"/>
                    <a:pt x="51831" y="6060"/>
                    <a:pt x="51736" y="6034"/>
                  </a:cubicBezTo>
                  <a:cubicBezTo>
                    <a:pt x="51228" y="5915"/>
                    <a:pt x="50899" y="5407"/>
                    <a:pt x="50406" y="5228"/>
                  </a:cubicBezTo>
                  <a:cubicBezTo>
                    <a:pt x="50229" y="5160"/>
                    <a:pt x="50055" y="5133"/>
                    <a:pt x="49882" y="5133"/>
                  </a:cubicBezTo>
                  <a:cubicBezTo>
                    <a:pt x="49168" y="5133"/>
                    <a:pt x="48485" y="5597"/>
                    <a:pt x="47781" y="5597"/>
                  </a:cubicBezTo>
                  <a:cubicBezTo>
                    <a:pt x="47563" y="5597"/>
                    <a:pt x="47344" y="5553"/>
                    <a:pt x="47121" y="5437"/>
                  </a:cubicBezTo>
                  <a:cubicBezTo>
                    <a:pt x="45687" y="4675"/>
                    <a:pt x="44343" y="3764"/>
                    <a:pt x="43103" y="2718"/>
                  </a:cubicBezTo>
                  <a:cubicBezTo>
                    <a:pt x="42162" y="1912"/>
                    <a:pt x="41266" y="1031"/>
                    <a:pt x="40146" y="508"/>
                  </a:cubicBezTo>
                  <a:cubicBezTo>
                    <a:pt x="39683" y="284"/>
                    <a:pt x="39205" y="120"/>
                    <a:pt x="3869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 rot="-281309" flipH="1">
              <a:off x="6042999" y="4611963"/>
              <a:ext cx="3031742" cy="630490"/>
            </a:xfrm>
            <a:custGeom>
              <a:avLst/>
              <a:gdLst/>
              <a:ahLst/>
              <a:cxnLst/>
              <a:rect l="l" t="t" r="r" b="b"/>
              <a:pathLst>
                <a:path w="56837" h="11820" extrusionOk="0">
                  <a:moveTo>
                    <a:pt x="37899" y="0"/>
                  </a:moveTo>
                  <a:cubicBezTo>
                    <a:pt x="37795" y="389"/>
                    <a:pt x="37675" y="777"/>
                    <a:pt x="37541" y="1150"/>
                  </a:cubicBezTo>
                  <a:cubicBezTo>
                    <a:pt x="37257" y="1583"/>
                    <a:pt x="36794" y="1748"/>
                    <a:pt x="36376" y="2002"/>
                  </a:cubicBezTo>
                  <a:cubicBezTo>
                    <a:pt x="35495" y="2539"/>
                    <a:pt x="34763" y="3465"/>
                    <a:pt x="33658" y="3510"/>
                  </a:cubicBezTo>
                  <a:cubicBezTo>
                    <a:pt x="33449" y="3510"/>
                    <a:pt x="33254" y="3510"/>
                    <a:pt x="33060" y="3540"/>
                  </a:cubicBezTo>
                  <a:cubicBezTo>
                    <a:pt x="32758" y="3609"/>
                    <a:pt x="32494" y="3829"/>
                    <a:pt x="32186" y="3829"/>
                  </a:cubicBezTo>
                  <a:cubicBezTo>
                    <a:pt x="32159" y="3829"/>
                    <a:pt x="32132" y="3827"/>
                    <a:pt x="32104" y="3824"/>
                  </a:cubicBezTo>
                  <a:cubicBezTo>
                    <a:pt x="32060" y="3570"/>
                    <a:pt x="32179" y="3316"/>
                    <a:pt x="32403" y="3196"/>
                  </a:cubicBezTo>
                  <a:cubicBezTo>
                    <a:pt x="32642" y="3077"/>
                    <a:pt x="32881" y="3002"/>
                    <a:pt x="33135" y="2987"/>
                  </a:cubicBezTo>
                  <a:cubicBezTo>
                    <a:pt x="33822" y="2853"/>
                    <a:pt x="34494" y="2614"/>
                    <a:pt x="35106" y="2256"/>
                  </a:cubicBezTo>
                  <a:cubicBezTo>
                    <a:pt x="35151" y="2241"/>
                    <a:pt x="35196" y="2196"/>
                    <a:pt x="35226" y="2151"/>
                  </a:cubicBezTo>
                  <a:cubicBezTo>
                    <a:pt x="35256" y="2076"/>
                    <a:pt x="35241" y="1987"/>
                    <a:pt x="35196" y="1912"/>
                  </a:cubicBezTo>
                  <a:cubicBezTo>
                    <a:pt x="35053" y="1702"/>
                    <a:pt x="34806" y="1626"/>
                    <a:pt x="34549" y="1626"/>
                  </a:cubicBezTo>
                  <a:cubicBezTo>
                    <a:pt x="34404" y="1626"/>
                    <a:pt x="34255" y="1650"/>
                    <a:pt x="34121" y="1688"/>
                  </a:cubicBezTo>
                  <a:cubicBezTo>
                    <a:pt x="33760" y="1785"/>
                    <a:pt x="33424" y="1960"/>
                    <a:pt x="33055" y="1960"/>
                  </a:cubicBezTo>
                  <a:cubicBezTo>
                    <a:pt x="33027" y="1960"/>
                    <a:pt x="32999" y="1959"/>
                    <a:pt x="32971" y="1957"/>
                  </a:cubicBezTo>
                  <a:cubicBezTo>
                    <a:pt x="32538" y="1920"/>
                    <a:pt x="32115" y="1596"/>
                    <a:pt x="31703" y="1596"/>
                  </a:cubicBezTo>
                  <a:cubicBezTo>
                    <a:pt x="31617" y="1596"/>
                    <a:pt x="31532" y="1610"/>
                    <a:pt x="31447" y="1643"/>
                  </a:cubicBezTo>
                  <a:cubicBezTo>
                    <a:pt x="31164" y="1748"/>
                    <a:pt x="30999" y="2046"/>
                    <a:pt x="30820" y="2285"/>
                  </a:cubicBezTo>
                  <a:cubicBezTo>
                    <a:pt x="30673" y="2513"/>
                    <a:pt x="30442" y="2728"/>
                    <a:pt x="30171" y="2728"/>
                  </a:cubicBezTo>
                  <a:cubicBezTo>
                    <a:pt x="30139" y="2728"/>
                    <a:pt x="30106" y="2725"/>
                    <a:pt x="30073" y="2718"/>
                  </a:cubicBezTo>
                  <a:cubicBezTo>
                    <a:pt x="29864" y="2689"/>
                    <a:pt x="29700" y="2494"/>
                    <a:pt x="29491" y="2420"/>
                  </a:cubicBezTo>
                  <a:cubicBezTo>
                    <a:pt x="29423" y="2396"/>
                    <a:pt x="29355" y="2385"/>
                    <a:pt x="29288" y="2385"/>
                  </a:cubicBezTo>
                  <a:cubicBezTo>
                    <a:pt x="28943" y="2385"/>
                    <a:pt x="28616" y="2673"/>
                    <a:pt x="28341" y="2898"/>
                  </a:cubicBezTo>
                  <a:cubicBezTo>
                    <a:pt x="27964" y="3219"/>
                    <a:pt x="27487" y="3306"/>
                    <a:pt x="26973" y="3306"/>
                  </a:cubicBezTo>
                  <a:cubicBezTo>
                    <a:pt x="26364" y="3306"/>
                    <a:pt x="25703" y="3183"/>
                    <a:pt x="25097" y="3183"/>
                  </a:cubicBezTo>
                  <a:cubicBezTo>
                    <a:pt x="24836" y="3183"/>
                    <a:pt x="24585" y="3206"/>
                    <a:pt x="24353" y="3271"/>
                  </a:cubicBezTo>
                  <a:cubicBezTo>
                    <a:pt x="23308" y="3570"/>
                    <a:pt x="22501" y="4361"/>
                    <a:pt x="21605" y="4974"/>
                  </a:cubicBezTo>
                  <a:cubicBezTo>
                    <a:pt x="20982" y="5389"/>
                    <a:pt x="20214" y="5725"/>
                    <a:pt x="19482" y="5725"/>
                  </a:cubicBezTo>
                  <a:cubicBezTo>
                    <a:pt x="19162" y="5725"/>
                    <a:pt x="18849" y="5661"/>
                    <a:pt x="18558" y="5511"/>
                  </a:cubicBezTo>
                  <a:cubicBezTo>
                    <a:pt x="18066" y="5242"/>
                    <a:pt x="17707" y="4780"/>
                    <a:pt x="17244" y="4466"/>
                  </a:cubicBezTo>
                  <a:cubicBezTo>
                    <a:pt x="16788" y="4159"/>
                    <a:pt x="16366" y="4049"/>
                    <a:pt x="15956" y="4049"/>
                  </a:cubicBezTo>
                  <a:cubicBezTo>
                    <a:pt x="15049" y="4049"/>
                    <a:pt x="14205" y="4586"/>
                    <a:pt x="13197" y="4720"/>
                  </a:cubicBezTo>
                  <a:cubicBezTo>
                    <a:pt x="13121" y="4730"/>
                    <a:pt x="13046" y="4734"/>
                    <a:pt x="12971" y="4734"/>
                  </a:cubicBezTo>
                  <a:cubicBezTo>
                    <a:pt x="12362" y="4734"/>
                    <a:pt x="11762" y="4443"/>
                    <a:pt x="11151" y="4376"/>
                  </a:cubicBezTo>
                  <a:cubicBezTo>
                    <a:pt x="11064" y="4368"/>
                    <a:pt x="10978" y="4364"/>
                    <a:pt x="10891" y="4364"/>
                  </a:cubicBezTo>
                  <a:cubicBezTo>
                    <a:pt x="10377" y="4364"/>
                    <a:pt x="9857" y="4502"/>
                    <a:pt x="9359" y="4630"/>
                  </a:cubicBezTo>
                  <a:lnTo>
                    <a:pt x="6357" y="5392"/>
                  </a:lnTo>
                  <a:cubicBezTo>
                    <a:pt x="5909" y="5511"/>
                    <a:pt x="5431" y="5646"/>
                    <a:pt x="5072" y="5959"/>
                  </a:cubicBezTo>
                  <a:cubicBezTo>
                    <a:pt x="4983" y="6019"/>
                    <a:pt x="4923" y="6094"/>
                    <a:pt x="4893" y="6198"/>
                  </a:cubicBezTo>
                  <a:cubicBezTo>
                    <a:pt x="4878" y="6392"/>
                    <a:pt x="5027" y="6572"/>
                    <a:pt x="5222" y="6602"/>
                  </a:cubicBezTo>
                  <a:cubicBezTo>
                    <a:pt x="5253" y="6604"/>
                    <a:pt x="5285" y="6605"/>
                    <a:pt x="5316" y="6605"/>
                  </a:cubicBezTo>
                  <a:cubicBezTo>
                    <a:pt x="5478" y="6605"/>
                    <a:pt x="5639" y="6572"/>
                    <a:pt x="5789" y="6497"/>
                  </a:cubicBezTo>
                  <a:lnTo>
                    <a:pt x="7880" y="5720"/>
                  </a:lnTo>
                  <a:cubicBezTo>
                    <a:pt x="8089" y="5646"/>
                    <a:pt x="8298" y="5586"/>
                    <a:pt x="8522" y="5571"/>
                  </a:cubicBezTo>
                  <a:cubicBezTo>
                    <a:pt x="8544" y="5570"/>
                    <a:pt x="8565" y="5569"/>
                    <a:pt x="8586" y="5569"/>
                  </a:cubicBezTo>
                  <a:cubicBezTo>
                    <a:pt x="9054" y="5569"/>
                    <a:pt x="9484" y="5870"/>
                    <a:pt x="9956" y="5885"/>
                  </a:cubicBezTo>
                  <a:cubicBezTo>
                    <a:pt x="10673" y="5900"/>
                    <a:pt x="11121" y="6497"/>
                    <a:pt x="10553" y="7094"/>
                  </a:cubicBezTo>
                  <a:cubicBezTo>
                    <a:pt x="10090" y="7572"/>
                    <a:pt x="8896" y="7662"/>
                    <a:pt x="8283" y="7722"/>
                  </a:cubicBezTo>
                  <a:cubicBezTo>
                    <a:pt x="7772" y="7778"/>
                    <a:pt x="7258" y="7793"/>
                    <a:pt x="6743" y="7793"/>
                  </a:cubicBezTo>
                  <a:cubicBezTo>
                    <a:pt x="6170" y="7793"/>
                    <a:pt x="5597" y="7775"/>
                    <a:pt x="5024" y="7775"/>
                  </a:cubicBezTo>
                  <a:cubicBezTo>
                    <a:pt x="4213" y="7775"/>
                    <a:pt x="3405" y="7812"/>
                    <a:pt x="2608" y="7991"/>
                  </a:cubicBezTo>
                  <a:cubicBezTo>
                    <a:pt x="1682" y="8200"/>
                    <a:pt x="711" y="8707"/>
                    <a:pt x="442" y="9618"/>
                  </a:cubicBezTo>
                  <a:cubicBezTo>
                    <a:pt x="0" y="11037"/>
                    <a:pt x="1087" y="11314"/>
                    <a:pt x="2234" y="11314"/>
                  </a:cubicBezTo>
                  <a:cubicBezTo>
                    <a:pt x="2945" y="11314"/>
                    <a:pt x="3680" y="11207"/>
                    <a:pt x="4086" y="11202"/>
                  </a:cubicBezTo>
                  <a:cubicBezTo>
                    <a:pt x="4105" y="11201"/>
                    <a:pt x="4123" y="11201"/>
                    <a:pt x="4141" y="11201"/>
                  </a:cubicBezTo>
                  <a:cubicBezTo>
                    <a:pt x="6052" y="11201"/>
                    <a:pt x="7962" y="11820"/>
                    <a:pt x="9857" y="11820"/>
                  </a:cubicBezTo>
                  <a:cubicBezTo>
                    <a:pt x="10314" y="11820"/>
                    <a:pt x="10770" y="11784"/>
                    <a:pt x="11225" y="11694"/>
                  </a:cubicBezTo>
                  <a:cubicBezTo>
                    <a:pt x="13182" y="11321"/>
                    <a:pt x="14855" y="9992"/>
                    <a:pt x="16811" y="9618"/>
                  </a:cubicBezTo>
                  <a:cubicBezTo>
                    <a:pt x="18215" y="9335"/>
                    <a:pt x="19708" y="9559"/>
                    <a:pt x="21082" y="9111"/>
                  </a:cubicBezTo>
                  <a:cubicBezTo>
                    <a:pt x="21829" y="8857"/>
                    <a:pt x="22501" y="8364"/>
                    <a:pt x="23248" y="8110"/>
                  </a:cubicBezTo>
                  <a:cubicBezTo>
                    <a:pt x="24144" y="7826"/>
                    <a:pt x="24980" y="7647"/>
                    <a:pt x="25877" y="7274"/>
                  </a:cubicBezTo>
                  <a:cubicBezTo>
                    <a:pt x="27146" y="6751"/>
                    <a:pt x="28535" y="6646"/>
                    <a:pt x="29894" y="6557"/>
                  </a:cubicBezTo>
                  <a:cubicBezTo>
                    <a:pt x="30012" y="6536"/>
                    <a:pt x="30128" y="6526"/>
                    <a:pt x="30242" y="6526"/>
                  </a:cubicBezTo>
                  <a:cubicBezTo>
                    <a:pt x="30461" y="6526"/>
                    <a:pt x="30674" y="6563"/>
                    <a:pt x="30880" y="6631"/>
                  </a:cubicBezTo>
                  <a:cubicBezTo>
                    <a:pt x="31074" y="6721"/>
                    <a:pt x="31268" y="6826"/>
                    <a:pt x="31447" y="6945"/>
                  </a:cubicBezTo>
                  <a:cubicBezTo>
                    <a:pt x="31717" y="7082"/>
                    <a:pt x="32007" y="7149"/>
                    <a:pt x="32295" y="7149"/>
                  </a:cubicBezTo>
                  <a:cubicBezTo>
                    <a:pt x="32853" y="7149"/>
                    <a:pt x="33403" y="6900"/>
                    <a:pt x="33777" y="6437"/>
                  </a:cubicBezTo>
                  <a:cubicBezTo>
                    <a:pt x="33986" y="6168"/>
                    <a:pt x="34151" y="5795"/>
                    <a:pt x="34464" y="5661"/>
                  </a:cubicBezTo>
                  <a:cubicBezTo>
                    <a:pt x="34566" y="5618"/>
                    <a:pt x="34670" y="5600"/>
                    <a:pt x="34777" y="5600"/>
                  </a:cubicBezTo>
                  <a:cubicBezTo>
                    <a:pt x="35338" y="5600"/>
                    <a:pt x="35959" y="6094"/>
                    <a:pt x="36519" y="6094"/>
                  </a:cubicBezTo>
                  <a:cubicBezTo>
                    <a:pt x="36526" y="6094"/>
                    <a:pt x="36533" y="6094"/>
                    <a:pt x="36540" y="6094"/>
                  </a:cubicBezTo>
                  <a:cubicBezTo>
                    <a:pt x="37241" y="6070"/>
                    <a:pt x="37961" y="6026"/>
                    <a:pt x="38693" y="6026"/>
                  </a:cubicBezTo>
                  <a:cubicBezTo>
                    <a:pt x="38866" y="6026"/>
                    <a:pt x="39039" y="6028"/>
                    <a:pt x="39213" y="6034"/>
                  </a:cubicBezTo>
                  <a:cubicBezTo>
                    <a:pt x="39243" y="6034"/>
                    <a:pt x="39288" y="6049"/>
                    <a:pt x="39333" y="6064"/>
                  </a:cubicBezTo>
                  <a:cubicBezTo>
                    <a:pt x="39437" y="6139"/>
                    <a:pt x="39437" y="6303"/>
                    <a:pt x="39333" y="6392"/>
                  </a:cubicBezTo>
                  <a:cubicBezTo>
                    <a:pt x="39261" y="6444"/>
                    <a:pt x="39169" y="6467"/>
                    <a:pt x="39080" y="6467"/>
                  </a:cubicBezTo>
                  <a:cubicBezTo>
                    <a:pt x="39038" y="6467"/>
                    <a:pt x="38997" y="6462"/>
                    <a:pt x="38960" y="6452"/>
                  </a:cubicBezTo>
                  <a:cubicBezTo>
                    <a:pt x="38861" y="6430"/>
                    <a:pt x="38771" y="6416"/>
                    <a:pt x="38677" y="6416"/>
                  </a:cubicBezTo>
                  <a:cubicBezTo>
                    <a:pt x="38642" y="6416"/>
                    <a:pt x="38607" y="6418"/>
                    <a:pt x="38571" y="6422"/>
                  </a:cubicBezTo>
                  <a:cubicBezTo>
                    <a:pt x="38108" y="6497"/>
                    <a:pt x="37735" y="6885"/>
                    <a:pt x="37212" y="6990"/>
                  </a:cubicBezTo>
                  <a:cubicBezTo>
                    <a:pt x="36630" y="7079"/>
                    <a:pt x="36017" y="7050"/>
                    <a:pt x="35480" y="7304"/>
                  </a:cubicBezTo>
                  <a:cubicBezTo>
                    <a:pt x="35211" y="7438"/>
                    <a:pt x="34972" y="7632"/>
                    <a:pt x="34673" y="7647"/>
                  </a:cubicBezTo>
                  <a:cubicBezTo>
                    <a:pt x="34650" y="7649"/>
                    <a:pt x="34628" y="7650"/>
                    <a:pt x="34605" y="7650"/>
                  </a:cubicBezTo>
                  <a:cubicBezTo>
                    <a:pt x="34331" y="7650"/>
                    <a:pt x="34069" y="7495"/>
                    <a:pt x="33807" y="7468"/>
                  </a:cubicBezTo>
                  <a:cubicBezTo>
                    <a:pt x="33750" y="7459"/>
                    <a:pt x="33695" y="7455"/>
                    <a:pt x="33641" y="7455"/>
                  </a:cubicBezTo>
                  <a:cubicBezTo>
                    <a:pt x="33038" y="7455"/>
                    <a:pt x="32652" y="7960"/>
                    <a:pt x="32089" y="8125"/>
                  </a:cubicBezTo>
                  <a:cubicBezTo>
                    <a:pt x="31567" y="8274"/>
                    <a:pt x="30895" y="8244"/>
                    <a:pt x="30357" y="8289"/>
                  </a:cubicBezTo>
                  <a:cubicBezTo>
                    <a:pt x="29117" y="8394"/>
                    <a:pt x="27684" y="8468"/>
                    <a:pt x="26803" y="9469"/>
                  </a:cubicBezTo>
                  <a:cubicBezTo>
                    <a:pt x="27139" y="9731"/>
                    <a:pt x="27558" y="9829"/>
                    <a:pt x="27985" y="9829"/>
                  </a:cubicBezTo>
                  <a:cubicBezTo>
                    <a:pt x="28240" y="9829"/>
                    <a:pt x="28498" y="9794"/>
                    <a:pt x="28744" y="9738"/>
                  </a:cubicBezTo>
                  <a:cubicBezTo>
                    <a:pt x="29401" y="9574"/>
                    <a:pt x="30014" y="9290"/>
                    <a:pt x="30686" y="9170"/>
                  </a:cubicBezTo>
                  <a:cubicBezTo>
                    <a:pt x="30935" y="9131"/>
                    <a:pt x="31186" y="9117"/>
                    <a:pt x="31439" y="9117"/>
                  </a:cubicBezTo>
                  <a:cubicBezTo>
                    <a:pt x="32085" y="9117"/>
                    <a:pt x="32739" y="9209"/>
                    <a:pt x="33389" y="9209"/>
                  </a:cubicBezTo>
                  <a:cubicBezTo>
                    <a:pt x="33644" y="9209"/>
                    <a:pt x="33898" y="9195"/>
                    <a:pt x="34151" y="9155"/>
                  </a:cubicBezTo>
                  <a:cubicBezTo>
                    <a:pt x="35319" y="8972"/>
                    <a:pt x="36430" y="8245"/>
                    <a:pt x="37585" y="8245"/>
                  </a:cubicBezTo>
                  <a:cubicBezTo>
                    <a:pt x="37744" y="8245"/>
                    <a:pt x="37903" y="8259"/>
                    <a:pt x="38063" y="8289"/>
                  </a:cubicBezTo>
                  <a:cubicBezTo>
                    <a:pt x="38564" y="8389"/>
                    <a:pt x="39089" y="8655"/>
                    <a:pt x="39577" y="8655"/>
                  </a:cubicBezTo>
                  <a:cubicBezTo>
                    <a:pt x="39745" y="8655"/>
                    <a:pt x="39908" y="8623"/>
                    <a:pt x="40065" y="8543"/>
                  </a:cubicBezTo>
                  <a:cubicBezTo>
                    <a:pt x="40319" y="8379"/>
                    <a:pt x="40543" y="8170"/>
                    <a:pt x="40737" y="7931"/>
                  </a:cubicBezTo>
                  <a:cubicBezTo>
                    <a:pt x="41462" y="7149"/>
                    <a:pt x="42230" y="6886"/>
                    <a:pt x="43024" y="6886"/>
                  </a:cubicBezTo>
                  <a:cubicBezTo>
                    <a:pt x="44339" y="6886"/>
                    <a:pt x="45727" y="7607"/>
                    <a:pt x="47114" y="7886"/>
                  </a:cubicBezTo>
                  <a:cubicBezTo>
                    <a:pt x="47134" y="7883"/>
                    <a:pt x="47154" y="7882"/>
                    <a:pt x="47174" y="7882"/>
                  </a:cubicBezTo>
                  <a:cubicBezTo>
                    <a:pt x="47258" y="7882"/>
                    <a:pt x="47343" y="7904"/>
                    <a:pt x="47428" y="7916"/>
                  </a:cubicBezTo>
                  <a:cubicBezTo>
                    <a:pt x="47868" y="7979"/>
                    <a:pt x="48313" y="7995"/>
                    <a:pt x="48760" y="7995"/>
                  </a:cubicBezTo>
                  <a:cubicBezTo>
                    <a:pt x="49186" y="7995"/>
                    <a:pt x="49614" y="7981"/>
                    <a:pt x="50041" y="7981"/>
                  </a:cubicBezTo>
                  <a:cubicBezTo>
                    <a:pt x="50532" y="7981"/>
                    <a:pt x="51021" y="8000"/>
                    <a:pt x="51505" y="8080"/>
                  </a:cubicBezTo>
                  <a:cubicBezTo>
                    <a:pt x="52416" y="8229"/>
                    <a:pt x="53267" y="8603"/>
                    <a:pt x="54163" y="8812"/>
                  </a:cubicBezTo>
                  <a:cubicBezTo>
                    <a:pt x="54516" y="8888"/>
                    <a:pt x="54887" y="8937"/>
                    <a:pt x="55254" y="8937"/>
                  </a:cubicBezTo>
                  <a:cubicBezTo>
                    <a:pt x="55819" y="8937"/>
                    <a:pt x="56375" y="8821"/>
                    <a:pt x="56837" y="8513"/>
                  </a:cubicBezTo>
                  <a:cubicBezTo>
                    <a:pt x="56598" y="7393"/>
                    <a:pt x="55194" y="7050"/>
                    <a:pt x="54044" y="6930"/>
                  </a:cubicBezTo>
                  <a:lnTo>
                    <a:pt x="45426" y="6019"/>
                  </a:lnTo>
                  <a:cubicBezTo>
                    <a:pt x="44575" y="5929"/>
                    <a:pt x="43679" y="5840"/>
                    <a:pt x="42992" y="5317"/>
                  </a:cubicBezTo>
                  <a:cubicBezTo>
                    <a:pt x="42305" y="4809"/>
                    <a:pt x="41812" y="3883"/>
                    <a:pt x="40946" y="3764"/>
                  </a:cubicBezTo>
                  <a:cubicBezTo>
                    <a:pt x="40919" y="3760"/>
                    <a:pt x="40886" y="3759"/>
                    <a:pt x="40848" y="3759"/>
                  </a:cubicBezTo>
                  <a:cubicBezTo>
                    <a:pt x="40611" y="3759"/>
                    <a:pt x="40171" y="3817"/>
                    <a:pt x="39784" y="3817"/>
                  </a:cubicBezTo>
                  <a:cubicBezTo>
                    <a:pt x="39431" y="3817"/>
                    <a:pt x="39121" y="3769"/>
                    <a:pt x="39049" y="3585"/>
                  </a:cubicBezTo>
                  <a:cubicBezTo>
                    <a:pt x="39019" y="3495"/>
                    <a:pt x="39019" y="3406"/>
                    <a:pt x="39049" y="3316"/>
                  </a:cubicBezTo>
                  <a:cubicBezTo>
                    <a:pt x="39109" y="2704"/>
                    <a:pt x="38183" y="2300"/>
                    <a:pt x="38302" y="1703"/>
                  </a:cubicBezTo>
                  <a:cubicBezTo>
                    <a:pt x="38362" y="1404"/>
                    <a:pt x="38706" y="1195"/>
                    <a:pt x="38765" y="882"/>
                  </a:cubicBezTo>
                  <a:cubicBezTo>
                    <a:pt x="38780" y="657"/>
                    <a:pt x="38691" y="419"/>
                    <a:pt x="38497" y="284"/>
                  </a:cubicBezTo>
                  <a:cubicBezTo>
                    <a:pt x="38317" y="135"/>
                    <a:pt x="38123" y="30"/>
                    <a:pt x="37899" y="0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rot="15629" flipH="1">
              <a:off x="2887022" y="5160146"/>
              <a:ext cx="1699323" cy="94840"/>
            </a:xfrm>
            <a:custGeom>
              <a:avLst/>
              <a:gdLst/>
              <a:ahLst/>
              <a:cxnLst/>
              <a:rect l="l" t="t" r="r" b="b"/>
              <a:pathLst>
                <a:path w="31858" h="1778" fill="none" extrusionOk="0">
                  <a:moveTo>
                    <a:pt x="2286" y="643"/>
                  </a:moveTo>
                  <a:cubicBezTo>
                    <a:pt x="2704" y="643"/>
                    <a:pt x="3107" y="643"/>
                    <a:pt x="3481" y="643"/>
                  </a:cubicBezTo>
                  <a:cubicBezTo>
                    <a:pt x="4750" y="658"/>
                    <a:pt x="6094" y="687"/>
                    <a:pt x="7229" y="568"/>
                  </a:cubicBezTo>
                  <a:cubicBezTo>
                    <a:pt x="7543" y="538"/>
                    <a:pt x="7827" y="493"/>
                    <a:pt x="8170" y="478"/>
                  </a:cubicBezTo>
                  <a:cubicBezTo>
                    <a:pt x="8902" y="434"/>
                    <a:pt x="9604" y="553"/>
                    <a:pt x="10351" y="568"/>
                  </a:cubicBezTo>
                  <a:cubicBezTo>
                    <a:pt x="11919" y="583"/>
                    <a:pt x="12875" y="105"/>
                    <a:pt x="14443" y="90"/>
                  </a:cubicBezTo>
                  <a:cubicBezTo>
                    <a:pt x="15697" y="75"/>
                    <a:pt x="16743" y="359"/>
                    <a:pt x="17997" y="344"/>
                  </a:cubicBezTo>
                  <a:cubicBezTo>
                    <a:pt x="18729" y="344"/>
                    <a:pt x="19371" y="239"/>
                    <a:pt x="20058" y="180"/>
                  </a:cubicBezTo>
                  <a:cubicBezTo>
                    <a:pt x="22478" y="0"/>
                    <a:pt x="23822" y="404"/>
                    <a:pt x="25883" y="553"/>
                  </a:cubicBezTo>
                  <a:cubicBezTo>
                    <a:pt x="26719" y="628"/>
                    <a:pt x="27571" y="613"/>
                    <a:pt x="28422" y="598"/>
                  </a:cubicBezTo>
                  <a:cubicBezTo>
                    <a:pt x="28870" y="583"/>
                    <a:pt x="29318" y="508"/>
                    <a:pt x="29766" y="493"/>
                  </a:cubicBezTo>
                  <a:cubicBezTo>
                    <a:pt x="30214" y="463"/>
                    <a:pt x="30588" y="598"/>
                    <a:pt x="31006" y="553"/>
                  </a:cubicBezTo>
                  <a:cubicBezTo>
                    <a:pt x="31379" y="523"/>
                    <a:pt x="31857" y="867"/>
                    <a:pt x="31424" y="1165"/>
                  </a:cubicBezTo>
                  <a:cubicBezTo>
                    <a:pt x="31125" y="1389"/>
                    <a:pt x="30423" y="1031"/>
                    <a:pt x="30110" y="956"/>
                  </a:cubicBezTo>
                  <a:cubicBezTo>
                    <a:pt x="29318" y="762"/>
                    <a:pt x="28332" y="971"/>
                    <a:pt x="27526" y="971"/>
                  </a:cubicBezTo>
                  <a:cubicBezTo>
                    <a:pt x="26540" y="986"/>
                    <a:pt x="25495" y="971"/>
                    <a:pt x="24539" y="1135"/>
                  </a:cubicBezTo>
                  <a:cubicBezTo>
                    <a:pt x="23867" y="1255"/>
                    <a:pt x="23344" y="702"/>
                    <a:pt x="22732" y="747"/>
                  </a:cubicBezTo>
                  <a:cubicBezTo>
                    <a:pt x="22119" y="807"/>
                    <a:pt x="21776" y="1434"/>
                    <a:pt x="21029" y="1330"/>
                  </a:cubicBezTo>
                  <a:cubicBezTo>
                    <a:pt x="20775" y="1300"/>
                    <a:pt x="20536" y="1195"/>
                    <a:pt x="20282" y="1180"/>
                  </a:cubicBezTo>
                  <a:cubicBezTo>
                    <a:pt x="19879" y="1165"/>
                    <a:pt x="19491" y="1360"/>
                    <a:pt x="19088" y="1330"/>
                  </a:cubicBezTo>
                  <a:cubicBezTo>
                    <a:pt x="18744" y="1300"/>
                    <a:pt x="18431" y="1121"/>
                    <a:pt x="18087" y="1076"/>
                  </a:cubicBezTo>
                  <a:cubicBezTo>
                    <a:pt x="17490" y="1001"/>
                    <a:pt x="16892" y="1374"/>
                    <a:pt x="16280" y="1330"/>
                  </a:cubicBezTo>
                  <a:cubicBezTo>
                    <a:pt x="15996" y="1300"/>
                    <a:pt x="15712" y="1195"/>
                    <a:pt x="15444" y="1150"/>
                  </a:cubicBezTo>
                  <a:cubicBezTo>
                    <a:pt x="14742" y="1061"/>
                    <a:pt x="14055" y="1449"/>
                    <a:pt x="13338" y="1479"/>
                  </a:cubicBezTo>
                  <a:cubicBezTo>
                    <a:pt x="12561" y="1509"/>
                    <a:pt x="11814" y="1106"/>
                    <a:pt x="11038" y="1165"/>
                  </a:cubicBezTo>
                  <a:cubicBezTo>
                    <a:pt x="10216" y="1210"/>
                    <a:pt x="9455" y="1778"/>
                    <a:pt x="8618" y="1703"/>
                  </a:cubicBezTo>
                  <a:cubicBezTo>
                    <a:pt x="8140" y="1673"/>
                    <a:pt x="7677" y="1419"/>
                    <a:pt x="7199" y="1404"/>
                  </a:cubicBezTo>
                  <a:cubicBezTo>
                    <a:pt x="6871" y="1389"/>
                    <a:pt x="6527" y="1494"/>
                    <a:pt x="6184" y="1434"/>
                  </a:cubicBezTo>
                  <a:cubicBezTo>
                    <a:pt x="5303" y="1255"/>
                    <a:pt x="4586" y="1091"/>
                    <a:pt x="3660" y="1091"/>
                  </a:cubicBezTo>
                  <a:cubicBezTo>
                    <a:pt x="2465" y="1091"/>
                    <a:pt x="1226" y="897"/>
                    <a:pt x="1" y="882"/>
                  </a:cubicBezTo>
                  <a:cubicBezTo>
                    <a:pt x="538" y="717"/>
                    <a:pt x="1405" y="673"/>
                    <a:pt x="2286" y="643"/>
                  </a:cubicBezTo>
                  <a:close/>
                </a:path>
              </a:pathLst>
            </a:custGeom>
            <a:solidFill>
              <a:schemeClr val="lt1"/>
            </a:solidFill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rot="-30292" flipH="1">
              <a:off x="3286527" y="5379734"/>
              <a:ext cx="1408431" cy="75262"/>
            </a:xfrm>
            <a:custGeom>
              <a:avLst/>
              <a:gdLst/>
              <a:ahLst/>
              <a:cxnLst/>
              <a:rect l="l" t="t" r="r" b="b"/>
              <a:pathLst>
                <a:path w="26405" h="1411" extrusionOk="0">
                  <a:moveTo>
                    <a:pt x="16463" y="0"/>
                  </a:moveTo>
                  <a:cubicBezTo>
                    <a:pt x="15571" y="0"/>
                    <a:pt x="14745" y="184"/>
                    <a:pt x="13919" y="320"/>
                  </a:cubicBezTo>
                  <a:cubicBezTo>
                    <a:pt x="13232" y="424"/>
                    <a:pt x="12545" y="499"/>
                    <a:pt x="11843" y="529"/>
                  </a:cubicBezTo>
                  <a:cubicBezTo>
                    <a:pt x="11501" y="542"/>
                    <a:pt x="11159" y="550"/>
                    <a:pt x="10816" y="550"/>
                  </a:cubicBezTo>
                  <a:cubicBezTo>
                    <a:pt x="10397" y="550"/>
                    <a:pt x="9978" y="539"/>
                    <a:pt x="9558" y="514"/>
                  </a:cubicBezTo>
                  <a:cubicBezTo>
                    <a:pt x="9304" y="484"/>
                    <a:pt x="9051" y="484"/>
                    <a:pt x="8797" y="484"/>
                  </a:cubicBezTo>
                  <a:cubicBezTo>
                    <a:pt x="8528" y="499"/>
                    <a:pt x="8274" y="529"/>
                    <a:pt x="8020" y="574"/>
                  </a:cubicBezTo>
                  <a:cubicBezTo>
                    <a:pt x="6721" y="753"/>
                    <a:pt x="5272" y="723"/>
                    <a:pt x="3883" y="738"/>
                  </a:cubicBezTo>
                  <a:cubicBezTo>
                    <a:pt x="2479" y="753"/>
                    <a:pt x="956" y="828"/>
                    <a:pt x="0" y="1156"/>
                  </a:cubicBezTo>
                  <a:cubicBezTo>
                    <a:pt x="645" y="1109"/>
                    <a:pt x="1291" y="1086"/>
                    <a:pt x="1936" y="1086"/>
                  </a:cubicBezTo>
                  <a:cubicBezTo>
                    <a:pt x="2725" y="1086"/>
                    <a:pt x="3513" y="1120"/>
                    <a:pt x="4301" y="1186"/>
                  </a:cubicBezTo>
                  <a:cubicBezTo>
                    <a:pt x="5281" y="1273"/>
                    <a:pt x="6361" y="1411"/>
                    <a:pt x="7337" y="1411"/>
                  </a:cubicBezTo>
                  <a:cubicBezTo>
                    <a:pt x="7865" y="1411"/>
                    <a:pt x="8362" y="1371"/>
                    <a:pt x="8797" y="1261"/>
                  </a:cubicBezTo>
                  <a:cubicBezTo>
                    <a:pt x="9006" y="1201"/>
                    <a:pt x="9215" y="1141"/>
                    <a:pt x="9439" y="1111"/>
                  </a:cubicBezTo>
                  <a:cubicBezTo>
                    <a:pt x="9503" y="1109"/>
                    <a:pt x="9567" y="1108"/>
                    <a:pt x="9631" y="1108"/>
                  </a:cubicBezTo>
                  <a:cubicBezTo>
                    <a:pt x="9940" y="1108"/>
                    <a:pt x="10250" y="1137"/>
                    <a:pt x="10559" y="1186"/>
                  </a:cubicBezTo>
                  <a:cubicBezTo>
                    <a:pt x="10974" y="1236"/>
                    <a:pt x="11448" y="1249"/>
                    <a:pt x="11936" y="1249"/>
                  </a:cubicBezTo>
                  <a:cubicBezTo>
                    <a:pt x="12530" y="1249"/>
                    <a:pt x="13145" y="1229"/>
                    <a:pt x="13700" y="1229"/>
                  </a:cubicBezTo>
                  <a:cubicBezTo>
                    <a:pt x="13790" y="1229"/>
                    <a:pt x="13878" y="1230"/>
                    <a:pt x="13964" y="1231"/>
                  </a:cubicBezTo>
                  <a:cubicBezTo>
                    <a:pt x="14141" y="1235"/>
                    <a:pt x="14318" y="1236"/>
                    <a:pt x="14494" y="1236"/>
                  </a:cubicBezTo>
                  <a:cubicBezTo>
                    <a:pt x="15718" y="1236"/>
                    <a:pt x="16930" y="1147"/>
                    <a:pt x="18131" y="977"/>
                  </a:cubicBezTo>
                  <a:cubicBezTo>
                    <a:pt x="18622" y="904"/>
                    <a:pt x="19101" y="878"/>
                    <a:pt x="19577" y="878"/>
                  </a:cubicBezTo>
                  <a:cubicBezTo>
                    <a:pt x="20755" y="878"/>
                    <a:pt x="21914" y="1037"/>
                    <a:pt x="23179" y="1037"/>
                  </a:cubicBezTo>
                  <a:cubicBezTo>
                    <a:pt x="24449" y="1037"/>
                    <a:pt x="25703" y="828"/>
                    <a:pt x="26405" y="484"/>
                  </a:cubicBezTo>
                  <a:lnTo>
                    <a:pt x="20879" y="454"/>
                  </a:lnTo>
                  <a:cubicBezTo>
                    <a:pt x="20775" y="457"/>
                    <a:pt x="20670" y="458"/>
                    <a:pt x="20564" y="458"/>
                  </a:cubicBezTo>
                  <a:cubicBezTo>
                    <a:pt x="20038" y="458"/>
                    <a:pt x="19505" y="427"/>
                    <a:pt x="18982" y="365"/>
                  </a:cubicBezTo>
                  <a:cubicBezTo>
                    <a:pt x="18206" y="275"/>
                    <a:pt x="17578" y="51"/>
                    <a:pt x="16742" y="6"/>
                  </a:cubicBezTo>
                  <a:cubicBezTo>
                    <a:pt x="16648" y="2"/>
                    <a:pt x="16555" y="0"/>
                    <a:pt x="16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flipH="1">
              <a:off x="8582878" y="4868392"/>
              <a:ext cx="55047" cy="89291"/>
            </a:xfrm>
            <a:custGeom>
              <a:avLst/>
              <a:gdLst/>
              <a:ahLst/>
              <a:cxnLst/>
              <a:rect l="l" t="t" r="r" b="b"/>
              <a:pathLst>
                <a:path w="1032" h="1674" fill="none" extrusionOk="0">
                  <a:moveTo>
                    <a:pt x="61" y="1"/>
                  </a:moveTo>
                  <a:cubicBezTo>
                    <a:pt x="1" y="210"/>
                    <a:pt x="61" y="419"/>
                    <a:pt x="210" y="568"/>
                  </a:cubicBezTo>
                  <a:cubicBezTo>
                    <a:pt x="374" y="732"/>
                    <a:pt x="643" y="837"/>
                    <a:pt x="673" y="1061"/>
                  </a:cubicBezTo>
                  <a:cubicBezTo>
                    <a:pt x="658" y="1121"/>
                    <a:pt x="658" y="1180"/>
                    <a:pt x="673" y="1225"/>
                  </a:cubicBezTo>
                  <a:cubicBezTo>
                    <a:pt x="718" y="1419"/>
                    <a:pt x="1031" y="1479"/>
                    <a:pt x="1016" y="1673"/>
                  </a:cubicBezTo>
                </a:path>
              </a:pathLst>
            </a:custGeom>
            <a:noFill/>
            <a:ln w="4850" cap="flat" cmpd="sng">
              <a:solidFill>
                <a:srgbClr val="FFFFFF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flipH="1">
              <a:off x="7801801" y="1938601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4"/>
            <p:cNvGrpSpPr/>
            <p:nvPr/>
          </p:nvGrpSpPr>
          <p:grpSpPr>
            <a:xfrm flipH="1">
              <a:off x="6843633" y="3990493"/>
              <a:ext cx="4296739" cy="2267040"/>
              <a:chOff x="-1851795" y="3807868"/>
              <a:chExt cx="4296739" cy="2267040"/>
            </a:xfrm>
          </p:grpSpPr>
          <p:sp>
            <p:nvSpPr>
              <p:cNvPr id="85" name="Google Shape;85;p4"/>
              <p:cNvSpPr/>
              <p:nvPr/>
            </p:nvSpPr>
            <p:spPr>
              <a:xfrm rot="564189" flipH="1">
                <a:off x="-1746822" y="4130827"/>
                <a:ext cx="4086793" cy="1621122"/>
              </a:xfrm>
              <a:custGeom>
                <a:avLst/>
                <a:gdLst/>
                <a:ahLst/>
                <a:cxnLst/>
                <a:rect l="l" t="t" r="r" b="b"/>
                <a:pathLst>
                  <a:path w="63788" h="25303" extrusionOk="0">
                    <a:moveTo>
                      <a:pt x="33867" y="0"/>
                    </a:moveTo>
                    <a:cubicBezTo>
                      <a:pt x="33370" y="0"/>
                      <a:pt x="32937" y="323"/>
                      <a:pt x="32544" y="632"/>
                    </a:cubicBezTo>
                    <a:cubicBezTo>
                      <a:pt x="30408" y="2329"/>
                      <a:pt x="28677" y="3781"/>
                      <a:pt x="26212" y="3781"/>
                    </a:cubicBezTo>
                    <a:cubicBezTo>
                      <a:pt x="25576" y="3781"/>
                      <a:pt x="24890" y="3684"/>
                      <a:pt x="24136" y="3469"/>
                    </a:cubicBezTo>
                    <a:cubicBezTo>
                      <a:pt x="23771" y="3361"/>
                      <a:pt x="23406" y="3241"/>
                      <a:pt x="23042" y="3241"/>
                    </a:cubicBezTo>
                    <a:cubicBezTo>
                      <a:pt x="23003" y="3241"/>
                      <a:pt x="22964" y="3242"/>
                      <a:pt x="22926" y="3245"/>
                    </a:cubicBezTo>
                    <a:cubicBezTo>
                      <a:pt x="22567" y="3305"/>
                      <a:pt x="22239" y="3425"/>
                      <a:pt x="21925" y="3589"/>
                    </a:cubicBezTo>
                    <a:cubicBezTo>
                      <a:pt x="20208" y="4365"/>
                      <a:pt x="18162" y="4948"/>
                      <a:pt x="16369" y="5530"/>
                    </a:cubicBezTo>
                    <a:cubicBezTo>
                      <a:pt x="13890" y="6337"/>
                      <a:pt x="11411" y="7128"/>
                      <a:pt x="8932" y="7935"/>
                    </a:cubicBezTo>
                    <a:cubicBezTo>
                      <a:pt x="6229" y="8801"/>
                      <a:pt x="3466" y="9712"/>
                      <a:pt x="1166" y="11400"/>
                    </a:cubicBezTo>
                    <a:cubicBezTo>
                      <a:pt x="598" y="11818"/>
                      <a:pt x="1" y="12445"/>
                      <a:pt x="135" y="13147"/>
                    </a:cubicBezTo>
                    <a:cubicBezTo>
                      <a:pt x="240" y="13610"/>
                      <a:pt x="643" y="13954"/>
                      <a:pt x="1016" y="14237"/>
                    </a:cubicBezTo>
                    <a:cubicBezTo>
                      <a:pt x="5153" y="17404"/>
                      <a:pt x="9514" y="19644"/>
                      <a:pt x="13278" y="23198"/>
                    </a:cubicBezTo>
                    <a:cubicBezTo>
                      <a:pt x="14893" y="24724"/>
                      <a:pt x="16502" y="25303"/>
                      <a:pt x="18149" y="25303"/>
                    </a:cubicBezTo>
                    <a:cubicBezTo>
                      <a:pt x="20370" y="25303"/>
                      <a:pt x="22660" y="24250"/>
                      <a:pt x="25121" y="23049"/>
                    </a:cubicBezTo>
                    <a:cubicBezTo>
                      <a:pt x="33927" y="18752"/>
                      <a:pt x="43804" y="17840"/>
                      <a:pt x="53693" y="17840"/>
                    </a:cubicBezTo>
                    <a:cubicBezTo>
                      <a:pt x="57070" y="17840"/>
                      <a:pt x="60449" y="17947"/>
                      <a:pt x="63788" y="18061"/>
                    </a:cubicBezTo>
                    <a:cubicBezTo>
                      <a:pt x="62548" y="15940"/>
                      <a:pt x="60636" y="14282"/>
                      <a:pt x="58351" y="13371"/>
                    </a:cubicBezTo>
                    <a:cubicBezTo>
                      <a:pt x="56275" y="12550"/>
                      <a:pt x="54005" y="12385"/>
                      <a:pt x="51885" y="11683"/>
                    </a:cubicBezTo>
                    <a:cubicBezTo>
                      <a:pt x="46433" y="9891"/>
                      <a:pt x="42759" y="4933"/>
                      <a:pt x="39444" y="258"/>
                    </a:cubicBezTo>
                    <a:cubicBezTo>
                      <a:pt x="38950" y="1060"/>
                      <a:pt x="38013" y="1501"/>
                      <a:pt x="37084" y="1501"/>
                    </a:cubicBezTo>
                    <a:cubicBezTo>
                      <a:pt x="36526" y="1501"/>
                      <a:pt x="35970" y="1342"/>
                      <a:pt x="35516" y="1005"/>
                    </a:cubicBezTo>
                    <a:cubicBezTo>
                      <a:pt x="35008" y="632"/>
                      <a:pt x="34590" y="64"/>
                      <a:pt x="33963" y="4"/>
                    </a:cubicBezTo>
                    <a:cubicBezTo>
                      <a:pt x="33931" y="2"/>
                      <a:pt x="33899" y="0"/>
                      <a:pt x="338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 rot="-1353920">
                <a:off x="90905" y="4185748"/>
                <a:ext cx="1504991" cy="1054075"/>
              </a:xfrm>
              <a:custGeom>
                <a:avLst/>
                <a:gdLst/>
                <a:ahLst/>
                <a:cxnLst/>
                <a:rect l="l" t="t" r="r" b="b"/>
                <a:pathLst>
                  <a:path w="28213" h="19760" extrusionOk="0">
                    <a:moveTo>
                      <a:pt x="3301" y="12546"/>
                    </a:moveTo>
                    <a:cubicBezTo>
                      <a:pt x="3913" y="13173"/>
                      <a:pt x="5392" y="13726"/>
                      <a:pt x="6183" y="14293"/>
                    </a:cubicBezTo>
                    <a:cubicBezTo>
                      <a:pt x="6556" y="14517"/>
                      <a:pt x="6885" y="14816"/>
                      <a:pt x="7154" y="15174"/>
                    </a:cubicBezTo>
                    <a:cubicBezTo>
                      <a:pt x="7423" y="15533"/>
                      <a:pt x="7467" y="16011"/>
                      <a:pt x="7303" y="16429"/>
                    </a:cubicBezTo>
                    <a:cubicBezTo>
                      <a:pt x="8588" y="16414"/>
                      <a:pt x="9887" y="16548"/>
                      <a:pt x="11141" y="16832"/>
                    </a:cubicBezTo>
                    <a:cubicBezTo>
                      <a:pt x="11261" y="16474"/>
                      <a:pt x="11037" y="16100"/>
                      <a:pt x="10768" y="15846"/>
                    </a:cubicBezTo>
                    <a:cubicBezTo>
                      <a:pt x="10499" y="15578"/>
                      <a:pt x="10171" y="15383"/>
                      <a:pt x="9977" y="15070"/>
                    </a:cubicBezTo>
                    <a:cubicBezTo>
                      <a:pt x="9917" y="14995"/>
                      <a:pt x="9902" y="14891"/>
                      <a:pt x="9932" y="14801"/>
                    </a:cubicBezTo>
                    <a:cubicBezTo>
                      <a:pt x="9977" y="14726"/>
                      <a:pt x="10051" y="14681"/>
                      <a:pt x="10141" y="14681"/>
                    </a:cubicBezTo>
                    <a:cubicBezTo>
                      <a:pt x="11171" y="14472"/>
                      <a:pt x="12232" y="14861"/>
                      <a:pt x="12904" y="15682"/>
                    </a:cubicBezTo>
                    <a:cubicBezTo>
                      <a:pt x="13217" y="16085"/>
                      <a:pt x="13456" y="16608"/>
                      <a:pt x="13934" y="16802"/>
                    </a:cubicBezTo>
                    <a:cubicBezTo>
                      <a:pt x="14562" y="17086"/>
                      <a:pt x="15308" y="16638"/>
                      <a:pt x="15980" y="16787"/>
                    </a:cubicBezTo>
                    <a:cubicBezTo>
                      <a:pt x="16563" y="16907"/>
                      <a:pt x="17026" y="17415"/>
                      <a:pt x="17608" y="17444"/>
                    </a:cubicBezTo>
                    <a:cubicBezTo>
                      <a:pt x="17474" y="16877"/>
                      <a:pt x="16966" y="16474"/>
                      <a:pt x="16428" y="16235"/>
                    </a:cubicBezTo>
                    <a:cubicBezTo>
                      <a:pt x="15891" y="15996"/>
                      <a:pt x="15308" y="15861"/>
                      <a:pt x="14786" y="15578"/>
                    </a:cubicBezTo>
                    <a:cubicBezTo>
                      <a:pt x="14651" y="15503"/>
                      <a:pt x="14532" y="15413"/>
                      <a:pt x="14427" y="15294"/>
                    </a:cubicBezTo>
                    <a:cubicBezTo>
                      <a:pt x="14323" y="15129"/>
                      <a:pt x="14248" y="14935"/>
                      <a:pt x="14203" y="14741"/>
                    </a:cubicBezTo>
                    <a:cubicBezTo>
                      <a:pt x="13875" y="13681"/>
                      <a:pt x="13098" y="12815"/>
                      <a:pt x="12082" y="12381"/>
                    </a:cubicBezTo>
                    <a:cubicBezTo>
                      <a:pt x="13770" y="12964"/>
                      <a:pt x="15861" y="12665"/>
                      <a:pt x="17056" y="13980"/>
                    </a:cubicBezTo>
                    <a:cubicBezTo>
                      <a:pt x="18161" y="15219"/>
                      <a:pt x="19281" y="16384"/>
                      <a:pt x="20804" y="17176"/>
                    </a:cubicBezTo>
                    <a:cubicBezTo>
                      <a:pt x="21895" y="17728"/>
                      <a:pt x="25210" y="19759"/>
                      <a:pt x="26510" y="19177"/>
                    </a:cubicBezTo>
                    <a:cubicBezTo>
                      <a:pt x="28212" y="18400"/>
                      <a:pt x="25673" y="16130"/>
                      <a:pt x="24941" y="15249"/>
                    </a:cubicBezTo>
                    <a:cubicBezTo>
                      <a:pt x="23015" y="12934"/>
                      <a:pt x="21342" y="10395"/>
                      <a:pt x="19117" y="8349"/>
                    </a:cubicBezTo>
                    <a:cubicBezTo>
                      <a:pt x="16294" y="5765"/>
                      <a:pt x="12710" y="4197"/>
                      <a:pt x="9215" y="2659"/>
                    </a:cubicBezTo>
                    <a:cubicBezTo>
                      <a:pt x="8140" y="2196"/>
                      <a:pt x="7034" y="1434"/>
                      <a:pt x="5914" y="1106"/>
                    </a:cubicBezTo>
                    <a:cubicBezTo>
                      <a:pt x="4869" y="792"/>
                      <a:pt x="3764" y="777"/>
                      <a:pt x="2703" y="523"/>
                    </a:cubicBezTo>
                    <a:cubicBezTo>
                      <a:pt x="2285" y="434"/>
                      <a:pt x="1613" y="0"/>
                      <a:pt x="1210" y="15"/>
                    </a:cubicBezTo>
                    <a:cubicBezTo>
                      <a:pt x="717" y="30"/>
                      <a:pt x="851" y="284"/>
                      <a:pt x="792" y="747"/>
                    </a:cubicBezTo>
                    <a:cubicBezTo>
                      <a:pt x="687" y="1703"/>
                      <a:pt x="538" y="2659"/>
                      <a:pt x="418" y="3615"/>
                    </a:cubicBezTo>
                    <a:cubicBezTo>
                      <a:pt x="403" y="3779"/>
                      <a:pt x="2195" y="4287"/>
                      <a:pt x="2210" y="4660"/>
                    </a:cubicBezTo>
                    <a:cubicBezTo>
                      <a:pt x="2210" y="4720"/>
                      <a:pt x="2210" y="4765"/>
                      <a:pt x="2195" y="4824"/>
                    </a:cubicBezTo>
                    <a:cubicBezTo>
                      <a:pt x="2195" y="4959"/>
                      <a:pt x="2285" y="5093"/>
                      <a:pt x="2405" y="5153"/>
                    </a:cubicBezTo>
                    <a:cubicBezTo>
                      <a:pt x="2539" y="5213"/>
                      <a:pt x="2673" y="5258"/>
                      <a:pt x="2823" y="5258"/>
                    </a:cubicBezTo>
                    <a:lnTo>
                      <a:pt x="3659" y="5362"/>
                    </a:lnTo>
                    <a:cubicBezTo>
                      <a:pt x="3330" y="5721"/>
                      <a:pt x="2763" y="5706"/>
                      <a:pt x="2285" y="5661"/>
                    </a:cubicBezTo>
                    <a:cubicBezTo>
                      <a:pt x="2091" y="5676"/>
                      <a:pt x="1912" y="5601"/>
                      <a:pt x="1777" y="5467"/>
                    </a:cubicBezTo>
                    <a:cubicBezTo>
                      <a:pt x="1658" y="5287"/>
                      <a:pt x="1718" y="5034"/>
                      <a:pt x="1613" y="4869"/>
                    </a:cubicBezTo>
                    <a:cubicBezTo>
                      <a:pt x="1493" y="4690"/>
                      <a:pt x="1075" y="4571"/>
                      <a:pt x="881" y="4526"/>
                    </a:cubicBezTo>
                    <a:cubicBezTo>
                      <a:pt x="762" y="4511"/>
                      <a:pt x="15" y="4526"/>
                      <a:pt x="0" y="4511"/>
                    </a:cubicBezTo>
                    <a:cubicBezTo>
                      <a:pt x="329" y="4884"/>
                      <a:pt x="0" y="5497"/>
                      <a:pt x="209" y="5945"/>
                    </a:cubicBezTo>
                    <a:cubicBezTo>
                      <a:pt x="358" y="6258"/>
                      <a:pt x="747" y="6393"/>
                      <a:pt x="1075" y="6527"/>
                    </a:cubicBezTo>
                    <a:cubicBezTo>
                      <a:pt x="1404" y="6646"/>
                      <a:pt x="1762" y="6871"/>
                      <a:pt x="1777" y="7229"/>
                    </a:cubicBezTo>
                    <a:cubicBezTo>
                      <a:pt x="1807" y="7498"/>
                      <a:pt x="1613" y="7722"/>
                      <a:pt x="1493" y="7961"/>
                    </a:cubicBezTo>
                    <a:cubicBezTo>
                      <a:pt x="1359" y="8185"/>
                      <a:pt x="1299" y="8513"/>
                      <a:pt x="1508" y="8693"/>
                    </a:cubicBezTo>
                    <a:cubicBezTo>
                      <a:pt x="1613" y="8752"/>
                      <a:pt x="1732" y="8782"/>
                      <a:pt x="1837" y="8797"/>
                    </a:cubicBezTo>
                    <a:cubicBezTo>
                      <a:pt x="2629" y="8976"/>
                      <a:pt x="3136" y="9604"/>
                      <a:pt x="3928" y="9828"/>
                    </a:cubicBezTo>
                    <a:lnTo>
                      <a:pt x="3943" y="9828"/>
                    </a:lnTo>
                    <a:cubicBezTo>
                      <a:pt x="4256" y="9902"/>
                      <a:pt x="4570" y="10022"/>
                      <a:pt x="4869" y="10156"/>
                    </a:cubicBezTo>
                    <a:cubicBezTo>
                      <a:pt x="5033" y="10246"/>
                      <a:pt x="5182" y="10350"/>
                      <a:pt x="5317" y="10470"/>
                    </a:cubicBezTo>
                    <a:cubicBezTo>
                      <a:pt x="5541" y="10634"/>
                      <a:pt x="6347" y="11052"/>
                      <a:pt x="6243" y="11411"/>
                    </a:cubicBezTo>
                    <a:cubicBezTo>
                      <a:pt x="5974" y="12337"/>
                      <a:pt x="4451" y="11157"/>
                      <a:pt x="4122" y="11202"/>
                    </a:cubicBezTo>
                    <a:cubicBezTo>
                      <a:pt x="4003" y="11246"/>
                      <a:pt x="3883" y="11276"/>
                      <a:pt x="3764" y="11291"/>
                    </a:cubicBezTo>
                    <a:cubicBezTo>
                      <a:pt x="3644" y="11276"/>
                      <a:pt x="3540" y="11231"/>
                      <a:pt x="3450" y="11172"/>
                    </a:cubicBezTo>
                    <a:cubicBezTo>
                      <a:pt x="3121" y="10948"/>
                      <a:pt x="2778" y="10754"/>
                      <a:pt x="2434" y="10589"/>
                    </a:cubicBezTo>
                    <a:cubicBezTo>
                      <a:pt x="2076" y="10410"/>
                      <a:pt x="1673" y="10365"/>
                      <a:pt x="1284" y="10455"/>
                    </a:cubicBezTo>
                    <a:cubicBezTo>
                      <a:pt x="1165" y="10798"/>
                      <a:pt x="1359" y="11172"/>
                      <a:pt x="1718" y="11276"/>
                    </a:cubicBezTo>
                    <a:cubicBezTo>
                      <a:pt x="1852" y="11306"/>
                      <a:pt x="2001" y="11291"/>
                      <a:pt x="2151" y="11306"/>
                    </a:cubicBezTo>
                    <a:cubicBezTo>
                      <a:pt x="2703" y="11411"/>
                      <a:pt x="2897" y="12143"/>
                      <a:pt x="3301" y="12546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6AC01D31-6400-4B6A-8692-44501913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7" y="272233"/>
            <a:ext cx="7718425" cy="676656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E0E89A3-7C78-45FA-BF22-A067956C6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87" y="1233240"/>
            <a:ext cx="7718425" cy="2971676"/>
          </a:xfrm>
        </p:spPr>
        <p:txBody>
          <a:bodyPr>
            <a:normAutofit/>
          </a:bodyPr>
          <a:lstStyle>
            <a:lvl1pPr marL="139700" indent="0">
              <a:lnSpc>
                <a:spcPct val="150000"/>
              </a:lnSpc>
              <a:buNone/>
              <a:defRPr sz="1600"/>
            </a:lvl1pPr>
          </a:lstStyle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93694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8100019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-1890437" y="1447266"/>
            <a:ext cx="11805486" cy="5592628"/>
            <a:chOff x="-1890437" y="1447266"/>
            <a:chExt cx="11805486" cy="5592628"/>
          </a:xfrm>
        </p:grpSpPr>
        <p:sp>
          <p:nvSpPr>
            <p:cNvPr id="55" name="Google Shape;55;p3"/>
            <p:cNvSpPr/>
            <p:nvPr/>
          </p:nvSpPr>
          <p:spPr>
            <a:xfrm>
              <a:off x="-1890437" y="3031869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-408217">
              <a:off x="3694375" y="4567594"/>
              <a:ext cx="4086812" cy="1621130"/>
            </a:xfrm>
            <a:custGeom>
              <a:avLst/>
              <a:gdLst/>
              <a:ahLst/>
              <a:cxnLst/>
              <a:rect l="l" t="t" r="r" b="b"/>
              <a:pathLst>
                <a:path w="63788" h="25303" extrusionOk="0">
                  <a:moveTo>
                    <a:pt x="33867" y="0"/>
                  </a:moveTo>
                  <a:cubicBezTo>
                    <a:pt x="33370" y="0"/>
                    <a:pt x="32937" y="323"/>
                    <a:pt x="32544" y="632"/>
                  </a:cubicBezTo>
                  <a:cubicBezTo>
                    <a:pt x="30408" y="2329"/>
                    <a:pt x="28677" y="3781"/>
                    <a:pt x="26212" y="3781"/>
                  </a:cubicBezTo>
                  <a:cubicBezTo>
                    <a:pt x="25576" y="3781"/>
                    <a:pt x="24890" y="3684"/>
                    <a:pt x="24136" y="3469"/>
                  </a:cubicBezTo>
                  <a:cubicBezTo>
                    <a:pt x="23771" y="3361"/>
                    <a:pt x="23406" y="3241"/>
                    <a:pt x="23042" y="3241"/>
                  </a:cubicBezTo>
                  <a:cubicBezTo>
                    <a:pt x="23003" y="3241"/>
                    <a:pt x="22964" y="3242"/>
                    <a:pt x="22926" y="3245"/>
                  </a:cubicBezTo>
                  <a:cubicBezTo>
                    <a:pt x="22567" y="3305"/>
                    <a:pt x="22239" y="3425"/>
                    <a:pt x="21925" y="3589"/>
                  </a:cubicBezTo>
                  <a:cubicBezTo>
                    <a:pt x="20208" y="4365"/>
                    <a:pt x="18162" y="4948"/>
                    <a:pt x="16369" y="5530"/>
                  </a:cubicBezTo>
                  <a:cubicBezTo>
                    <a:pt x="13890" y="6337"/>
                    <a:pt x="11411" y="7128"/>
                    <a:pt x="8932" y="7935"/>
                  </a:cubicBezTo>
                  <a:cubicBezTo>
                    <a:pt x="6229" y="8801"/>
                    <a:pt x="3466" y="9712"/>
                    <a:pt x="1166" y="11400"/>
                  </a:cubicBezTo>
                  <a:cubicBezTo>
                    <a:pt x="598" y="11818"/>
                    <a:pt x="1" y="12445"/>
                    <a:pt x="135" y="13147"/>
                  </a:cubicBezTo>
                  <a:cubicBezTo>
                    <a:pt x="240" y="13610"/>
                    <a:pt x="643" y="13954"/>
                    <a:pt x="1016" y="14237"/>
                  </a:cubicBezTo>
                  <a:cubicBezTo>
                    <a:pt x="5153" y="17404"/>
                    <a:pt x="9514" y="19644"/>
                    <a:pt x="13278" y="23198"/>
                  </a:cubicBezTo>
                  <a:cubicBezTo>
                    <a:pt x="14893" y="24724"/>
                    <a:pt x="16502" y="25303"/>
                    <a:pt x="18149" y="25303"/>
                  </a:cubicBezTo>
                  <a:cubicBezTo>
                    <a:pt x="20370" y="25303"/>
                    <a:pt x="22660" y="24250"/>
                    <a:pt x="25121" y="23049"/>
                  </a:cubicBezTo>
                  <a:cubicBezTo>
                    <a:pt x="33927" y="18752"/>
                    <a:pt x="43804" y="17840"/>
                    <a:pt x="53693" y="17840"/>
                  </a:cubicBezTo>
                  <a:cubicBezTo>
                    <a:pt x="57070" y="17840"/>
                    <a:pt x="60449" y="17947"/>
                    <a:pt x="63788" y="18061"/>
                  </a:cubicBezTo>
                  <a:cubicBezTo>
                    <a:pt x="62548" y="15940"/>
                    <a:pt x="60636" y="14282"/>
                    <a:pt x="58351" y="13371"/>
                  </a:cubicBezTo>
                  <a:cubicBezTo>
                    <a:pt x="56275" y="12550"/>
                    <a:pt x="54005" y="12385"/>
                    <a:pt x="51885" y="11683"/>
                  </a:cubicBezTo>
                  <a:cubicBezTo>
                    <a:pt x="46433" y="9891"/>
                    <a:pt x="42759" y="4933"/>
                    <a:pt x="39444" y="258"/>
                  </a:cubicBezTo>
                  <a:cubicBezTo>
                    <a:pt x="38950" y="1060"/>
                    <a:pt x="38013" y="1501"/>
                    <a:pt x="37084" y="1501"/>
                  </a:cubicBezTo>
                  <a:cubicBezTo>
                    <a:pt x="36526" y="1501"/>
                    <a:pt x="35970" y="1342"/>
                    <a:pt x="35516" y="1005"/>
                  </a:cubicBezTo>
                  <a:cubicBezTo>
                    <a:pt x="35008" y="632"/>
                    <a:pt x="34590" y="64"/>
                    <a:pt x="33963" y="4"/>
                  </a:cubicBezTo>
                  <a:cubicBezTo>
                    <a:pt x="33931" y="2"/>
                    <a:pt x="33899" y="0"/>
                    <a:pt x="3386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1918120" flipH="1">
              <a:off x="4793795" y="4718698"/>
              <a:ext cx="1504953" cy="1054049"/>
            </a:xfrm>
            <a:custGeom>
              <a:avLst/>
              <a:gdLst/>
              <a:ahLst/>
              <a:cxnLst/>
              <a:rect l="l" t="t" r="r" b="b"/>
              <a:pathLst>
                <a:path w="28213" h="19760" extrusionOk="0">
                  <a:moveTo>
                    <a:pt x="3301" y="12546"/>
                  </a:moveTo>
                  <a:cubicBezTo>
                    <a:pt x="3913" y="13173"/>
                    <a:pt x="5392" y="13726"/>
                    <a:pt x="6183" y="14293"/>
                  </a:cubicBezTo>
                  <a:cubicBezTo>
                    <a:pt x="6556" y="14517"/>
                    <a:pt x="6885" y="14816"/>
                    <a:pt x="7154" y="15174"/>
                  </a:cubicBezTo>
                  <a:cubicBezTo>
                    <a:pt x="7423" y="15533"/>
                    <a:pt x="7467" y="16011"/>
                    <a:pt x="7303" y="16429"/>
                  </a:cubicBezTo>
                  <a:cubicBezTo>
                    <a:pt x="8588" y="16414"/>
                    <a:pt x="9887" y="16548"/>
                    <a:pt x="11141" y="16832"/>
                  </a:cubicBezTo>
                  <a:cubicBezTo>
                    <a:pt x="11261" y="16474"/>
                    <a:pt x="11037" y="16100"/>
                    <a:pt x="10768" y="15846"/>
                  </a:cubicBezTo>
                  <a:cubicBezTo>
                    <a:pt x="10499" y="15578"/>
                    <a:pt x="10171" y="15383"/>
                    <a:pt x="9977" y="15070"/>
                  </a:cubicBezTo>
                  <a:cubicBezTo>
                    <a:pt x="9917" y="14995"/>
                    <a:pt x="9902" y="14891"/>
                    <a:pt x="9932" y="14801"/>
                  </a:cubicBezTo>
                  <a:cubicBezTo>
                    <a:pt x="9977" y="14726"/>
                    <a:pt x="10051" y="14681"/>
                    <a:pt x="10141" y="14681"/>
                  </a:cubicBezTo>
                  <a:cubicBezTo>
                    <a:pt x="11171" y="14472"/>
                    <a:pt x="12232" y="14861"/>
                    <a:pt x="12904" y="15682"/>
                  </a:cubicBezTo>
                  <a:cubicBezTo>
                    <a:pt x="13217" y="16085"/>
                    <a:pt x="13456" y="16608"/>
                    <a:pt x="13934" y="16802"/>
                  </a:cubicBezTo>
                  <a:cubicBezTo>
                    <a:pt x="14562" y="17086"/>
                    <a:pt x="15308" y="16638"/>
                    <a:pt x="15980" y="16787"/>
                  </a:cubicBezTo>
                  <a:cubicBezTo>
                    <a:pt x="16563" y="16907"/>
                    <a:pt x="17026" y="17415"/>
                    <a:pt x="17608" y="17444"/>
                  </a:cubicBezTo>
                  <a:cubicBezTo>
                    <a:pt x="17474" y="16877"/>
                    <a:pt x="16966" y="16474"/>
                    <a:pt x="16428" y="16235"/>
                  </a:cubicBezTo>
                  <a:cubicBezTo>
                    <a:pt x="15891" y="15996"/>
                    <a:pt x="15308" y="15861"/>
                    <a:pt x="14786" y="15578"/>
                  </a:cubicBezTo>
                  <a:cubicBezTo>
                    <a:pt x="14651" y="15503"/>
                    <a:pt x="14532" y="15413"/>
                    <a:pt x="14427" y="15294"/>
                  </a:cubicBezTo>
                  <a:cubicBezTo>
                    <a:pt x="14323" y="15129"/>
                    <a:pt x="14248" y="14935"/>
                    <a:pt x="14203" y="14741"/>
                  </a:cubicBezTo>
                  <a:cubicBezTo>
                    <a:pt x="13875" y="13681"/>
                    <a:pt x="13098" y="12815"/>
                    <a:pt x="12082" y="12381"/>
                  </a:cubicBezTo>
                  <a:cubicBezTo>
                    <a:pt x="13770" y="12964"/>
                    <a:pt x="15861" y="12665"/>
                    <a:pt x="17056" y="13980"/>
                  </a:cubicBezTo>
                  <a:cubicBezTo>
                    <a:pt x="18161" y="15219"/>
                    <a:pt x="19281" y="16384"/>
                    <a:pt x="20804" y="17176"/>
                  </a:cubicBezTo>
                  <a:cubicBezTo>
                    <a:pt x="21895" y="17728"/>
                    <a:pt x="25210" y="19759"/>
                    <a:pt x="26510" y="19177"/>
                  </a:cubicBezTo>
                  <a:cubicBezTo>
                    <a:pt x="28212" y="18400"/>
                    <a:pt x="25673" y="16130"/>
                    <a:pt x="24941" y="15249"/>
                  </a:cubicBezTo>
                  <a:cubicBezTo>
                    <a:pt x="23015" y="12934"/>
                    <a:pt x="21342" y="10395"/>
                    <a:pt x="19117" y="8349"/>
                  </a:cubicBezTo>
                  <a:cubicBezTo>
                    <a:pt x="16294" y="5765"/>
                    <a:pt x="12710" y="4197"/>
                    <a:pt x="9215" y="2659"/>
                  </a:cubicBezTo>
                  <a:cubicBezTo>
                    <a:pt x="8140" y="2196"/>
                    <a:pt x="7034" y="1434"/>
                    <a:pt x="5914" y="1106"/>
                  </a:cubicBezTo>
                  <a:cubicBezTo>
                    <a:pt x="4869" y="792"/>
                    <a:pt x="3764" y="777"/>
                    <a:pt x="2703" y="523"/>
                  </a:cubicBezTo>
                  <a:cubicBezTo>
                    <a:pt x="2285" y="434"/>
                    <a:pt x="1613" y="0"/>
                    <a:pt x="1210" y="15"/>
                  </a:cubicBezTo>
                  <a:cubicBezTo>
                    <a:pt x="717" y="30"/>
                    <a:pt x="851" y="284"/>
                    <a:pt x="792" y="747"/>
                  </a:cubicBezTo>
                  <a:cubicBezTo>
                    <a:pt x="687" y="1703"/>
                    <a:pt x="538" y="2659"/>
                    <a:pt x="418" y="3615"/>
                  </a:cubicBezTo>
                  <a:cubicBezTo>
                    <a:pt x="403" y="3779"/>
                    <a:pt x="2195" y="4287"/>
                    <a:pt x="2210" y="4660"/>
                  </a:cubicBezTo>
                  <a:cubicBezTo>
                    <a:pt x="2210" y="4720"/>
                    <a:pt x="2210" y="4765"/>
                    <a:pt x="2195" y="4824"/>
                  </a:cubicBezTo>
                  <a:cubicBezTo>
                    <a:pt x="2195" y="4959"/>
                    <a:pt x="2285" y="5093"/>
                    <a:pt x="2405" y="5153"/>
                  </a:cubicBezTo>
                  <a:cubicBezTo>
                    <a:pt x="2539" y="5213"/>
                    <a:pt x="2673" y="5258"/>
                    <a:pt x="2823" y="5258"/>
                  </a:cubicBezTo>
                  <a:lnTo>
                    <a:pt x="3659" y="5362"/>
                  </a:lnTo>
                  <a:cubicBezTo>
                    <a:pt x="3330" y="5721"/>
                    <a:pt x="2763" y="5706"/>
                    <a:pt x="2285" y="5661"/>
                  </a:cubicBezTo>
                  <a:cubicBezTo>
                    <a:pt x="2091" y="5676"/>
                    <a:pt x="1912" y="5601"/>
                    <a:pt x="1777" y="5467"/>
                  </a:cubicBezTo>
                  <a:cubicBezTo>
                    <a:pt x="1658" y="5287"/>
                    <a:pt x="1718" y="5034"/>
                    <a:pt x="1613" y="4869"/>
                  </a:cubicBezTo>
                  <a:cubicBezTo>
                    <a:pt x="1493" y="4690"/>
                    <a:pt x="1075" y="4571"/>
                    <a:pt x="881" y="4526"/>
                  </a:cubicBezTo>
                  <a:cubicBezTo>
                    <a:pt x="762" y="4511"/>
                    <a:pt x="15" y="4526"/>
                    <a:pt x="0" y="4511"/>
                  </a:cubicBezTo>
                  <a:cubicBezTo>
                    <a:pt x="329" y="4884"/>
                    <a:pt x="0" y="5497"/>
                    <a:pt x="209" y="5945"/>
                  </a:cubicBezTo>
                  <a:cubicBezTo>
                    <a:pt x="358" y="6258"/>
                    <a:pt x="747" y="6393"/>
                    <a:pt x="1075" y="6527"/>
                  </a:cubicBezTo>
                  <a:cubicBezTo>
                    <a:pt x="1404" y="6646"/>
                    <a:pt x="1762" y="6871"/>
                    <a:pt x="1777" y="7229"/>
                  </a:cubicBezTo>
                  <a:cubicBezTo>
                    <a:pt x="1807" y="7498"/>
                    <a:pt x="1613" y="7722"/>
                    <a:pt x="1493" y="7961"/>
                  </a:cubicBezTo>
                  <a:cubicBezTo>
                    <a:pt x="1359" y="8185"/>
                    <a:pt x="1299" y="8513"/>
                    <a:pt x="1508" y="8693"/>
                  </a:cubicBezTo>
                  <a:cubicBezTo>
                    <a:pt x="1613" y="8752"/>
                    <a:pt x="1732" y="8782"/>
                    <a:pt x="1837" y="8797"/>
                  </a:cubicBezTo>
                  <a:cubicBezTo>
                    <a:pt x="2629" y="8976"/>
                    <a:pt x="3136" y="9604"/>
                    <a:pt x="3928" y="9828"/>
                  </a:cubicBezTo>
                  <a:lnTo>
                    <a:pt x="3943" y="9828"/>
                  </a:lnTo>
                  <a:cubicBezTo>
                    <a:pt x="4256" y="9902"/>
                    <a:pt x="4570" y="10022"/>
                    <a:pt x="4869" y="10156"/>
                  </a:cubicBezTo>
                  <a:cubicBezTo>
                    <a:pt x="5033" y="10246"/>
                    <a:pt x="5182" y="10350"/>
                    <a:pt x="5317" y="10470"/>
                  </a:cubicBezTo>
                  <a:cubicBezTo>
                    <a:pt x="5541" y="10634"/>
                    <a:pt x="6347" y="11052"/>
                    <a:pt x="6243" y="11411"/>
                  </a:cubicBezTo>
                  <a:cubicBezTo>
                    <a:pt x="5974" y="12337"/>
                    <a:pt x="4451" y="11157"/>
                    <a:pt x="4122" y="11202"/>
                  </a:cubicBezTo>
                  <a:cubicBezTo>
                    <a:pt x="4003" y="11246"/>
                    <a:pt x="3883" y="11276"/>
                    <a:pt x="3764" y="11291"/>
                  </a:cubicBezTo>
                  <a:cubicBezTo>
                    <a:pt x="3644" y="11276"/>
                    <a:pt x="3540" y="11231"/>
                    <a:pt x="3450" y="11172"/>
                  </a:cubicBezTo>
                  <a:cubicBezTo>
                    <a:pt x="3121" y="10948"/>
                    <a:pt x="2778" y="10754"/>
                    <a:pt x="2434" y="10589"/>
                  </a:cubicBezTo>
                  <a:cubicBezTo>
                    <a:pt x="2076" y="10410"/>
                    <a:pt x="1673" y="10365"/>
                    <a:pt x="1284" y="10455"/>
                  </a:cubicBezTo>
                  <a:cubicBezTo>
                    <a:pt x="1165" y="10798"/>
                    <a:pt x="1359" y="11172"/>
                    <a:pt x="1718" y="11276"/>
                  </a:cubicBezTo>
                  <a:cubicBezTo>
                    <a:pt x="1852" y="11306"/>
                    <a:pt x="2001" y="11291"/>
                    <a:pt x="2151" y="11306"/>
                  </a:cubicBezTo>
                  <a:cubicBezTo>
                    <a:pt x="2703" y="11411"/>
                    <a:pt x="2897" y="12143"/>
                    <a:pt x="3301" y="12546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25112" y="4210106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3"/>
            <p:cNvGrpSpPr/>
            <p:nvPr/>
          </p:nvGrpSpPr>
          <p:grpSpPr>
            <a:xfrm rot="-393408">
              <a:off x="-506976" y="3530715"/>
              <a:ext cx="4563177" cy="3259308"/>
              <a:chOff x="-881423" y="3134397"/>
              <a:chExt cx="4851594" cy="3465314"/>
            </a:xfrm>
          </p:grpSpPr>
          <p:sp>
            <p:nvSpPr>
              <p:cNvPr id="60" name="Google Shape;60;p3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3"/>
            <p:cNvSpPr/>
            <p:nvPr/>
          </p:nvSpPr>
          <p:spPr>
            <a:xfrm rot="550798">
              <a:off x="-1289297" y="1699335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482805" y="3376224"/>
              <a:ext cx="4432243" cy="2013563"/>
            </a:xfrm>
            <a:custGeom>
              <a:avLst/>
              <a:gdLst/>
              <a:ahLst/>
              <a:cxnLst/>
              <a:rect l="l" t="t" r="r" b="b"/>
              <a:pathLst>
                <a:path w="57205" h="25989" extrusionOk="0">
                  <a:moveTo>
                    <a:pt x="40012" y="1"/>
                  </a:moveTo>
                  <a:cubicBezTo>
                    <a:pt x="39424" y="1"/>
                    <a:pt x="38844" y="200"/>
                    <a:pt x="38368" y="589"/>
                  </a:cubicBezTo>
                  <a:cubicBezTo>
                    <a:pt x="37636" y="1216"/>
                    <a:pt x="37159" y="2306"/>
                    <a:pt x="36203" y="2396"/>
                  </a:cubicBezTo>
                  <a:cubicBezTo>
                    <a:pt x="36168" y="2398"/>
                    <a:pt x="36133" y="2400"/>
                    <a:pt x="36099" y="2400"/>
                  </a:cubicBezTo>
                  <a:cubicBezTo>
                    <a:pt x="35748" y="2400"/>
                    <a:pt x="35408" y="2271"/>
                    <a:pt x="35068" y="2217"/>
                  </a:cubicBezTo>
                  <a:cubicBezTo>
                    <a:pt x="34956" y="2202"/>
                    <a:pt x="34845" y="2195"/>
                    <a:pt x="34734" y="2195"/>
                  </a:cubicBezTo>
                  <a:cubicBezTo>
                    <a:pt x="33808" y="2195"/>
                    <a:pt x="32936" y="2687"/>
                    <a:pt x="32469" y="3501"/>
                  </a:cubicBezTo>
                  <a:cubicBezTo>
                    <a:pt x="31946" y="4457"/>
                    <a:pt x="31901" y="5353"/>
                    <a:pt x="30901" y="5891"/>
                  </a:cubicBezTo>
                  <a:cubicBezTo>
                    <a:pt x="29855" y="6458"/>
                    <a:pt x="28840" y="5920"/>
                    <a:pt x="27735" y="6906"/>
                  </a:cubicBezTo>
                  <a:cubicBezTo>
                    <a:pt x="25898" y="8549"/>
                    <a:pt x="25285" y="10685"/>
                    <a:pt x="22403" y="11013"/>
                  </a:cubicBezTo>
                  <a:cubicBezTo>
                    <a:pt x="20700" y="11207"/>
                    <a:pt x="18624" y="10789"/>
                    <a:pt x="17564" y="12133"/>
                  </a:cubicBezTo>
                  <a:cubicBezTo>
                    <a:pt x="17385" y="12372"/>
                    <a:pt x="17250" y="12641"/>
                    <a:pt x="17011" y="12805"/>
                  </a:cubicBezTo>
                  <a:cubicBezTo>
                    <a:pt x="16835" y="12921"/>
                    <a:pt x="16643" y="12961"/>
                    <a:pt x="16442" y="12961"/>
                  </a:cubicBezTo>
                  <a:cubicBezTo>
                    <a:pt x="15997" y="12961"/>
                    <a:pt x="15506" y="12767"/>
                    <a:pt x="15040" y="12767"/>
                  </a:cubicBezTo>
                  <a:cubicBezTo>
                    <a:pt x="14928" y="12767"/>
                    <a:pt x="14819" y="12778"/>
                    <a:pt x="14711" y="12805"/>
                  </a:cubicBezTo>
                  <a:cubicBezTo>
                    <a:pt x="13994" y="12970"/>
                    <a:pt x="13651" y="13761"/>
                    <a:pt x="13546" y="14478"/>
                  </a:cubicBezTo>
                  <a:cubicBezTo>
                    <a:pt x="13457" y="15195"/>
                    <a:pt x="13546" y="15957"/>
                    <a:pt x="13278" y="16629"/>
                  </a:cubicBezTo>
                  <a:cubicBezTo>
                    <a:pt x="12859" y="17659"/>
                    <a:pt x="11739" y="18197"/>
                    <a:pt x="10709" y="18645"/>
                  </a:cubicBezTo>
                  <a:lnTo>
                    <a:pt x="2121" y="22379"/>
                  </a:lnTo>
                  <a:cubicBezTo>
                    <a:pt x="1554" y="22632"/>
                    <a:pt x="956" y="22901"/>
                    <a:pt x="553" y="23379"/>
                  </a:cubicBezTo>
                  <a:cubicBezTo>
                    <a:pt x="150" y="23857"/>
                    <a:pt x="0" y="24619"/>
                    <a:pt x="404" y="25112"/>
                  </a:cubicBezTo>
                  <a:cubicBezTo>
                    <a:pt x="668" y="25424"/>
                    <a:pt x="1051" y="25526"/>
                    <a:pt x="1466" y="25526"/>
                  </a:cubicBezTo>
                  <a:cubicBezTo>
                    <a:pt x="1825" y="25526"/>
                    <a:pt x="2207" y="25449"/>
                    <a:pt x="2554" y="25366"/>
                  </a:cubicBezTo>
                  <a:cubicBezTo>
                    <a:pt x="3924" y="25016"/>
                    <a:pt x="5762" y="24169"/>
                    <a:pt x="7196" y="24169"/>
                  </a:cubicBezTo>
                  <a:cubicBezTo>
                    <a:pt x="7232" y="24169"/>
                    <a:pt x="7268" y="24170"/>
                    <a:pt x="7304" y="24171"/>
                  </a:cubicBezTo>
                  <a:cubicBezTo>
                    <a:pt x="8329" y="24207"/>
                    <a:pt x="9036" y="24613"/>
                    <a:pt x="10002" y="24613"/>
                  </a:cubicBezTo>
                  <a:cubicBezTo>
                    <a:pt x="10217" y="24613"/>
                    <a:pt x="10446" y="24593"/>
                    <a:pt x="10694" y="24544"/>
                  </a:cubicBezTo>
                  <a:cubicBezTo>
                    <a:pt x="11213" y="24440"/>
                    <a:pt x="11666" y="24395"/>
                    <a:pt x="12078" y="24395"/>
                  </a:cubicBezTo>
                  <a:cubicBezTo>
                    <a:pt x="13679" y="24395"/>
                    <a:pt x="14643" y="25079"/>
                    <a:pt x="16354" y="25649"/>
                  </a:cubicBezTo>
                  <a:cubicBezTo>
                    <a:pt x="17100" y="25895"/>
                    <a:pt x="17906" y="25988"/>
                    <a:pt x="18734" y="25988"/>
                  </a:cubicBezTo>
                  <a:cubicBezTo>
                    <a:pt x="20475" y="25988"/>
                    <a:pt x="22312" y="25574"/>
                    <a:pt x="23881" y="25291"/>
                  </a:cubicBezTo>
                  <a:lnTo>
                    <a:pt x="32857" y="23633"/>
                  </a:lnTo>
                  <a:cubicBezTo>
                    <a:pt x="34329" y="23366"/>
                    <a:pt x="35832" y="23100"/>
                    <a:pt x="37322" y="23100"/>
                  </a:cubicBezTo>
                  <a:cubicBezTo>
                    <a:pt x="37917" y="23100"/>
                    <a:pt x="38511" y="23142"/>
                    <a:pt x="39100" y="23245"/>
                  </a:cubicBezTo>
                  <a:cubicBezTo>
                    <a:pt x="40713" y="23529"/>
                    <a:pt x="42266" y="24275"/>
                    <a:pt x="43909" y="24275"/>
                  </a:cubicBezTo>
                  <a:cubicBezTo>
                    <a:pt x="46081" y="24275"/>
                    <a:pt x="48186" y="23015"/>
                    <a:pt x="50292" y="23015"/>
                  </a:cubicBezTo>
                  <a:cubicBezTo>
                    <a:pt x="50633" y="23015"/>
                    <a:pt x="50975" y="23048"/>
                    <a:pt x="51317" y="23125"/>
                  </a:cubicBezTo>
                  <a:cubicBezTo>
                    <a:pt x="51855" y="23260"/>
                    <a:pt x="52377" y="23484"/>
                    <a:pt x="52930" y="23514"/>
                  </a:cubicBezTo>
                  <a:cubicBezTo>
                    <a:pt x="52968" y="23516"/>
                    <a:pt x="53006" y="23517"/>
                    <a:pt x="53045" y="23517"/>
                  </a:cubicBezTo>
                  <a:cubicBezTo>
                    <a:pt x="54990" y="23517"/>
                    <a:pt x="57204" y="20594"/>
                    <a:pt x="56604" y="18705"/>
                  </a:cubicBezTo>
                  <a:cubicBezTo>
                    <a:pt x="56201" y="17375"/>
                    <a:pt x="54184" y="16584"/>
                    <a:pt x="53288" y="15613"/>
                  </a:cubicBezTo>
                  <a:cubicBezTo>
                    <a:pt x="51914" y="14120"/>
                    <a:pt x="51108" y="12417"/>
                    <a:pt x="50436" y="10550"/>
                  </a:cubicBezTo>
                  <a:cubicBezTo>
                    <a:pt x="49704" y="8549"/>
                    <a:pt x="49166" y="7130"/>
                    <a:pt x="47419" y="5786"/>
                  </a:cubicBezTo>
                  <a:cubicBezTo>
                    <a:pt x="46120" y="4785"/>
                    <a:pt x="44686" y="4113"/>
                    <a:pt x="43551" y="2889"/>
                  </a:cubicBezTo>
                  <a:cubicBezTo>
                    <a:pt x="42774" y="2067"/>
                    <a:pt x="42296" y="902"/>
                    <a:pt x="41266" y="320"/>
                  </a:cubicBezTo>
                  <a:cubicBezTo>
                    <a:pt x="40869" y="106"/>
                    <a:pt x="40439" y="1"/>
                    <a:pt x="400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926930" y="4234623"/>
              <a:ext cx="1236259" cy="1239147"/>
            </a:xfrm>
            <a:custGeom>
              <a:avLst/>
              <a:gdLst/>
              <a:ahLst/>
              <a:cxnLst/>
              <a:rect l="l" t="t" r="r" b="b"/>
              <a:pathLst>
                <a:path w="18536" h="18580" fill="none" extrusionOk="0">
                  <a:moveTo>
                    <a:pt x="1" y="18385"/>
                  </a:moveTo>
                  <a:cubicBezTo>
                    <a:pt x="285" y="17086"/>
                    <a:pt x="2271" y="16981"/>
                    <a:pt x="2854" y="15787"/>
                  </a:cubicBezTo>
                  <a:cubicBezTo>
                    <a:pt x="3137" y="15189"/>
                    <a:pt x="2988" y="14487"/>
                    <a:pt x="3092" y="13830"/>
                  </a:cubicBezTo>
                  <a:cubicBezTo>
                    <a:pt x="3227" y="12815"/>
                    <a:pt x="3944" y="11829"/>
                    <a:pt x="3570" y="10888"/>
                  </a:cubicBezTo>
                  <a:cubicBezTo>
                    <a:pt x="3346" y="10320"/>
                    <a:pt x="2794" y="9962"/>
                    <a:pt x="2585" y="9409"/>
                  </a:cubicBezTo>
                  <a:cubicBezTo>
                    <a:pt x="2211" y="8394"/>
                    <a:pt x="3167" y="7304"/>
                    <a:pt x="4228" y="7065"/>
                  </a:cubicBezTo>
                  <a:cubicBezTo>
                    <a:pt x="5273" y="6826"/>
                    <a:pt x="6363" y="7154"/>
                    <a:pt x="7424" y="7333"/>
                  </a:cubicBezTo>
                  <a:cubicBezTo>
                    <a:pt x="9798" y="7737"/>
                    <a:pt x="11859" y="6691"/>
                    <a:pt x="14070" y="6109"/>
                  </a:cubicBezTo>
                  <a:cubicBezTo>
                    <a:pt x="16653" y="5407"/>
                    <a:pt x="17191" y="2106"/>
                    <a:pt x="18177" y="0"/>
                  </a:cubicBezTo>
                  <a:cubicBezTo>
                    <a:pt x="18386" y="956"/>
                    <a:pt x="18535" y="3047"/>
                    <a:pt x="18401" y="4018"/>
                  </a:cubicBezTo>
                  <a:cubicBezTo>
                    <a:pt x="18207" y="5422"/>
                    <a:pt x="17729" y="5795"/>
                    <a:pt x="16683" y="6721"/>
                  </a:cubicBezTo>
                  <a:cubicBezTo>
                    <a:pt x="15772" y="7543"/>
                    <a:pt x="14324" y="7841"/>
                    <a:pt x="13861" y="8976"/>
                  </a:cubicBezTo>
                  <a:cubicBezTo>
                    <a:pt x="13726" y="9350"/>
                    <a:pt x="13696" y="9768"/>
                    <a:pt x="13517" y="10126"/>
                  </a:cubicBezTo>
                  <a:cubicBezTo>
                    <a:pt x="13024" y="11007"/>
                    <a:pt x="11770" y="10993"/>
                    <a:pt x="10754" y="10948"/>
                  </a:cubicBezTo>
                  <a:cubicBezTo>
                    <a:pt x="9739" y="10903"/>
                    <a:pt x="8439" y="11217"/>
                    <a:pt x="8320" y="12217"/>
                  </a:cubicBezTo>
                  <a:cubicBezTo>
                    <a:pt x="8245" y="12889"/>
                    <a:pt x="8783" y="13472"/>
                    <a:pt x="9350" y="13845"/>
                  </a:cubicBezTo>
                  <a:cubicBezTo>
                    <a:pt x="9918" y="14218"/>
                    <a:pt x="10575" y="14532"/>
                    <a:pt x="10918" y="15100"/>
                  </a:cubicBezTo>
                  <a:cubicBezTo>
                    <a:pt x="11561" y="16175"/>
                    <a:pt x="10859" y="17534"/>
                    <a:pt x="10172" y="18579"/>
                  </a:cubicBezTo>
                </a:path>
              </a:pathLst>
            </a:custGeom>
            <a:noFill/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1428331" y="1273085"/>
            <a:ext cx="6401100" cy="10340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69" name="Google Shape;69;p3"/>
          <p:cNvSpPr txBox="1">
            <a:spLocks noGrp="1"/>
          </p:cNvSpPr>
          <p:nvPr>
            <p:ph type="subTitle" idx="1"/>
          </p:nvPr>
        </p:nvSpPr>
        <p:spPr>
          <a:xfrm>
            <a:off x="1428331" y="2308390"/>
            <a:ext cx="64011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 userDrawn="1">
  <p:cSld name="1_Title and two columns 1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4"/>
          <p:cNvGrpSpPr/>
          <p:nvPr/>
        </p:nvGrpSpPr>
        <p:grpSpPr>
          <a:xfrm>
            <a:off x="-3186075" y="2736126"/>
            <a:ext cx="13632855" cy="3941952"/>
            <a:chOff x="-3186075" y="2736126"/>
            <a:chExt cx="13632855" cy="3941952"/>
          </a:xfrm>
        </p:grpSpPr>
        <p:sp>
          <p:nvSpPr>
            <p:cNvPr id="313" name="Google Shape;313;p14"/>
            <p:cNvSpPr/>
            <p:nvPr/>
          </p:nvSpPr>
          <p:spPr>
            <a:xfrm>
              <a:off x="7363982" y="3962385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 rot="-629735" flipH="1">
              <a:off x="699496" y="4420607"/>
              <a:ext cx="6233342" cy="1703989"/>
            </a:xfrm>
            <a:custGeom>
              <a:avLst/>
              <a:gdLst/>
              <a:ahLst/>
              <a:cxnLst/>
              <a:rect l="l" t="t" r="r" b="b"/>
              <a:pathLst>
                <a:path w="50600" h="31946" extrusionOk="0">
                  <a:moveTo>
                    <a:pt x="0" y="22507"/>
                  </a:moveTo>
                  <a:cubicBezTo>
                    <a:pt x="553" y="25613"/>
                    <a:pt x="2405" y="28331"/>
                    <a:pt x="5108" y="29974"/>
                  </a:cubicBezTo>
                  <a:cubicBezTo>
                    <a:pt x="7811" y="31572"/>
                    <a:pt x="11097" y="31946"/>
                    <a:pt x="14099" y="30975"/>
                  </a:cubicBezTo>
                  <a:cubicBezTo>
                    <a:pt x="16145" y="30303"/>
                    <a:pt x="17937" y="29033"/>
                    <a:pt x="19923" y="28197"/>
                  </a:cubicBezTo>
                  <a:cubicBezTo>
                    <a:pt x="23433" y="26733"/>
                    <a:pt x="27331" y="26689"/>
                    <a:pt x="31110" y="26226"/>
                  </a:cubicBezTo>
                  <a:cubicBezTo>
                    <a:pt x="35277" y="25733"/>
                    <a:pt x="39414" y="24732"/>
                    <a:pt x="43237" y="23015"/>
                  </a:cubicBezTo>
                  <a:cubicBezTo>
                    <a:pt x="45074" y="22193"/>
                    <a:pt x="46851" y="21193"/>
                    <a:pt x="48240" y="19759"/>
                  </a:cubicBezTo>
                  <a:cubicBezTo>
                    <a:pt x="49629" y="18310"/>
                    <a:pt x="50600" y="16369"/>
                    <a:pt x="50525" y="14382"/>
                  </a:cubicBezTo>
                  <a:cubicBezTo>
                    <a:pt x="50480" y="13023"/>
                    <a:pt x="49987" y="11739"/>
                    <a:pt x="49674" y="10425"/>
                  </a:cubicBezTo>
                  <a:cubicBezTo>
                    <a:pt x="49047" y="7811"/>
                    <a:pt x="48673" y="4899"/>
                    <a:pt x="46896" y="2748"/>
                  </a:cubicBezTo>
                  <a:cubicBezTo>
                    <a:pt x="45522" y="1090"/>
                    <a:pt x="43327" y="0"/>
                    <a:pt x="41191" y="329"/>
                  </a:cubicBezTo>
                  <a:cubicBezTo>
                    <a:pt x="40489" y="433"/>
                    <a:pt x="39772" y="717"/>
                    <a:pt x="39384" y="1314"/>
                  </a:cubicBezTo>
                  <a:cubicBezTo>
                    <a:pt x="38831" y="2181"/>
                    <a:pt x="39175" y="3360"/>
                    <a:pt x="38861" y="4346"/>
                  </a:cubicBezTo>
                  <a:cubicBezTo>
                    <a:pt x="38816" y="4525"/>
                    <a:pt x="38712" y="4690"/>
                    <a:pt x="38577" y="4809"/>
                  </a:cubicBezTo>
                  <a:cubicBezTo>
                    <a:pt x="38353" y="4929"/>
                    <a:pt x="38114" y="4958"/>
                    <a:pt x="37875" y="4914"/>
                  </a:cubicBezTo>
                  <a:cubicBezTo>
                    <a:pt x="36934" y="4824"/>
                    <a:pt x="36008" y="4615"/>
                    <a:pt x="35082" y="4749"/>
                  </a:cubicBezTo>
                  <a:cubicBezTo>
                    <a:pt x="34171" y="4884"/>
                    <a:pt x="33216" y="5481"/>
                    <a:pt x="33051" y="6407"/>
                  </a:cubicBezTo>
                  <a:cubicBezTo>
                    <a:pt x="33051" y="6616"/>
                    <a:pt x="32992" y="6810"/>
                    <a:pt x="32917" y="7004"/>
                  </a:cubicBezTo>
                  <a:cubicBezTo>
                    <a:pt x="32588" y="7512"/>
                    <a:pt x="31707" y="7229"/>
                    <a:pt x="31304" y="7662"/>
                  </a:cubicBezTo>
                  <a:cubicBezTo>
                    <a:pt x="31065" y="7916"/>
                    <a:pt x="31050" y="8334"/>
                    <a:pt x="30751" y="8498"/>
                  </a:cubicBezTo>
                  <a:cubicBezTo>
                    <a:pt x="30587" y="8558"/>
                    <a:pt x="30408" y="8573"/>
                    <a:pt x="30244" y="8543"/>
                  </a:cubicBezTo>
                  <a:cubicBezTo>
                    <a:pt x="29034" y="8378"/>
                    <a:pt x="27929" y="7781"/>
                    <a:pt x="26719" y="7542"/>
                  </a:cubicBezTo>
                  <a:cubicBezTo>
                    <a:pt x="25300" y="7258"/>
                    <a:pt x="23971" y="7602"/>
                    <a:pt x="23433" y="8961"/>
                  </a:cubicBezTo>
                  <a:cubicBezTo>
                    <a:pt x="22970" y="10186"/>
                    <a:pt x="23269" y="12142"/>
                    <a:pt x="22089" y="12978"/>
                  </a:cubicBezTo>
                  <a:cubicBezTo>
                    <a:pt x="21297" y="13531"/>
                    <a:pt x="20177" y="13232"/>
                    <a:pt x="19222" y="13471"/>
                  </a:cubicBezTo>
                  <a:cubicBezTo>
                    <a:pt x="17579" y="13889"/>
                    <a:pt x="16698" y="15861"/>
                    <a:pt x="15070" y="16279"/>
                  </a:cubicBezTo>
                  <a:cubicBezTo>
                    <a:pt x="13487" y="16667"/>
                    <a:pt x="11993" y="15487"/>
                    <a:pt x="10410" y="15159"/>
                  </a:cubicBezTo>
                  <a:cubicBezTo>
                    <a:pt x="8722" y="14845"/>
                    <a:pt x="6990" y="15502"/>
                    <a:pt x="5944" y="16862"/>
                  </a:cubicBezTo>
                  <a:cubicBezTo>
                    <a:pt x="5317" y="17698"/>
                    <a:pt x="4974" y="18773"/>
                    <a:pt x="4152" y="19430"/>
                  </a:cubicBezTo>
                  <a:cubicBezTo>
                    <a:pt x="3525" y="19923"/>
                    <a:pt x="2703" y="20102"/>
                    <a:pt x="1972" y="20401"/>
                  </a:cubicBezTo>
                  <a:cubicBezTo>
                    <a:pt x="1225" y="20685"/>
                    <a:pt x="478" y="21208"/>
                    <a:pt x="314" y="21984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596487" y="4604007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 flipH="1">
              <a:off x="4553417" y="4604006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" name="Google Shape;317;p14"/>
            <p:cNvGrpSpPr/>
            <p:nvPr/>
          </p:nvGrpSpPr>
          <p:grpSpPr>
            <a:xfrm>
              <a:off x="-1302061" y="3662969"/>
              <a:ext cx="3686060" cy="2057743"/>
              <a:chOff x="2367901" y="-1775855"/>
              <a:chExt cx="3686060" cy="2057743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2390997" y="-1775855"/>
                <a:ext cx="3662964" cy="1838790"/>
              </a:xfrm>
              <a:custGeom>
                <a:avLst/>
                <a:gdLst/>
                <a:ahLst/>
                <a:cxnLst/>
                <a:rect l="l" t="t" r="r" b="b"/>
                <a:pathLst>
                  <a:path w="68672" h="34473" extrusionOk="0">
                    <a:moveTo>
                      <a:pt x="24650" y="0"/>
                    </a:moveTo>
                    <a:cubicBezTo>
                      <a:pt x="23760" y="0"/>
                      <a:pt x="22904" y="259"/>
                      <a:pt x="22209" y="852"/>
                    </a:cubicBezTo>
                    <a:cubicBezTo>
                      <a:pt x="21417" y="1539"/>
                      <a:pt x="20984" y="2539"/>
                      <a:pt x="20327" y="3361"/>
                    </a:cubicBezTo>
                    <a:cubicBezTo>
                      <a:pt x="19785" y="4038"/>
                      <a:pt x="18968" y="4625"/>
                      <a:pt x="18146" y="4625"/>
                    </a:cubicBezTo>
                    <a:cubicBezTo>
                      <a:pt x="17971" y="4625"/>
                      <a:pt x="17796" y="4598"/>
                      <a:pt x="17624" y="4541"/>
                    </a:cubicBezTo>
                    <a:cubicBezTo>
                      <a:pt x="16892" y="4287"/>
                      <a:pt x="16354" y="3555"/>
                      <a:pt x="15593" y="3525"/>
                    </a:cubicBezTo>
                    <a:cubicBezTo>
                      <a:pt x="15579" y="3525"/>
                      <a:pt x="15566" y="3524"/>
                      <a:pt x="15553" y="3524"/>
                    </a:cubicBezTo>
                    <a:cubicBezTo>
                      <a:pt x="14636" y="3524"/>
                      <a:pt x="14090" y="4536"/>
                      <a:pt x="13457" y="5228"/>
                    </a:cubicBezTo>
                    <a:cubicBezTo>
                      <a:pt x="12711" y="6024"/>
                      <a:pt x="11666" y="6467"/>
                      <a:pt x="10594" y="6467"/>
                    </a:cubicBezTo>
                    <a:cubicBezTo>
                      <a:pt x="10398" y="6467"/>
                      <a:pt x="10202" y="6452"/>
                      <a:pt x="10007" y="6422"/>
                    </a:cubicBezTo>
                    <a:cubicBezTo>
                      <a:pt x="9700" y="6377"/>
                      <a:pt x="9383" y="6288"/>
                      <a:pt x="9072" y="6288"/>
                    </a:cubicBezTo>
                    <a:cubicBezTo>
                      <a:pt x="8975" y="6288"/>
                      <a:pt x="8878" y="6297"/>
                      <a:pt x="8782" y="6318"/>
                    </a:cubicBezTo>
                    <a:cubicBezTo>
                      <a:pt x="7558" y="6572"/>
                      <a:pt x="7408" y="8543"/>
                      <a:pt x="6228" y="8961"/>
                    </a:cubicBezTo>
                    <a:cubicBezTo>
                      <a:pt x="6025" y="9029"/>
                      <a:pt x="5816" y="9046"/>
                      <a:pt x="5603" y="9046"/>
                    </a:cubicBezTo>
                    <a:cubicBezTo>
                      <a:pt x="5400" y="9046"/>
                      <a:pt x="5194" y="9031"/>
                      <a:pt x="4988" y="9031"/>
                    </a:cubicBezTo>
                    <a:cubicBezTo>
                      <a:pt x="4839" y="9031"/>
                      <a:pt x="4689" y="9039"/>
                      <a:pt x="4541" y="9066"/>
                    </a:cubicBezTo>
                    <a:cubicBezTo>
                      <a:pt x="3525" y="9290"/>
                      <a:pt x="3017" y="10425"/>
                      <a:pt x="2719" y="11426"/>
                    </a:cubicBezTo>
                    <a:cubicBezTo>
                      <a:pt x="1106" y="16713"/>
                      <a:pt x="643" y="22283"/>
                      <a:pt x="180" y="27809"/>
                    </a:cubicBezTo>
                    <a:cubicBezTo>
                      <a:pt x="90" y="28870"/>
                      <a:pt x="1" y="29960"/>
                      <a:pt x="284" y="30975"/>
                    </a:cubicBezTo>
                    <a:cubicBezTo>
                      <a:pt x="583" y="32006"/>
                      <a:pt x="1315" y="32977"/>
                      <a:pt x="2345" y="33216"/>
                    </a:cubicBezTo>
                    <a:cubicBezTo>
                      <a:pt x="2549" y="33264"/>
                      <a:pt x="2755" y="33283"/>
                      <a:pt x="2963" y="33283"/>
                    </a:cubicBezTo>
                    <a:cubicBezTo>
                      <a:pt x="3589" y="33283"/>
                      <a:pt x="4226" y="33104"/>
                      <a:pt x="4854" y="32992"/>
                    </a:cubicBezTo>
                    <a:cubicBezTo>
                      <a:pt x="5462" y="32877"/>
                      <a:pt x="6071" y="32829"/>
                      <a:pt x="6680" y="32829"/>
                    </a:cubicBezTo>
                    <a:cubicBezTo>
                      <a:pt x="9496" y="32829"/>
                      <a:pt x="12323" y="33868"/>
                      <a:pt x="15159" y="34261"/>
                    </a:cubicBezTo>
                    <a:cubicBezTo>
                      <a:pt x="16201" y="34409"/>
                      <a:pt x="17243" y="34472"/>
                      <a:pt x="18284" y="34472"/>
                    </a:cubicBezTo>
                    <a:cubicBezTo>
                      <a:pt x="23333" y="34472"/>
                      <a:pt x="28378" y="32992"/>
                      <a:pt x="33455" y="32558"/>
                    </a:cubicBezTo>
                    <a:cubicBezTo>
                      <a:pt x="34812" y="32444"/>
                      <a:pt x="36175" y="32402"/>
                      <a:pt x="37541" y="32402"/>
                    </a:cubicBezTo>
                    <a:cubicBezTo>
                      <a:pt x="39195" y="32402"/>
                      <a:pt x="40852" y="32463"/>
                      <a:pt x="42505" y="32529"/>
                    </a:cubicBezTo>
                    <a:lnTo>
                      <a:pt x="57336" y="33081"/>
                    </a:lnTo>
                    <a:cubicBezTo>
                      <a:pt x="58285" y="33117"/>
                      <a:pt x="59239" y="33152"/>
                      <a:pt x="60192" y="33152"/>
                    </a:cubicBezTo>
                    <a:cubicBezTo>
                      <a:pt x="61636" y="33152"/>
                      <a:pt x="63076" y="33070"/>
                      <a:pt x="64490" y="32782"/>
                    </a:cubicBezTo>
                    <a:cubicBezTo>
                      <a:pt x="66058" y="32469"/>
                      <a:pt x="68671" y="31871"/>
                      <a:pt x="68268" y="29825"/>
                    </a:cubicBezTo>
                    <a:cubicBezTo>
                      <a:pt x="67880" y="27809"/>
                      <a:pt x="64699" y="27585"/>
                      <a:pt x="63280" y="26794"/>
                    </a:cubicBezTo>
                    <a:cubicBezTo>
                      <a:pt x="62160" y="26166"/>
                      <a:pt x="61293" y="25106"/>
                      <a:pt x="60099" y="24658"/>
                    </a:cubicBezTo>
                    <a:cubicBezTo>
                      <a:pt x="59598" y="24474"/>
                      <a:pt x="59071" y="24409"/>
                      <a:pt x="58531" y="24409"/>
                    </a:cubicBezTo>
                    <a:cubicBezTo>
                      <a:pt x="57212" y="24409"/>
                      <a:pt x="55815" y="24798"/>
                      <a:pt x="54541" y="24798"/>
                    </a:cubicBezTo>
                    <a:cubicBezTo>
                      <a:pt x="53752" y="24798"/>
                      <a:pt x="53010" y="24648"/>
                      <a:pt x="52362" y="24165"/>
                    </a:cubicBezTo>
                    <a:cubicBezTo>
                      <a:pt x="51810" y="23747"/>
                      <a:pt x="51436" y="23135"/>
                      <a:pt x="50869" y="22731"/>
                    </a:cubicBezTo>
                    <a:cubicBezTo>
                      <a:pt x="49734" y="21910"/>
                      <a:pt x="48181" y="22119"/>
                      <a:pt x="46777" y="21910"/>
                    </a:cubicBezTo>
                    <a:cubicBezTo>
                      <a:pt x="46344" y="21850"/>
                      <a:pt x="45911" y="21731"/>
                      <a:pt x="45507" y="21537"/>
                    </a:cubicBezTo>
                    <a:cubicBezTo>
                      <a:pt x="42655" y="20118"/>
                      <a:pt x="43073" y="15802"/>
                      <a:pt x="40698" y="14054"/>
                    </a:cubicBezTo>
                    <a:cubicBezTo>
                      <a:pt x="39399" y="13083"/>
                      <a:pt x="37398" y="13606"/>
                      <a:pt x="35919" y="12695"/>
                    </a:cubicBezTo>
                    <a:cubicBezTo>
                      <a:pt x="34440" y="11769"/>
                      <a:pt x="33395" y="10201"/>
                      <a:pt x="32633" y="8678"/>
                    </a:cubicBezTo>
                    <a:cubicBezTo>
                      <a:pt x="31498" y="6408"/>
                      <a:pt x="30722" y="3869"/>
                      <a:pt x="29004" y="2002"/>
                    </a:cubicBezTo>
                    <a:cubicBezTo>
                      <a:pt x="27907" y="809"/>
                      <a:pt x="26224" y="0"/>
                      <a:pt x="246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3550038" y="-1018286"/>
                <a:ext cx="1554274" cy="1064986"/>
              </a:xfrm>
              <a:custGeom>
                <a:avLst/>
                <a:gdLst/>
                <a:ahLst/>
                <a:cxnLst/>
                <a:rect l="l" t="t" r="r" b="b"/>
                <a:pathLst>
                  <a:path w="29139" h="1996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0" y="1091"/>
                      <a:pt x="897" y="1972"/>
                      <a:pt x="1569" y="2823"/>
                    </a:cubicBezTo>
                    <a:cubicBezTo>
                      <a:pt x="3107" y="4750"/>
                      <a:pt x="4332" y="7005"/>
                      <a:pt x="4690" y="9439"/>
                    </a:cubicBezTo>
                    <a:cubicBezTo>
                      <a:pt x="4735" y="9753"/>
                      <a:pt x="4735" y="10126"/>
                      <a:pt x="4481" y="10291"/>
                    </a:cubicBezTo>
                    <a:cubicBezTo>
                      <a:pt x="4395" y="10347"/>
                      <a:pt x="4299" y="10368"/>
                      <a:pt x="4197" y="10368"/>
                    </a:cubicBezTo>
                    <a:cubicBezTo>
                      <a:pt x="3843" y="10368"/>
                      <a:pt x="3422" y="10103"/>
                      <a:pt x="3107" y="10103"/>
                    </a:cubicBezTo>
                    <a:cubicBezTo>
                      <a:pt x="2983" y="10103"/>
                      <a:pt x="2875" y="10145"/>
                      <a:pt x="2794" y="10261"/>
                    </a:cubicBezTo>
                    <a:cubicBezTo>
                      <a:pt x="2525" y="10679"/>
                      <a:pt x="3242" y="11082"/>
                      <a:pt x="3316" y="11575"/>
                    </a:cubicBezTo>
                    <a:cubicBezTo>
                      <a:pt x="3376" y="11948"/>
                      <a:pt x="3033" y="12337"/>
                      <a:pt x="3167" y="12695"/>
                    </a:cubicBezTo>
                    <a:cubicBezTo>
                      <a:pt x="3227" y="12815"/>
                      <a:pt x="3301" y="12904"/>
                      <a:pt x="3406" y="12979"/>
                    </a:cubicBezTo>
                    <a:cubicBezTo>
                      <a:pt x="3869" y="13352"/>
                      <a:pt x="4496" y="13472"/>
                      <a:pt x="4929" y="13860"/>
                    </a:cubicBezTo>
                    <a:cubicBezTo>
                      <a:pt x="5512" y="14368"/>
                      <a:pt x="5646" y="15204"/>
                      <a:pt x="5915" y="15936"/>
                    </a:cubicBezTo>
                    <a:cubicBezTo>
                      <a:pt x="6512" y="17549"/>
                      <a:pt x="9111" y="18609"/>
                      <a:pt x="10649" y="18938"/>
                    </a:cubicBezTo>
                    <a:cubicBezTo>
                      <a:pt x="12023" y="19237"/>
                      <a:pt x="13472" y="19028"/>
                      <a:pt x="14876" y="19237"/>
                    </a:cubicBezTo>
                    <a:cubicBezTo>
                      <a:pt x="15921" y="19386"/>
                      <a:pt x="16922" y="19759"/>
                      <a:pt x="17968" y="19909"/>
                    </a:cubicBezTo>
                    <a:cubicBezTo>
                      <a:pt x="18292" y="19949"/>
                      <a:pt x="18617" y="19966"/>
                      <a:pt x="18941" y="19966"/>
                    </a:cubicBezTo>
                    <a:cubicBezTo>
                      <a:pt x="20678" y="19966"/>
                      <a:pt x="22417" y="19479"/>
                      <a:pt x="24166" y="19416"/>
                    </a:cubicBezTo>
                    <a:cubicBezTo>
                      <a:pt x="24268" y="19414"/>
                      <a:pt x="24371" y="19413"/>
                      <a:pt x="24474" y="19413"/>
                    </a:cubicBezTo>
                    <a:cubicBezTo>
                      <a:pt x="25023" y="19413"/>
                      <a:pt x="25575" y="19440"/>
                      <a:pt x="26122" y="19440"/>
                    </a:cubicBezTo>
                    <a:cubicBezTo>
                      <a:pt x="26802" y="19440"/>
                      <a:pt x="27474" y="19398"/>
                      <a:pt x="28123" y="19207"/>
                    </a:cubicBezTo>
                    <a:cubicBezTo>
                      <a:pt x="28437" y="19132"/>
                      <a:pt x="28721" y="18953"/>
                      <a:pt x="28915" y="18714"/>
                    </a:cubicBezTo>
                    <a:cubicBezTo>
                      <a:pt x="29139" y="18341"/>
                      <a:pt x="29139" y="17863"/>
                      <a:pt x="28900" y="17504"/>
                    </a:cubicBezTo>
                    <a:cubicBezTo>
                      <a:pt x="28661" y="17146"/>
                      <a:pt x="28332" y="16847"/>
                      <a:pt x="27959" y="16638"/>
                    </a:cubicBezTo>
                    <a:cubicBezTo>
                      <a:pt x="27138" y="16160"/>
                      <a:pt x="26286" y="15757"/>
                      <a:pt x="25390" y="15413"/>
                    </a:cubicBezTo>
                    <a:lnTo>
                      <a:pt x="18535" y="12531"/>
                    </a:lnTo>
                    <a:cubicBezTo>
                      <a:pt x="17833" y="12217"/>
                      <a:pt x="16623" y="11874"/>
                      <a:pt x="16146" y="11232"/>
                    </a:cubicBezTo>
                    <a:cubicBezTo>
                      <a:pt x="15742" y="10694"/>
                      <a:pt x="15608" y="9813"/>
                      <a:pt x="15294" y="9200"/>
                    </a:cubicBezTo>
                    <a:cubicBezTo>
                      <a:pt x="15070" y="8752"/>
                      <a:pt x="14801" y="8304"/>
                      <a:pt x="14368" y="8080"/>
                    </a:cubicBezTo>
                    <a:cubicBezTo>
                      <a:pt x="14170" y="7979"/>
                      <a:pt x="13958" y="7934"/>
                      <a:pt x="13744" y="7934"/>
                    </a:cubicBezTo>
                    <a:cubicBezTo>
                      <a:pt x="13262" y="7934"/>
                      <a:pt x="12769" y="8159"/>
                      <a:pt x="12397" y="8469"/>
                    </a:cubicBezTo>
                    <a:cubicBezTo>
                      <a:pt x="11859" y="8932"/>
                      <a:pt x="11501" y="9544"/>
                      <a:pt x="11053" y="10096"/>
                    </a:cubicBezTo>
                    <a:cubicBezTo>
                      <a:pt x="10993" y="10186"/>
                      <a:pt x="10903" y="10246"/>
                      <a:pt x="10799" y="10291"/>
                    </a:cubicBezTo>
                    <a:cubicBezTo>
                      <a:pt x="10780" y="10293"/>
                      <a:pt x="10762" y="10295"/>
                      <a:pt x="10743" y="10295"/>
                    </a:cubicBezTo>
                    <a:cubicBezTo>
                      <a:pt x="10657" y="10295"/>
                      <a:pt x="10571" y="10268"/>
                      <a:pt x="10485" y="10231"/>
                    </a:cubicBezTo>
                    <a:lnTo>
                      <a:pt x="9664" y="9858"/>
                    </a:lnTo>
                    <a:cubicBezTo>
                      <a:pt x="9275" y="9678"/>
                      <a:pt x="8857" y="9499"/>
                      <a:pt x="8618" y="9111"/>
                    </a:cubicBezTo>
                    <a:cubicBezTo>
                      <a:pt x="8379" y="8737"/>
                      <a:pt x="8394" y="8259"/>
                      <a:pt x="8290" y="7826"/>
                    </a:cubicBezTo>
                    <a:cubicBezTo>
                      <a:pt x="8184" y="7442"/>
                      <a:pt x="7865" y="7045"/>
                      <a:pt x="7492" y="7045"/>
                    </a:cubicBezTo>
                    <a:cubicBezTo>
                      <a:pt x="7445" y="7045"/>
                      <a:pt x="7397" y="7051"/>
                      <a:pt x="7349" y="7065"/>
                    </a:cubicBezTo>
                    <a:cubicBezTo>
                      <a:pt x="7099" y="7131"/>
                      <a:pt x="6883" y="7394"/>
                      <a:pt x="6631" y="7394"/>
                    </a:cubicBezTo>
                    <a:cubicBezTo>
                      <a:pt x="6597" y="7394"/>
                      <a:pt x="6563" y="7389"/>
                      <a:pt x="6527" y="7378"/>
                    </a:cubicBezTo>
                    <a:cubicBezTo>
                      <a:pt x="6348" y="7334"/>
                      <a:pt x="6244" y="7124"/>
                      <a:pt x="6184" y="6930"/>
                    </a:cubicBezTo>
                    <a:cubicBezTo>
                      <a:pt x="6020" y="6378"/>
                      <a:pt x="5975" y="5780"/>
                      <a:pt x="5855" y="5198"/>
                    </a:cubicBezTo>
                    <a:cubicBezTo>
                      <a:pt x="5766" y="4750"/>
                      <a:pt x="5616" y="4317"/>
                      <a:pt x="5422" y="3899"/>
                    </a:cubicBezTo>
                    <a:cubicBezTo>
                      <a:pt x="4466" y="1793"/>
                      <a:pt x="2331" y="210"/>
                      <a:pt x="1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2367901" y="-1484306"/>
                <a:ext cx="2642464" cy="1766194"/>
              </a:xfrm>
              <a:custGeom>
                <a:avLst/>
                <a:gdLst/>
                <a:ahLst/>
                <a:cxnLst/>
                <a:rect l="l" t="t" r="r" b="b"/>
                <a:pathLst>
                  <a:path w="49540" h="33112" fill="none" extrusionOk="0">
                    <a:moveTo>
                      <a:pt x="49465" y="33111"/>
                    </a:moveTo>
                    <a:cubicBezTo>
                      <a:pt x="49540" y="32424"/>
                      <a:pt x="49316" y="31722"/>
                      <a:pt x="48838" y="31229"/>
                    </a:cubicBezTo>
                    <a:cubicBezTo>
                      <a:pt x="48345" y="30737"/>
                      <a:pt x="47747" y="30378"/>
                      <a:pt x="47075" y="30214"/>
                    </a:cubicBezTo>
                    <a:cubicBezTo>
                      <a:pt x="46493" y="30050"/>
                      <a:pt x="45776" y="29900"/>
                      <a:pt x="45597" y="29318"/>
                    </a:cubicBezTo>
                    <a:cubicBezTo>
                      <a:pt x="45522" y="29049"/>
                      <a:pt x="45597" y="28750"/>
                      <a:pt x="45582" y="28466"/>
                    </a:cubicBezTo>
                    <a:cubicBezTo>
                      <a:pt x="45582" y="27570"/>
                      <a:pt x="44940" y="27466"/>
                      <a:pt x="44432" y="26958"/>
                    </a:cubicBezTo>
                    <a:cubicBezTo>
                      <a:pt x="44133" y="26659"/>
                      <a:pt x="43939" y="26017"/>
                      <a:pt x="43581" y="25838"/>
                    </a:cubicBezTo>
                    <a:cubicBezTo>
                      <a:pt x="43357" y="25718"/>
                      <a:pt x="43088" y="25659"/>
                      <a:pt x="42968" y="25465"/>
                    </a:cubicBezTo>
                    <a:cubicBezTo>
                      <a:pt x="42804" y="25196"/>
                      <a:pt x="42968" y="24867"/>
                      <a:pt x="43177" y="24628"/>
                    </a:cubicBezTo>
                    <a:cubicBezTo>
                      <a:pt x="44581" y="23015"/>
                      <a:pt x="42012" y="22717"/>
                      <a:pt x="40862" y="22597"/>
                    </a:cubicBezTo>
                    <a:cubicBezTo>
                      <a:pt x="38906" y="22403"/>
                      <a:pt x="38996" y="21581"/>
                      <a:pt x="38443" y="20013"/>
                    </a:cubicBezTo>
                    <a:cubicBezTo>
                      <a:pt x="38323" y="19730"/>
                      <a:pt x="38129" y="19491"/>
                      <a:pt x="37875" y="19311"/>
                    </a:cubicBezTo>
                    <a:cubicBezTo>
                      <a:pt x="37278" y="19028"/>
                      <a:pt x="36576" y="19043"/>
                      <a:pt x="36009" y="18759"/>
                    </a:cubicBezTo>
                    <a:cubicBezTo>
                      <a:pt x="35411" y="18445"/>
                      <a:pt x="34814" y="17639"/>
                      <a:pt x="34306" y="17176"/>
                    </a:cubicBezTo>
                    <a:cubicBezTo>
                      <a:pt x="33918" y="17355"/>
                      <a:pt x="33694" y="17773"/>
                      <a:pt x="33768" y="18206"/>
                    </a:cubicBezTo>
                    <a:cubicBezTo>
                      <a:pt x="33813" y="18370"/>
                      <a:pt x="33843" y="18520"/>
                      <a:pt x="33873" y="18684"/>
                    </a:cubicBezTo>
                    <a:cubicBezTo>
                      <a:pt x="33903" y="19416"/>
                      <a:pt x="32857" y="19580"/>
                      <a:pt x="32663" y="18878"/>
                    </a:cubicBezTo>
                    <a:cubicBezTo>
                      <a:pt x="32618" y="18714"/>
                      <a:pt x="32618" y="18535"/>
                      <a:pt x="32648" y="18356"/>
                    </a:cubicBezTo>
                    <a:cubicBezTo>
                      <a:pt x="32693" y="17639"/>
                      <a:pt x="32559" y="16907"/>
                      <a:pt x="32245" y="16265"/>
                    </a:cubicBezTo>
                    <a:cubicBezTo>
                      <a:pt x="32185" y="16100"/>
                      <a:pt x="32096" y="15966"/>
                      <a:pt x="31976" y="15861"/>
                    </a:cubicBezTo>
                    <a:cubicBezTo>
                      <a:pt x="31797" y="15742"/>
                      <a:pt x="31588" y="15667"/>
                      <a:pt x="31379" y="15652"/>
                    </a:cubicBezTo>
                    <a:cubicBezTo>
                      <a:pt x="30408" y="15443"/>
                      <a:pt x="29452" y="14652"/>
                      <a:pt x="29527" y="13651"/>
                    </a:cubicBezTo>
                    <a:cubicBezTo>
                      <a:pt x="29557" y="13308"/>
                      <a:pt x="29706" y="12994"/>
                      <a:pt x="29751" y="12636"/>
                    </a:cubicBezTo>
                    <a:cubicBezTo>
                      <a:pt x="29840" y="11754"/>
                      <a:pt x="29422" y="9544"/>
                      <a:pt x="29124" y="8723"/>
                    </a:cubicBezTo>
                    <a:cubicBezTo>
                      <a:pt x="28705" y="7573"/>
                      <a:pt x="27122" y="6288"/>
                      <a:pt x="25868" y="6408"/>
                    </a:cubicBezTo>
                    <a:cubicBezTo>
                      <a:pt x="25420" y="6452"/>
                      <a:pt x="24972" y="6662"/>
                      <a:pt x="24539" y="6527"/>
                    </a:cubicBezTo>
                    <a:cubicBezTo>
                      <a:pt x="23359" y="6199"/>
                      <a:pt x="23807" y="4287"/>
                      <a:pt x="22970" y="3391"/>
                    </a:cubicBezTo>
                    <a:cubicBezTo>
                      <a:pt x="22358" y="2734"/>
                      <a:pt x="21298" y="2883"/>
                      <a:pt x="20402" y="3003"/>
                    </a:cubicBezTo>
                    <a:cubicBezTo>
                      <a:pt x="19491" y="3122"/>
                      <a:pt x="18355" y="3032"/>
                      <a:pt x="17997" y="2196"/>
                    </a:cubicBezTo>
                    <a:cubicBezTo>
                      <a:pt x="18445" y="1897"/>
                      <a:pt x="17863" y="1225"/>
                      <a:pt x="17325" y="1210"/>
                    </a:cubicBezTo>
                    <a:cubicBezTo>
                      <a:pt x="16802" y="1195"/>
                      <a:pt x="16145" y="1360"/>
                      <a:pt x="15817" y="942"/>
                    </a:cubicBezTo>
                    <a:cubicBezTo>
                      <a:pt x="15697" y="792"/>
                      <a:pt x="15652" y="613"/>
                      <a:pt x="15533" y="464"/>
                    </a:cubicBezTo>
                    <a:cubicBezTo>
                      <a:pt x="15130" y="1"/>
                      <a:pt x="14353" y="434"/>
                      <a:pt x="14039" y="956"/>
                    </a:cubicBezTo>
                    <a:cubicBezTo>
                      <a:pt x="13726" y="1479"/>
                      <a:pt x="13502" y="2151"/>
                      <a:pt x="12919" y="2360"/>
                    </a:cubicBezTo>
                    <a:cubicBezTo>
                      <a:pt x="12337" y="2554"/>
                      <a:pt x="11680" y="2166"/>
                      <a:pt x="11112" y="2390"/>
                    </a:cubicBezTo>
                    <a:cubicBezTo>
                      <a:pt x="10530" y="2629"/>
                      <a:pt x="10380" y="3391"/>
                      <a:pt x="10037" y="3928"/>
                    </a:cubicBezTo>
                    <a:cubicBezTo>
                      <a:pt x="9350" y="4959"/>
                      <a:pt x="7931" y="5078"/>
                      <a:pt x="6706" y="5228"/>
                    </a:cubicBezTo>
                    <a:cubicBezTo>
                      <a:pt x="4959" y="5452"/>
                      <a:pt x="3256" y="5915"/>
                      <a:pt x="1643" y="6602"/>
                    </a:cubicBezTo>
                    <a:cubicBezTo>
                      <a:pt x="911" y="6915"/>
                      <a:pt x="105" y="7393"/>
                      <a:pt x="0" y="8185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3742909" y="-1509962"/>
                <a:ext cx="602209" cy="874669"/>
              </a:xfrm>
              <a:custGeom>
                <a:avLst/>
                <a:gdLst/>
                <a:ahLst/>
                <a:cxnLst/>
                <a:rect l="l" t="t" r="r" b="b"/>
                <a:pathLst>
                  <a:path w="11290" h="16398" extrusionOk="0">
                    <a:moveTo>
                      <a:pt x="673" y="0"/>
                    </a:moveTo>
                    <a:cubicBezTo>
                      <a:pt x="297" y="0"/>
                      <a:pt x="1" y="411"/>
                      <a:pt x="29" y="795"/>
                    </a:cubicBezTo>
                    <a:cubicBezTo>
                      <a:pt x="44" y="1198"/>
                      <a:pt x="328" y="1542"/>
                      <a:pt x="656" y="1796"/>
                    </a:cubicBezTo>
                    <a:cubicBezTo>
                      <a:pt x="970" y="2050"/>
                      <a:pt x="1343" y="2229"/>
                      <a:pt x="1627" y="2498"/>
                    </a:cubicBezTo>
                    <a:cubicBezTo>
                      <a:pt x="2553" y="3349"/>
                      <a:pt x="2658" y="4768"/>
                      <a:pt x="3374" y="5783"/>
                    </a:cubicBezTo>
                    <a:cubicBezTo>
                      <a:pt x="3912" y="6530"/>
                      <a:pt x="4121" y="7352"/>
                      <a:pt x="4405" y="8158"/>
                    </a:cubicBezTo>
                    <a:cubicBezTo>
                      <a:pt x="4674" y="8875"/>
                      <a:pt x="5002" y="9562"/>
                      <a:pt x="5719" y="10130"/>
                    </a:cubicBezTo>
                    <a:cubicBezTo>
                      <a:pt x="6302" y="10593"/>
                      <a:pt x="7048" y="10951"/>
                      <a:pt x="7347" y="11623"/>
                    </a:cubicBezTo>
                    <a:cubicBezTo>
                      <a:pt x="7556" y="12131"/>
                      <a:pt x="7511" y="12743"/>
                      <a:pt x="7855" y="13161"/>
                    </a:cubicBezTo>
                    <a:cubicBezTo>
                      <a:pt x="8049" y="13370"/>
                      <a:pt x="8273" y="13550"/>
                      <a:pt x="8512" y="13699"/>
                    </a:cubicBezTo>
                    <a:cubicBezTo>
                      <a:pt x="9020" y="14132"/>
                      <a:pt x="9274" y="14789"/>
                      <a:pt x="9632" y="15357"/>
                    </a:cubicBezTo>
                    <a:cubicBezTo>
                      <a:pt x="9978" y="15896"/>
                      <a:pt x="10503" y="16397"/>
                      <a:pt x="11112" y="16397"/>
                    </a:cubicBezTo>
                    <a:cubicBezTo>
                      <a:pt x="11161" y="16397"/>
                      <a:pt x="11210" y="16394"/>
                      <a:pt x="11260" y="16387"/>
                    </a:cubicBezTo>
                    <a:cubicBezTo>
                      <a:pt x="11290" y="15685"/>
                      <a:pt x="10767" y="15088"/>
                      <a:pt x="10394" y="14491"/>
                    </a:cubicBezTo>
                    <a:cubicBezTo>
                      <a:pt x="9991" y="13848"/>
                      <a:pt x="9871" y="13206"/>
                      <a:pt x="9692" y="12474"/>
                    </a:cubicBezTo>
                    <a:cubicBezTo>
                      <a:pt x="9572" y="11981"/>
                      <a:pt x="9094" y="11429"/>
                      <a:pt x="9184" y="10906"/>
                    </a:cubicBezTo>
                    <a:cubicBezTo>
                      <a:pt x="9304" y="10055"/>
                      <a:pt x="9781" y="9487"/>
                      <a:pt x="9438" y="8517"/>
                    </a:cubicBezTo>
                    <a:cubicBezTo>
                      <a:pt x="9184" y="7800"/>
                      <a:pt x="8572" y="7202"/>
                      <a:pt x="7825" y="7113"/>
                    </a:cubicBezTo>
                    <a:cubicBezTo>
                      <a:pt x="7556" y="7098"/>
                      <a:pt x="7302" y="7068"/>
                      <a:pt x="7048" y="7008"/>
                    </a:cubicBezTo>
                    <a:cubicBezTo>
                      <a:pt x="6436" y="6769"/>
                      <a:pt x="6332" y="5948"/>
                      <a:pt x="5898" y="5455"/>
                    </a:cubicBezTo>
                    <a:cubicBezTo>
                      <a:pt x="5570" y="5096"/>
                      <a:pt x="5077" y="4947"/>
                      <a:pt x="4704" y="4589"/>
                    </a:cubicBezTo>
                    <a:cubicBezTo>
                      <a:pt x="4330" y="4245"/>
                      <a:pt x="4136" y="3722"/>
                      <a:pt x="3897" y="3259"/>
                    </a:cubicBezTo>
                    <a:cubicBezTo>
                      <a:pt x="3300" y="2095"/>
                      <a:pt x="2284" y="1198"/>
                      <a:pt x="1313" y="332"/>
                    </a:cubicBezTo>
                    <a:cubicBezTo>
                      <a:pt x="1149" y="168"/>
                      <a:pt x="955" y="48"/>
                      <a:pt x="731" y="4"/>
                    </a:cubicBezTo>
                    <a:cubicBezTo>
                      <a:pt x="712" y="2"/>
                      <a:pt x="692" y="0"/>
                      <a:pt x="673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3088021" y="-1283966"/>
                <a:ext cx="545775" cy="1402522"/>
              </a:xfrm>
              <a:custGeom>
                <a:avLst/>
                <a:gdLst/>
                <a:ahLst/>
                <a:cxnLst/>
                <a:rect l="l" t="t" r="r" b="b"/>
                <a:pathLst>
                  <a:path w="10232" h="26294" extrusionOk="0">
                    <a:moveTo>
                      <a:pt x="1049" y="1"/>
                    </a:moveTo>
                    <a:cubicBezTo>
                      <a:pt x="575" y="1"/>
                      <a:pt x="80" y="297"/>
                      <a:pt x="30" y="770"/>
                    </a:cubicBezTo>
                    <a:cubicBezTo>
                      <a:pt x="1" y="1098"/>
                      <a:pt x="195" y="1412"/>
                      <a:pt x="359" y="1711"/>
                    </a:cubicBezTo>
                    <a:cubicBezTo>
                      <a:pt x="1404" y="3503"/>
                      <a:pt x="1912" y="5549"/>
                      <a:pt x="1853" y="7625"/>
                    </a:cubicBezTo>
                    <a:cubicBezTo>
                      <a:pt x="1838" y="8163"/>
                      <a:pt x="1778" y="8715"/>
                      <a:pt x="1882" y="9253"/>
                    </a:cubicBezTo>
                    <a:cubicBezTo>
                      <a:pt x="2196" y="10851"/>
                      <a:pt x="3286" y="13360"/>
                      <a:pt x="4406" y="14540"/>
                    </a:cubicBezTo>
                    <a:cubicBezTo>
                      <a:pt x="4974" y="15137"/>
                      <a:pt x="5676" y="15630"/>
                      <a:pt x="6154" y="16317"/>
                    </a:cubicBezTo>
                    <a:cubicBezTo>
                      <a:pt x="6632" y="17004"/>
                      <a:pt x="6856" y="17990"/>
                      <a:pt x="6363" y="18662"/>
                    </a:cubicBezTo>
                    <a:cubicBezTo>
                      <a:pt x="6214" y="18811"/>
                      <a:pt x="6094" y="18990"/>
                      <a:pt x="6004" y="19170"/>
                    </a:cubicBezTo>
                    <a:cubicBezTo>
                      <a:pt x="5870" y="19498"/>
                      <a:pt x="6019" y="19857"/>
                      <a:pt x="6079" y="20185"/>
                    </a:cubicBezTo>
                    <a:cubicBezTo>
                      <a:pt x="6258" y="21261"/>
                      <a:pt x="5646" y="22261"/>
                      <a:pt x="5183" y="23247"/>
                    </a:cubicBezTo>
                    <a:cubicBezTo>
                      <a:pt x="4720" y="24233"/>
                      <a:pt x="4466" y="25517"/>
                      <a:pt x="5228" y="26294"/>
                    </a:cubicBezTo>
                    <a:cubicBezTo>
                      <a:pt x="6019" y="25696"/>
                      <a:pt x="5512" y="24322"/>
                      <a:pt x="6109" y="23516"/>
                    </a:cubicBezTo>
                    <a:cubicBezTo>
                      <a:pt x="6363" y="23172"/>
                      <a:pt x="6781" y="22978"/>
                      <a:pt x="7035" y="22635"/>
                    </a:cubicBezTo>
                    <a:cubicBezTo>
                      <a:pt x="7184" y="22381"/>
                      <a:pt x="7289" y="22097"/>
                      <a:pt x="7349" y="21798"/>
                    </a:cubicBezTo>
                    <a:cubicBezTo>
                      <a:pt x="7468" y="21275"/>
                      <a:pt x="7588" y="20753"/>
                      <a:pt x="7722" y="20215"/>
                    </a:cubicBezTo>
                    <a:cubicBezTo>
                      <a:pt x="8065" y="18781"/>
                      <a:pt x="8379" y="17183"/>
                      <a:pt x="7707" y="15869"/>
                    </a:cubicBezTo>
                    <a:cubicBezTo>
                      <a:pt x="7169" y="14839"/>
                      <a:pt x="6079" y="14122"/>
                      <a:pt x="5795" y="13002"/>
                    </a:cubicBezTo>
                    <a:cubicBezTo>
                      <a:pt x="5721" y="12688"/>
                      <a:pt x="5706" y="12359"/>
                      <a:pt x="5631" y="12046"/>
                    </a:cubicBezTo>
                    <a:cubicBezTo>
                      <a:pt x="5362" y="10821"/>
                      <a:pt x="4242" y="10000"/>
                      <a:pt x="3212" y="9283"/>
                    </a:cubicBezTo>
                    <a:cubicBezTo>
                      <a:pt x="3269" y="8692"/>
                      <a:pt x="3521" y="7935"/>
                      <a:pt x="4075" y="7935"/>
                    </a:cubicBezTo>
                    <a:cubicBezTo>
                      <a:pt x="4095" y="7935"/>
                      <a:pt x="4116" y="7936"/>
                      <a:pt x="4138" y="7939"/>
                    </a:cubicBezTo>
                    <a:cubicBezTo>
                      <a:pt x="4362" y="7983"/>
                      <a:pt x="4556" y="8088"/>
                      <a:pt x="4720" y="8237"/>
                    </a:cubicBezTo>
                    <a:cubicBezTo>
                      <a:pt x="5556" y="8909"/>
                      <a:pt x="6348" y="9641"/>
                      <a:pt x="7065" y="10433"/>
                    </a:cubicBezTo>
                    <a:cubicBezTo>
                      <a:pt x="7767" y="11179"/>
                      <a:pt x="8528" y="11866"/>
                      <a:pt x="9365" y="12494"/>
                    </a:cubicBezTo>
                    <a:cubicBezTo>
                      <a:pt x="9501" y="12601"/>
                      <a:pt x="9694" y="12707"/>
                      <a:pt x="9865" y="12707"/>
                    </a:cubicBezTo>
                    <a:cubicBezTo>
                      <a:pt x="9958" y="12707"/>
                      <a:pt x="10044" y="12677"/>
                      <a:pt x="10112" y="12598"/>
                    </a:cubicBezTo>
                    <a:cubicBezTo>
                      <a:pt x="10231" y="12449"/>
                      <a:pt x="10171" y="12240"/>
                      <a:pt x="10097" y="12061"/>
                    </a:cubicBezTo>
                    <a:cubicBezTo>
                      <a:pt x="9663" y="11030"/>
                      <a:pt x="8976" y="10134"/>
                      <a:pt x="8095" y="9447"/>
                    </a:cubicBezTo>
                    <a:cubicBezTo>
                      <a:pt x="7871" y="9283"/>
                      <a:pt x="7662" y="9104"/>
                      <a:pt x="7483" y="8894"/>
                    </a:cubicBezTo>
                    <a:cubicBezTo>
                      <a:pt x="7154" y="8461"/>
                      <a:pt x="7154" y="7879"/>
                      <a:pt x="7020" y="7341"/>
                    </a:cubicBezTo>
                    <a:cubicBezTo>
                      <a:pt x="6796" y="6550"/>
                      <a:pt x="6348" y="5833"/>
                      <a:pt x="5706" y="5295"/>
                    </a:cubicBezTo>
                    <a:cubicBezTo>
                      <a:pt x="4840" y="4459"/>
                      <a:pt x="3764" y="3832"/>
                      <a:pt x="3137" y="2771"/>
                    </a:cubicBezTo>
                    <a:cubicBezTo>
                      <a:pt x="2868" y="2278"/>
                      <a:pt x="2719" y="1711"/>
                      <a:pt x="2480" y="1203"/>
                    </a:cubicBezTo>
                    <a:cubicBezTo>
                      <a:pt x="2241" y="695"/>
                      <a:pt x="1867" y="202"/>
                      <a:pt x="1330" y="38"/>
                    </a:cubicBezTo>
                    <a:cubicBezTo>
                      <a:pt x="1240" y="13"/>
                      <a:pt x="1145" y="1"/>
                      <a:pt x="1049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" name="Google Shape;323;p14"/>
            <p:cNvGrpSpPr/>
            <p:nvPr/>
          </p:nvGrpSpPr>
          <p:grpSpPr>
            <a:xfrm>
              <a:off x="5206387" y="3914049"/>
              <a:ext cx="4802373" cy="2683103"/>
              <a:chOff x="5454451" y="3412150"/>
              <a:chExt cx="4802373" cy="2683103"/>
            </a:xfrm>
          </p:grpSpPr>
          <p:sp>
            <p:nvSpPr>
              <p:cNvPr id="324" name="Google Shape;324;p14"/>
              <p:cNvSpPr/>
              <p:nvPr/>
            </p:nvSpPr>
            <p:spPr>
              <a:xfrm rot="-419532">
                <a:off x="5557781" y="3671429"/>
                <a:ext cx="4379822" cy="1965220"/>
              </a:xfrm>
              <a:custGeom>
                <a:avLst/>
                <a:gdLst/>
                <a:ahLst/>
                <a:cxnLst/>
                <a:rect l="l" t="t" r="r" b="b"/>
                <a:pathLst>
                  <a:path w="49911" h="22395" extrusionOk="0">
                    <a:moveTo>
                      <a:pt x="76" y="17261"/>
                    </a:moveTo>
                    <a:cubicBezTo>
                      <a:pt x="46" y="17272"/>
                      <a:pt x="20" y="17285"/>
                      <a:pt x="1" y="17301"/>
                    </a:cubicBezTo>
                    <a:cubicBezTo>
                      <a:pt x="26" y="17288"/>
                      <a:pt x="51" y="17274"/>
                      <a:pt x="76" y="17261"/>
                    </a:cubicBezTo>
                    <a:close/>
                    <a:moveTo>
                      <a:pt x="45051" y="1"/>
                    </a:moveTo>
                    <a:cubicBezTo>
                      <a:pt x="44689" y="1"/>
                      <a:pt x="44295" y="74"/>
                      <a:pt x="43864" y="230"/>
                    </a:cubicBezTo>
                    <a:cubicBezTo>
                      <a:pt x="42927" y="570"/>
                      <a:pt x="42114" y="1453"/>
                      <a:pt x="41165" y="1453"/>
                    </a:cubicBezTo>
                    <a:cubicBezTo>
                      <a:pt x="41071" y="1453"/>
                      <a:pt x="40975" y="1444"/>
                      <a:pt x="40877" y="1425"/>
                    </a:cubicBezTo>
                    <a:cubicBezTo>
                      <a:pt x="40519" y="1350"/>
                      <a:pt x="40205" y="1141"/>
                      <a:pt x="39877" y="1007"/>
                    </a:cubicBezTo>
                    <a:cubicBezTo>
                      <a:pt x="39544" y="881"/>
                      <a:pt x="39205" y="826"/>
                      <a:pt x="38864" y="826"/>
                    </a:cubicBezTo>
                    <a:cubicBezTo>
                      <a:pt x="37749" y="826"/>
                      <a:pt x="36612" y="1409"/>
                      <a:pt x="35605" y="1993"/>
                    </a:cubicBezTo>
                    <a:lnTo>
                      <a:pt x="35187" y="2232"/>
                    </a:lnTo>
                    <a:lnTo>
                      <a:pt x="29557" y="5472"/>
                    </a:lnTo>
                    <a:cubicBezTo>
                      <a:pt x="28864" y="5876"/>
                      <a:pt x="28116" y="6280"/>
                      <a:pt x="27325" y="6280"/>
                    </a:cubicBezTo>
                    <a:cubicBezTo>
                      <a:pt x="27298" y="6280"/>
                      <a:pt x="27270" y="6280"/>
                      <a:pt x="27242" y="6279"/>
                    </a:cubicBezTo>
                    <a:cubicBezTo>
                      <a:pt x="26630" y="6249"/>
                      <a:pt x="26047" y="5965"/>
                      <a:pt x="25450" y="5935"/>
                    </a:cubicBezTo>
                    <a:cubicBezTo>
                      <a:pt x="25411" y="5934"/>
                      <a:pt x="25373" y="5933"/>
                      <a:pt x="25335" y="5933"/>
                    </a:cubicBezTo>
                    <a:cubicBezTo>
                      <a:pt x="23852" y="5933"/>
                      <a:pt x="22695" y="7320"/>
                      <a:pt x="21253" y="7713"/>
                    </a:cubicBezTo>
                    <a:cubicBezTo>
                      <a:pt x="21103" y="7758"/>
                      <a:pt x="20947" y="7781"/>
                      <a:pt x="20791" y="7781"/>
                    </a:cubicBezTo>
                    <a:cubicBezTo>
                      <a:pt x="20591" y="7781"/>
                      <a:pt x="20392" y="7743"/>
                      <a:pt x="20208" y="7668"/>
                    </a:cubicBezTo>
                    <a:cubicBezTo>
                      <a:pt x="19879" y="7519"/>
                      <a:pt x="19655" y="7220"/>
                      <a:pt x="19386" y="6981"/>
                    </a:cubicBezTo>
                    <a:cubicBezTo>
                      <a:pt x="18936" y="6591"/>
                      <a:pt x="18381" y="6432"/>
                      <a:pt x="17794" y="6432"/>
                    </a:cubicBezTo>
                    <a:cubicBezTo>
                      <a:pt x="16921" y="6432"/>
                      <a:pt x="15979" y="6785"/>
                      <a:pt x="15219" y="7250"/>
                    </a:cubicBezTo>
                    <a:cubicBezTo>
                      <a:pt x="12591" y="8878"/>
                      <a:pt x="10037" y="9699"/>
                      <a:pt x="7707" y="11835"/>
                    </a:cubicBezTo>
                    <a:cubicBezTo>
                      <a:pt x="5413" y="13966"/>
                      <a:pt x="2840" y="15789"/>
                      <a:pt x="76" y="17261"/>
                    </a:cubicBezTo>
                    <a:lnTo>
                      <a:pt x="76" y="17261"/>
                    </a:lnTo>
                    <a:cubicBezTo>
                      <a:pt x="206" y="17212"/>
                      <a:pt x="422" y="17200"/>
                      <a:pt x="645" y="17200"/>
                    </a:cubicBezTo>
                    <a:cubicBezTo>
                      <a:pt x="873" y="17200"/>
                      <a:pt x="1109" y="17213"/>
                      <a:pt x="1263" y="17213"/>
                    </a:cubicBezTo>
                    <a:cubicBezTo>
                      <a:pt x="1293" y="17213"/>
                      <a:pt x="1321" y="17213"/>
                      <a:pt x="1345" y="17211"/>
                    </a:cubicBezTo>
                    <a:lnTo>
                      <a:pt x="2778" y="17107"/>
                    </a:lnTo>
                    <a:cubicBezTo>
                      <a:pt x="3035" y="17090"/>
                      <a:pt x="3682" y="16955"/>
                      <a:pt x="4226" y="16955"/>
                    </a:cubicBezTo>
                    <a:cubicBezTo>
                      <a:pt x="4632" y="16955"/>
                      <a:pt x="4980" y="17030"/>
                      <a:pt x="5064" y="17286"/>
                    </a:cubicBezTo>
                    <a:cubicBezTo>
                      <a:pt x="5078" y="17346"/>
                      <a:pt x="5108" y="17420"/>
                      <a:pt x="5138" y="17480"/>
                    </a:cubicBezTo>
                    <a:cubicBezTo>
                      <a:pt x="5228" y="17585"/>
                      <a:pt x="5362" y="17644"/>
                      <a:pt x="5497" y="17644"/>
                    </a:cubicBezTo>
                    <a:lnTo>
                      <a:pt x="11023" y="18122"/>
                    </a:lnTo>
                    <a:cubicBezTo>
                      <a:pt x="11650" y="18182"/>
                      <a:pt x="12292" y="18227"/>
                      <a:pt x="12934" y="18227"/>
                    </a:cubicBezTo>
                    <a:cubicBezTo>
                      <a:pt x="12983" y="18227"/>
                      <a:pt x="13032" y="18227"/>
                      <a:pt x="13080" y="18227"/>
                    </a:cubicBezTo>
                    <a:cubicBezTo>
                      <a:pt x="13422" y="18227"/>
                      <a:pt x="13767" y="18238"/>
                      <a:pt x="14054" y="18421"/>
                    </a:cubicBezTo>
                    <a:cubicBezTo>
                      <a:pt x="13009" y="19048"/>
                      <a:pt x="11620" y="18869"/>
                      <a:pt x="10619" y="19571"/>
                    </a:cubicBezTo>
                    <a:cubicBezTo>
                      <a:pt x="10485" y="19661"/>
                      <a:pt x="10350" y="19795"/>
                      <a:pt x="10380" y="19959"/>
                    </a:cubicBezTo>
                    <a:cubicBezTo>
                      <a:pt x="10395" y="20109"/>
                      <a:pt x="10589" y="20213"/>
                      <a:pt x="10754" y="20258"/>
                    </a:cubicBezTo>
                    <a:cubicBezTo>
                      <a:pt x="11119" y="20360"/>
                      <a:pt x="11492" y="20394"/>
                      <a:pt x="11871" y="20394"/>
                    </a:cubicBezTo>
                    <a:cubicBezTo>
                      <a:pt x="12668" y="20394"/>
                      <a:pt x="13488" y="20241"/>
                      <a:pt x="14297" y="20241"/>
                    </a:cubicBezTo>
                    <a:cubicBezTo>
                      <a:pt x="14346" y="20241"/>
                      <a:pt x="14394" y="20242"/>
                      <a:pt x="14443" y="20243"/>
                    </a:cubicBezTo>
                    <a:cubicBezTo>
                      <a:pt x="14919" y="20254"/>
                      <a:pt x="15402" y="20327"/>
                      <a:pt x="15877" y="20327"/>
                    </a:cubicBezTo>
                    <a:cubicBezTo>
                      <a:pt x="16058" y="20327"/>
                      <a:pt x="16237" y="20317"/>
                      <a:pt x="16414" y="20288"/>
                    </a:cubicBezTo>
                    <a:cubicBezTo>
                      <a:pt x="16787" y="20228"/>
                      <a:pt x="17131" y="20094"/>
                      <a:pt x="17504" y="20049"/>
                    </a:cubicBezTo>
                    <a:cubicBezTo>
                      <a:pt x="17532" y="20045"/>
                      <a:pt x="17559" y="20043"/>
                      <a:pt x="17583" y="20043"/>
                    </a:cubicBezTo>
                    <a:cubicBezTo>
                      <a:pt x="18201" y="20043"/>
                      <a:pt x="17772" y="21259"/>
                      <a:pt x="18117" y="21632"/>
                    </a:cubicBezTo>
                    <a:cubicBezTo>
                      <a:pt x="18620" y="22207"/>
                      <a:pt x="19704" y="22395"/>
                      <a:pt x="20437" y="22395"/>
                    </a:cubicBezTo>
                    <a:cubicBezTo>
                      <a:pt x="20465" y="22395"/>
                      <a:pt x="20494" y="22394"/>
                      <a:pt x="20521" y="22394"/>
                    </a:cubicBezTo>
                    <a:cubicBezTo>
                      <a:pt x="26794" y="22274"/>
                      <a:pt x="33052" y="22080"/>
                      <a:pt x="39309" y="21811"/>
                    </a:cubicBezTo>
                    <a:cubicBezTo>
                      <a:pt x="41729" y="21692"/>
                      <a:pt x="44357" y="21483"/>
                      <a:pt x="46105" y="19810"/>
                    </a:cubicBezTo>
                    <a:cubicBezTo>
                      <a:pt x="47225" y="18735"/>
                      <a:pt x="47807" y="17196"/>
                      <a:pt x="48196" y="15688"/>
                    </a:cubicBezTo>
                    <a:cubicBezTo>
                      <a:pt x="48807" y="13214"/>
                      <a:pt x="49910" y="1"/>
                      <a:pt x="4505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 rot="-419532">
                <a:off x="6165455" y="4549793"/>
                <a:ext cx="824436" cy="623921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7110" extrusionOk="0">
                    <a:moveTo>
                      <a:pt x="6452" y="1420"/>
                    </a:moveTo>
                    <a:cubicBezTo>
                      <a:pt x="6004" y="1778"/>
                      <a:pt x="5571" y="2166"/>
                      <a:pt x="5003" y="2301"/>
                    </a:cubicBezTo>
                    <a:cubicBezTo>
                      <a:pt x="4974" y="2137"/>
                      <a:pt x="5018" y="1957"/>
                      <a:pt x="5138" y="1823"/>
                    </a:cubicBezTo>
                    <a:cubicBezTo>
                      <a:pt x="5018" y="1688"/>
                      <a:pt x="4839" y="1644"/>
                      <a:pt x="4675" y="1718"/>
                    </a:cubicBezTo>
                    <a:cubicBezTo>
                      <a:pt x="4526" y="1808"/>
                      <a:pt x="4391" y="1912"/>
                      <a:pt x="4287" y="2047"/>
                    </a:cubicBezTo>
                    <a:cubicBezTo>
                      <a:pt x="3346" y="3077"/>
                      <a:pt x="1927" y="3615"/>
                      <a:pt x="1120" y="4750"/>
                    </a:cubicBezTo>
                    <a:lnTo>
                      <a:pt x="2300" y="4287"/>
                    </a:lnTo>
                    <a:cubicBezTo>
                      <a:pt x="2345" y="4690"/>
                      <a:pt x="1927" y="4974"/>
                      <a:pt x="1613" y="5198"/>
                    </a:cubicBezTo>
                    <a:cubicBezTo>
                      <a:pt x="911" y="5676"/>
                      <a:pt x="359" y="6348"/>
                      <a:pt x="0" y="7110"/>
                    </a:cubicBezTo>
                    <a:cubicBezTo>
                      <a:pt x="150" y="6796"/>
                      <a:pt x="1076" y="6363"/>
                      <a:pt x="1389" y="6154"/>
                    </a:cubicBezTo>
                    <a:cubicBezTo>
                      <a:pt x="1882" y="5796"/>
                      <a:pt x="2375" y="5437"/>
                      <a:pt x="2853" y="5064"/>
                    </a:cubicBezTo>
                    <a:cubicBezTo>
                      <a:pt x="3674" y="4422"/>
                      <a:pt x="4466" y="3779"/>
                      <a:pt x="5287" y="3152"/>
                    </a:cubicBezTo>
                    <a:cubicBezTo>
                      <a:pt x="5601" y="2898"/>
                      <a:pt x="5914" y="2644"/>
                      <a:pt x="6228" y="2405"/>
                    </a:cubicBezTo>
                    <a:cubicBezTo>
                      <a:pt x="6557" y="2166"/>
                      <a:pt x="6855" y="1972"/>
                      <a:pt x="7184" y="1778"/>
                    </a:cubicBezTo>
                    <a:cubicBezTo>
                      <a:pt x="7453" y="1524"/>
                      <a:pt x="7781" y="1330"/>
                      <a:pt x="8125" y="1211"/>
                    </a:cubicBezTo>
                    <a:cubicBezTo>
                      <a:pt x="8438" y="1016"/>
                      <a:pt x="8737" y="837"/>
                      <a:pt x="9021" y="628"/>
                    </a:cubicBezTo>
                    <a:cubicBezTo>
                      <a:pt x="9170" y="434"/>
                      <a:pt x="9290" y="225"/>
                      <a:pt x="9394" y="1"/>
                    </a:cubicBezTo>
                    <a:cubicBezTo>
                      <a:pt x="8618" y="419"/>
                      <a:pt x="7826" y="583"/>
                      <a:pt x="7079" y="987"/>
                    </a:cubicBezTo>
                    <a:cubicBezTo>
                      <a:pt x="6870" y="1121"/>
                      <a:pt x="6646" y="1255"/>
                      <a:pt x="6452" y="142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 rot="-419532">
                <a:off x="8044422" y="3808649"/>
                <a:ext cx="1006611" cy="634364"/>
              </a:xfrm>
              <a:custGeom>
                <a:avLst/>
                <a:gdLst/>
                <a:ahLst/>
                <a:cxnLst/>
                <a:rect l="l" t="t" r="r" b="b"/>
                <a:pathLst>
                  <a:path w="11471" h="7229" extrusionOk="0">
                    <a:moveTo>
                      <a:pt x="4227" y="2614"/>
                    </a:moveTo>
                    <a:cubicBezTo>
                      <a:pt x="3600" y="2972"/>
                      <a:pt x="3062" y="3271"/>
                      <a:pt x="2733" y="3450"/>
                    </a:cubicBezTo>
                    <a:cubicBezTo>
                      <a:pt x="2494" y="3555"/>
                      <a:pt x="2285" y="3704"/>
                      <a:pt x="2121" y="3913"/>
                    </a:cubicBezTo>
                    <a:cubicBezTo>
                      <a:pt x="1897" y="4257"/>
                      <a:pt x="2001" y="4750"/>
                      <a:pt x="1748" y="5093"/>
                    </a:cubicBezTo>
                    <a:cubicBezTo>
                      <a:pt x="1553" y="5362"/>
                      <a:pt x="1195" y="5437"/>
                      <a:pt x="896" y="5601"/>
                    </a:cubicBezTo>
                    <a:cubicBezTo>
                      <a:pt x="344" y="5900"/>
                      <a:pt x="0" y="6482"/>
                      <a:pt x="30" y="7124"/>
                    </a:cubicBezTo>
                    <a:cubicBezTo>
                      <a:pt x="359" y="7229"/>
                      <a:pt x="717" y="7080"/>
                      <a:pt x="1001" y="6870"/>
                    </a:cubicBezTo>
                    <a:cubicBezTo>
                      <a:pt x="1270" y="6646"/>
                      <a:pt x="1538" y="6437"/>
                      <a:pt x="1837" y="6243"/>
                    </a:cubicBezTo>
                    <a:cubicBezTo>
                      <a:pt x="2151" y="6094"/>
                      <a:pt x="2509" y="6034"/>
                      <a:pt x="2838" y="5915"/>
                    </a:cubicBezTo>
                    <a:cubicBezTo>
                      <a:pt x="3271" y="5735"/>
                      <a:pt x="3644" y="5422"/>
                      <a:pt x="4033" y="5183"/>
                    </a:cubicBezTo>
                    <a:cubicBezTo>
                      <a:pt x="4929" y="4645"/>
                      <a:pt x="5780" y="4809"/>
                      <a:pt x="6676" y="4511"/>
                    </a:cubicBezTo>
                    <a:cubicBezTo>
                      <a:pt x="7274" y="4317"/>
                      <a:pt x="7512" y="3794"/>
                      <a:pt x="8065" y="3435"/>
                    </a:cubicBezTo>
                    <a:cubicBezTo>
                      <a:pt x="8423" y="3196"/>
                      <a:pt x="11470" y="1554"/>
                      <a:pt x="10574" y="1031"/>
                    </a:cubicBezTo>
                    <a:cubicBezTo>
                      <a:pt x="9215" y="0"/>
                      <a:pt x="6213" y="1509"/>
                      <a:pt x="4227" y="2614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 rot="-419532">
                <a:off x="7093884" y="4149389"/>
                <a:ext cx="3066867" cy="1765759"/>
              </a:xfrm>
              <a:custGeom>
                <a:avLst/>
                <a:gdLst/>
                <a:ahLst/>
                <a:cxnLst/>
                <a:rect l="l" t="t" r="r" b="b"/>
                <a:pathLst>
                  <a:path w="34949" h="20122" extrusionOk="0">
                    <a:moveTo>
                      <a:pt x="31917" y="0"/>
                    </a:moveTo>
                    <a:cubicBezTo>
                      <a:pt x="31747" y="0"/>
                      <a:pt x="31577" y="7"/>
                      <a:pt x="31409" y="17"/>
                    </a:cubicBezTo>
                    <a:cubicBezTo>
                      <a:pt x="30184" y="77"/>
                      <a:pt x="28945" y="241"/>
                      <a:pt x="27840" y="794"/>
                    </a:cubicBezTo>
                    <a:cubicBezTo>
                      <a:pt x="26045" y="1676"/>
                      <a:pt x="24598" y="3573"/>
                      <a:pt x="22614" y="3573"/>
                    </a:cubicBezTo>
                    <a:cubicBezTo>
                      <a:pt x="22584" y="3573"/>
                      <a:pt x="22553" y="3573"/>
                      <a:pt x="22523" y="3572"/>
                    </a:cubicBezTo>
                    <a:cubicBezTo>
                      <a:pt x="21783" y="3542"/>
                      <a:pt x="20998" y="3259"/>
                      <a:pt x="20287" y="3259"/>
                    </a:cubicBezTo>
                    <a:cubicBezTo>
                      <a:pt x="19922" y="3259"/>
                      <a:pt x="19576" y="3334"/>
                      <a:pt x="19267" y="3557"/>
                    </a:cubicBezTo>
                    <a:cubicBezTo>
                      <a:pt x="18849" y="3856"/>
                      <a:pt x="18640" y="4363"/>
                      <a:pt x="18296" y="4752"/>
                    </a:cubicBezTo>
                    <a:cubicBezTo>
                      <a:pt x="17463" y="5719"/>
                      <a:pt x="16450" y="5943"/>
                      <a:pt x="15383" y="5943"/>
                    </a:cubicBezTo>
                    <a:cubicBezTo>
                      <a:pt x="14555" y="5943"/>
                      <a:pt x="13695" y="5808"/>
                      <a:pt x="12860" y="5782"/>
                    </a:cubicBezTo>
                    <a:cubicBezTo>
                      <a:pt x="12804" y="5780"/>
                      <a:pt x="12747" y="5779"/>
                      <a:pt x="12690" y="5779"/>
                    </a:cubicBezTo>
                    <a:cubicBezTo>
                      <a:pt x="11598" y="5779"/>
                      <a:pt x="10404" y="6192"/>
                      <a:pt x="9992" y="7186"/>
                    </a:cubicBezTo>
                    <a:cubicBezTo>
                      <a:pt x="9768" y="7724"/>
                      <a:pt x="9783" y="8396"/>
                      <a:pt x="9365" y="8799"/>
                    </a:cubicBezTo>
                    <a:cubicBezTo>
                      <a:pt x="8857" y="9262"/>
                      <a:pt x="8036" y="9068"/>
                      <a:pt x="7394" y="9337"/>
                    </a:cubicBezTo>
                    <a:cubicBezTo>
                      <a:pt x="6333" y="9755"/>
                      <a:pt x="6124" y="11159"/>
                      <a:pt x="5348" y="11995"/>
                    </a:cubicBezTo>
                    <a:cubicBezTo>
                      <a:pt x="4183" y="13265"/>
                      <a:pt x="2032" y="12921"/>
                      <a:pt x="583" y="13862"/>
                    </a:cubicBezTo>
                    <a:cubicBezTo>
                      <a:pt x="315" y="14041"/>
                      <a:pt x="46" y="14295"/>
                      <a:pt x="31" y="14624"/>
                    </a:cubicBezTo>
                    <a:cubicBezTo>
                      <a:pt x="1" y="15087"/>
                      <a:pt x="434" y="15684"/>
                      <a:pt x="31" y="15938"/>
                    </a:cubicBezTo>
                    <a:cubicBezTo>
                      <a:pt x="300" y="16476"/>
                      <a:pt x="913" y="16656"/>
                      <a:pt x="1547" y="16656"/>
                    </a:cubicBezTo>
                    <a:cubicBezTo>
                      <a:pt x="1829" y="16656"/>
                      <a:pt x="2114" y="16620"/>
                      <a:pt x="2376" y="16565"/>
                    </a:cubicBezTo>
                    <a:cubicBezTo>
                      <a:pt x="2757" y="16485"/>
                      <a:pt x="3071" y="16450"/>
                      <a:pt x="3347" y="16450"/>
                    </a:cubicBezTo>
                    <a:cubicBezTo>
                      <a:pt x="4260" y="16450"/>
                      <a:pt x="4751" y="16838"/>
                      <a:pt x="5840" y="17297"/>
                    </a:cubicBezTo>
                    <a:cubicBezTo>
                      <a:pt x="7140" y="17864"/>
                      <a:pt x="8857" y="17730"/>
                      <a:pt x="10231" y="17850"/>
                    </a:cubicBezTo>
                    <a:cubicBezTo>
                      <a:pt x="10874" y="17909"/>
                      <a:pt x="11501" y="17954"/>
                      <a:pt x="12143" y="17954"/>
                    </a:cubicBezTo>
                    <a:cubicBezTo>
                      <a:pt x="12192" y="17954"/>
                      <a:pt x="12241" y="17954"/>
                      <a:pt x="12290" y="17954"/>
                    </a:cubicBezTo>
                    <a:cubicBezTo>
                      <a:pt x="12634" y="17954"/>
                      <a:pt x="12989" y="17965"/>
                      <a:pt x="13263" y="18148"/>
                    </a:cubicBezTo>
                    <a:cubicBezTo>
                      <a:pt x="12218" y="18776"/>
                      <a:pt x="10844" y="18596"/>
                      <a:pt x="9828" y="19298"/>
                    </a:cubicBezTo>
                    <a:cubicBezTo>
                      <a:pt x="9694" y="19388"/>
                      <a:pt x="9559" y="19522"/>
                      <a:pt x="9589" y="19687"/>
                    </a:cubicBezTo>
                    <a:cubicBezTo>
                      <a:pt x="9619" y="19836"/>
                      <a:pt x="9798" y="19940"/>
                      <a:pt x="9963" y="19985"/>
                    </a:cubicBezTo>
                    <a:cubicBezTo>
                      <a:pt x="10332" y="20087"/>
                      <a:pt x="10708" y="20121"/>
                      <a:pt x="11087" y="20121"/>
                    </a:cubicBezTo>
                    <a:cubicBezTo>
                      <a:pt x="11884" y="20121"/>
                      <a:pt x="12698" y="19969"/>
                      <a:pt x="13506" y="19969"/>
                    </a:cubicBezTo>
                    <a:cubicBezTo>
                      <a:pt x="13554" y="19969"/>
                      <a:pt x="13603" y="19969"/>
                      <a:pt x="13651" y="19970"/>
                    </a:cubicBezTo>
                    <a:cubicBezTo>
                      <a:pt x="14031" y="19977"/>
                      <a:pt x="14381" y="19993"/>
                      <a:pt x="14723" y="19993"/>
                    </a:cubicBezTo>
                    <a:cubicBezTo>
                      <a:pt x="15202" y="19993"/>
                      <a:pt x="15663" y="19960"/>
                      <a:pt x="16161" y="19821"/>
                    </a:cubicBezTo>
                    <a:cubicBezTo>
                      <a:pt x="16539" y="19715"/>
                      <a:pt x="16756" y="19640"/>
                      <a:pt x="16995" y="19640"/>
                    </a:cubicBezTo>
                    <a:cubicBezTo>
                      <a:pt x="17227" y="19640"/>
                      <a:pt x="17481" y="19711"/>
                      <a:pt x="17923" y="19896"/>
                    </a:cubicBezTo>
                    <a:cubicBezTo>
                      <a:pt x="18313" y="20030"/>
                      <a:pt x="18728" y="20092"/>
                      <a:pt x="19144" y="20092"/>
                    </a:cubicBezTo>
                    <a:cubicBezTo>
                      <a:pt x="19190" y="20092"/>
                      <a:pt x="19236" y="20091"/>
                      <a:pt x="19282" y="20090"/>
                    </a:cubicBezTo>
                    <a:cubicBezTo>
                      <a:pt x="19847" y="20106"/>
                      <a:pt x="20414" y="20121"/>
                      <a:pt x="20980" y="20121"/>
                    </a:cubicBezTo>
                    <a:cubicBezTo>
                      <a:pt x="22015" y="20121"/>
                      <a:pt x="23047" y="20068"/>
                      <a:pt x="24061" y="19866"/>
                    </a:cubicBezTo>
                    <a:cubicBezTo>
                      <a:pt x="25629" y="19552"/>
                      <a:pt x="27093" y="18895"/>
                      <a:pt x="28497" y="18163"/>
                    </a:cubicBezTo>
                    <a:cubicBezTo>
                      <a:pt x="29662" y="17551"/>
                      <a:pt x="30827" y="16834"/>
                      <a:pt x="31588" y="15759"/>
                    </a:cubicBezTo>
                    <a:cubicBezTo>
                      <a:pt x="32350" y="14683"/>
                      <a:pt x="32604" y="13369"/>
                      <a:pt x="33007" y="12115"/>
                    </a:cubicBezTo>
                    <a:cubicBezTo>
                      <a:pt x="33679" y="10068"/>
                      <a:pt x="34769" y="8082"/>
                      <a:pt x="34889" y="5917"/>
                    </a:cubicBezTo>
                    <a:cubicBezTo>
                      <a:pt x="34949" y="4886"/>
                      <a:pt x="34784" y="3871"/>
                      <a:pt x="34620" y="2855"/>
                    </a:cubicBezTo>
                    <a:cubicBezTo>
                      <a:pt x="34590" y="2556"/>
                      <a:pt x="34530" y="2258"/>
                      <a:pt x="34456" y="1959"/>
                    </a:cubicBezTo>
                    <a:cubicBezTo>
                      <a:pt x="34306" y="1347"/>
                      <a:pt x="34053" y="779"/>
                      <a:pt x="33560" y="421"/>
                    </a:cubicBezTo>
                    <a:cubicBezTo>
                      <a:pt x="33096" y="85"/>
                      <a:pt x="32507" y="0"/>
                      <a:pt x="319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8" name="Google Shape;328;p14"/>
            <p:cNvGrpSpPr/>
            <p:nvPr/>
          </p:nvGrpSpPr>
          <p:grpSpPr>
            <a:xfrm flipH="1">
              <a:off x="8099016" y="3281224"/>
              <a:ext cx="1542304" cy="1451519"/>
              <a:chOff x="-27273" y="3879511"/>
              <a:chExt cx="1542304" cy="1451519"/>
            </a:xfrm>
          </p:grpSpPr>
          <p:sp>
            <p:nvSpPr>
              <p:cNvPr id="329" name="Google Shape;329;p14"/>
              <p:cNvSpPr/>
              <p:nvPr/>
            </p:nvSpPr>
            <p:spPr>
              <a:xfrm>
                <a:off x="-27273" y="4053224"/>
                <a:ext cx="555323" cy="1183828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22194" extrusionOk="0">
                    <a:moveTo>
                      <a:pt x="389" y="0"/>
                    </a:moveTo>
                    <a:lnTo>
                      <a:pt x="389" y="0"/>
                    </a:lnTo>
                    <a:cubicBezTo>
                      <a:pt x="1" y="1031"/>
                      <a:pt x="941" y="2166"/>
                      <a:pt x="1628" y="3121"/>
                    </a:cubicBezTo>
                    <a:cubicBezTo>
                      <a:pt x="2510" y="4361"/>
                      <a:pt x="3062" y="5810"/>
                      <a:pt x="3197" y="7318"/>
                    </a:cubicBezTo>
                    <a:cubicBezTo>
                      <a:pt x="3301" y="8498"/>
                      <a:pt x="3212" y="9812"/>
                      <a:pt x="3973" y="10738"/>
                    </a:cubicBezTo>
                    <a:cubicBezTo>
                      <a:pt x="4347" y="11186"/>
                      <a:pt x="4929" y="11515"/>
                      <a:pt x="5108" y="12082"/>
                    </a:cubicBezTo>
                    <a:cubicBezTo>
                      <a:pt x="5273" y="12560"/>
                      <a:pt x="5108" y="13038"/>
                      <a:pt x="5049" y="13516"/>
                    </a:cubicBezTo>
                    <a:cubicBezTo>
                      <a:pt x="4735" y="16010"/>
                      <a:pt x="7229" y="18176"/>
                      <a:pt x="8095" y="20580"/>
                    </a:cubicBezTo>
                    <a:cubicBezTo>
                      <a:pt x="8289" y="21103"/>
                      <a:pt x="8394" y="21641"/>
                      <a:pt x="8394" y="22193"/>
                    </a:cubicBezTo>
                    <a:cubicBezTo>
                      <a:pt x="8394" y="22134"/>
                      <a:pt x="8947" y="21626"/>
                      <a:pt x="9006" y="21476"/>
                    </a:cubicBezTo>
                    <a:cubicBezTo>
                      <a:pt x="9185" y="21118"/>
                      <a:pt x="9156" y="20670"/>
                      <a:pt x="9156" y="20267"/>
                    </a:cubicBezTo>
                    <a:cubicBezTo>
                      <a:pt x="9171" y="19565"/>
                      <a:pt x="9111" y="18952"/>
                      <a:pt x="9275" y="18265"/>
                    </a:cubicBezTo>
                    <a:cubicBezTo>
                      <a:pt x="9499" y="17295"/>
                      <a:pt x="9454" y="16249"/>
                      <a:pt x="9663" y="15278"/>
                    </a:cubicBezTo>
                    <a:cubicBezTo>
                      <a:pt x="9887" y="14248"/>
                      <a:pt x="10410" y="13382"/>
                      <a:pt x="9932" y="12247"/>
                    </a:cubicBezTo>
                    <a:cubicBezTo>
                      <a:pt x="9768" y="11828"/>
                      <a:pt x="9484" y="11470"/>
                      <a:pt x="9290" y="11082"/>
                    </a:cubicBezTo>
                    <a:cubicBezTo>
                      <a:pt x="9111" y="10678"/>
                      <a:pt x="9036" y="10171"/>
                      <a:pt x="9275" y="9842"/>
                    </a:cubicBezTo>
                    <a:cubicBezTo>
                      <a:pt x="9424" y="9633"/>
                      <a:pt x="9663" y="9528"/>
                      <a:pt x="9828" y="9349"/>
                    </a:cubicBezTo>
                    <a:cubicBezTo>
                      <a:pt x="10097" y="9036"/>
                      <a:pt x="10082" y="8528"/>
                      <a:pt x="9977" y="8095"/>
                    </a:cubicBezTo>
                    <a:cubicBezTo>
                      <a:pt x="9708" y="7004"/>
                      <a:pt x="8991" y="6079"/>
                      <a:pt x="8021" y="5541"/>
                    </a:cubicBezTo>
                    <a:cubicBezTo>
                      <a:pt x="6826" y="4899"/>
                      <a:pt x="6542" y="3032"/>
                      <a:pt x="5183" y="2434"/>
                    </a:cubicBezTo>
                    <a:cubicBezTo>
                      <a:pt x="4735" y="2240"/>
                      <a:pt x="4227" y="2240"/>
                      <a:pt x="3764" y="2076"/>
                    </a:cubicBezTo>
                    <a:cubicBezTo>
                      <a:pt x="2539" y="1643"/>
                      <a:pt x="1658" y="120"/>
                      <a:pt x="38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652257" y="4652484"/>
                <a:ext cx="862774" cy="616824"/>
              </a:xfrm>
              <a:custGeom>
                <a:avLst/>
                <a:gdLst/>
                <a:ahLst/>
                <a:cxnLst/>
                <a:rect l="l" t="t" r="r" b="b"/>
                <a:pathLst>
                  <a:path w="16175" h="11564" extrusionOk="0">
                    <a:moveTo>
                      <a:pt x="6639" y="1"/>
                    </a:moveTo>
                    <a:cubicBezTo>
                      <a:pt x="6529" y="1"/>
                      <a:pt x="6420" y="24"/>
                      <a:pt x="6317" y="71"/>
                    </a:cubicBezTo>
                    <a:cubicBezTo>
                      <a:pt x="6138" y="175"/>
                      <a:pt x="6049" y="399"/>
                      <a:pt x="5929" y="593"/>
                    </a:cubicBezTo>
                    <a:cubicBezTo>
                      <a:pt x="5466" y="1370"/>
                      <a:pt x="4391" y="1549"/>
                      <a:pt x="3808" y="2236"/>
                    </a:cubicBezTo>
                    <a:cubicBezTo>
                      <a:pt x="2987" y="3207"/>
                      <a:pt x="3450" y="4790"/>
                      <a:pt x="2778" y="5865"/>
                    </a:cubicBezTo>
                    <a:cubicBezTo>
                      <a:pt x="2405" y="6448"/>
                      <a:pt x="1762" y="6806"/>
                      <a:pt x="1419" y="7404"/>
                    </a:cubicBezTo>
                    <a:cubicBezTo>
                      <a:pt x="1045" y="8061"/>
                      <a:pt x="1120" y="8882"/>
                      <a:pt x="747" y="9539"/>
                    </a:cubicBezTo>
                    <a:cubicBezTo>
                      <a:pt x="597" y="9808"/>
                      <a:pt x="373" y="10032"/>
                      <a:pt x="209" y="10301"/>
                    </a:cubicBezTo>
                    <a:cubicBezTo>
                      <a:pt x="30" y="10570"/>
                      <a:pt x="0" y="10899"/>
                      <a:pt x="119" y="11197"/>
                    </a:cubicBezTo>
                    <a:cubicBezTo>
                      <a:pt x="190" y="11338"/>
                      <a:pt x="375" y="11401"/>
                      <a:pt x="570" y="11401"/>
                    </a:cubicBezTo>
                    <a:cubicBezTo>
                      <a:pt x="747" y="11401"/>
                      <a:pt x="932" y="11349"/>
                      <a:pt x="1045" y="11257"/>
                    </a:cubicBezTo>
                    <a:lnTo>
                      <a:pt x="4107" y="8897"/>
                    </a:lnTo>
                    <a:cubicBezTo>
                      <a:pt x="4406" y="8673"/>
                      <a:pt x="4734" y="8419"/>
                      <a:pt x="4854" y="8046"/>
                    </a:cubicBezTo>
                    <a:cubicBezTo>
                      <a:pt x="5018" y="7553"/>
                      <a:pt x="4749" y="6956"/>
                      <a:pt x="5018" y="6508"/>
                    </a:cubicBezTo>
                    <a:cubicBezTo>
                      <a:pt x="5362" y="5910"/>
                      <a:pt x="6303" y="6030"/>
                      <a:pt x="6840" y="5597"/>
                    </a:cubicBezTo>
                    <a:cubicBezTo>
                      <a:pt x="7617" y="4969"/>
                      <a:pt x="7408" y="3341"/>
                      <a:pt x="8393" y="3207"/>
                    </a:cubicBezTo>
                    <a:cubicBezTo>
                      <a:pt x="8737" y="3610"/>
                      <a:pt x="8976" y="4088"/>
                      <a:pt x="9110" y="4596"/>
                    </a:cubicBezTo>
                    <a:cubicBezTo>
                      <a:pt x="9155" y="4835"/>
                      <a:pt x="9215" y="5059"/>
                      <a:pt x="9304" y="5283"/>
                    </a:cubicBezTo>
                    <a:cubicBezTo>
                      <a:pt x="9394" y="5492"/>
                      <a:pt x="9528" y="5686"/>
                      <a:pt x="9678" y="5865"/>
                    </a:cubicBezTo>
                    <a:cubicBezTo>
                      <a:pt x="10410" y="6821"/>
                      <a:pt x="11261" y="7673"/>
                      <a:pt x="12202" y="8434"/>
                    </a:cubicBezTo>
                    <a:cubicBezTo>
                      <a:pt x="12575" y="8703"/>
                      <a:pt x="12919" y="9017"/>
                      <a:pt x="13232" y="9360"/>
                    </a:cubicBezTo>
                    <a:cubicBezTo>
                      <a:pt x="13606" y="9808"/>
                      <a:pt x="13815" y="10361"/>
                      <a:pt x="14173" y="10824"/>
                    </a:cubicBezTo>
                    <a:cubicBezTo>
                      <a:pt x="14486" y="11228"/>
                      <a:pt x="14946" y="11563"/>
                      <a:pt x="15425" y="11563"/>
                    </a:cubicBezTo>
                    <a:cubicBezTo>
                      <a:pt x="15496" y="11563"/>
                      <a:pt x="15566" y="11556"/>
                      <a:pt x="15637" y="11541"/>
                    </a:cubicBezTo>
                    <a:cubicBezTo>
                      <a:pt x="15383" y="10197"/>
                      <a:pt x="15428" y="8808"/>
                      <a:pt x="15801" y="7493"/>
                    </a:cubicBezTo>
                    <a:cubicBezTo>
                      <a:pt x="15951" y="6911"/>
                      <a:pt x="16175" y="6284"/>
                      <a:pt x="15921" y="5746"/>
                    </a:cubicBezTo>
                    <a:cubicBezTo>
                      <a:pt x="15667" y="5164"/>
                      <a:pt x="14995" y="4910"/>
                      <a:pt x="14442" y="4566"/>
                    </a:cubicBezTo>
                    <a:cubicBezTo>
                      <a:pt x="13486" y="3954"/>
                      <a:pt x="12874" y="2923"/>
                      <a:pt x="12142" y="2042"/>
                    </a:cubicBezTo>
                    <a:cubicBezTo>
                      <a:pt x="11470" y="1232"/>
                      <a:pt x="10532" y="486"/>
                      <a:pt x="9504" y="486"/>
                    </a:cubicBezTo>
                    <a:cubicBezTo>
                      <a:pt x="9413" y="486"/>
                      <a:pt x="9322" y="492"/>
                      <a:pt x="9230" y="504"/>
                    </a:cubicBezTo>
                    <a:cubicBezTo>
                      <a:pt x="8214" y="101"/>
                      <a:pt x="7930" y="160"/>
                      <a:pt x="6840" y="26"/>
                    </a:cubicBezTo>
                    <a:cubicBezTo>
                      <a:pt x="6773" y="9"/>
                      <a:pt x="6706" y="1"/>
                      <a:pt x="66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490439" y="3879511"/>
                <a:ext cx="728198" cy="1448981"/>
              </a:xfrm>
              <a:custGeom>
                <a:avLst/>
                <a:gdLst/>
                <a:ahLst/>
                <a:cxnLst/>
                <a:rect l="l" t="t" r="r" b="b"/>
                <a:pathLst>
                  <a:path w="13652" h="27165" extrusionOk="0">
                    <a:moveTo>
                      <a:pt x="12692" y="0"/>
                    </a:moveTo>
                    <a:cubicBezTo>
                      <a:pt x="12639" y="0"/>
                      <a:pt x="12585" y="6"/>
                      <a:pt x="12531" y="17"/>
                    </a:cubicBezTo>
                    <a:cubicBezTo>
                      <a:pt x="11650" y="226"/>
                      <a:pt x="11725" y="1660"/>
                      <a:pt x="10933" y="2093"/>
                    </a:cubicBezTo>
                    <a:cubicBezTo>
                      <a:pt x="10724" y="2182"/>
                      <a:pt x="10500" y="2242"/>
                      <a:pt x="10276" y="2272"/>
                    </a:cubicBezTo>
                    <a:cubicBezTo>
                      <a:pt x="9276" y="2496"/>
                      <a:pt x="8559" y="4004"/>
                      <a:pt x="7648" y="4572"/>
                    </a:cubicBezTo>
                    <a:cubicBezTo>
                      <a:pt x="6990" y="4975"/>
                      <a:pt x="6259" y="5274"/>
                      <a:pt x="5631" y="5707"/>
                    </a:cubicBezTo>
                    <a:cubicBezTo>
                      <a:pt x="4989" y="6155"/>
                      <a:pt x="4437" y="6797"/>
                      <a:pt x="4377" y="7574"/>
                    </a:cubicBezTo>
                    <a:cubicBezTo>
                      <a:pt x="4332" y="7977"/>
                      <a:pt x="4452" y="8410"/>
                      <a:pt x="4332" y="8799"/>
                    </a:cubicBezTo>
                    <a:cubicBezTo>
                      <a:pt x="4153" y="9441"/>
                      <a:pt x="3496" y="9784"/>
                      <a:pt x="2973" y="10188"/>
                    </a:cubicBezTo>
                    <a:cubicBezTo>
                      <a:pt x="1614" y="11203"/>
                      <a:pt x="837" y="12831"/>
                      <a:pt x="897" y="14519"/>
                    </a:cubicBezTo>
                    <a:cubicBezTo>
                      <a:pt x="927" y="15161"/>
                      <a:pt x="1061" y="15833"/>
                      <a:pt x="807" y="16400"/>
                    </a:cubicBezTo>
                    <a:cubicBezTo>
                      <a:pt x="658" y="16699"/>
                      <a:pt x="434" y="16953"/>
                      <a:pt x="285" y="17252"/>
                    </a:cubicBezTo>
                    <a:cubicBezTo>
                      <a:pt x="105" y="17670"/>
                      <a:pt x="16" y="18133"/>
                      <a:pt x="16" y="18596"/>
                    </a:cubicBezTo>
                    <a:cubicBezTo>
                      <a:pt x="1" y="18865"/>
                      <a:pt x="1" y="20254"/>
                      <a:pt x="16" y="21837"/>
                    </a:cubicBezTo>
                    <a:cubicBezTo>
                      <a:pt x="61" y="24256"/>
                      <a:pt x="150" y="27124"/>
                      <a:pt x="330" y="27154"/>
                    </a:cubicBezTo>
                    <a:cubicBezTo>
                      <a:pt x="374" y="27161"/>
                      <a:pt x="417" y="27165"/>
                      <a:pt x="459" y="27165"/>
                    </a:cubicBezTo>
                    <a:cubicBezTo>
                      <a:pt x="1083" y="27165"/>
                      <a:pt x="1460" y="26364"/>
                      <a:pt x="1614" y="25720"/>
                    </a:cubicBezTo>
                    <a:cubicBezTo>
                      <a:pt x="2017" y="24137"/>
                      <a:pt x="2405" y="22539"/>
                      <a:pt x="2809" y="20956"/>
                    </a:cubicBezTo>
                    <a:cubicBezTo>
                      <a:pt x="2928" y="20433"/>
                      <a:pt x="3063" y="19910"/>
                      <a:pt x="3376" y="19477"/>
                    </a:cubicBezTo>
                    <a:cubicBezTo>
                      <a:pt x="4168" y="18372"/>
                      <a:pt x="5616" y="18028"/>
                      <a:pt x="6662" y="17222"/>
                    </a:cubicBezTo>
                    <a:cubicBezTo>
                      <a:pt x="7453" y="16624"/>
                      <a:pt x="8111" y="15848"/>
                      <a:pt x="8409" y="14922"/>
                    </a:cubicBezTo>
                    <a:cubicBezTo>
                      <a:pt x="8559" y="14459"/>
                      <a:pt x="8618" y="13966"/>
                      <a:pt x="8917" y="13608"/>
                    </a:cubicBezTo>
                    <a:cubicBezTo>
                      <a:pt x="9156" y="13324"/>
                      <a:pt x="9500" y="13160"/>
                      <a:pt x="9798" y="12936"/>
                    </a:cubicBezTo>
                    <a:cubicBezTo>
                      <a:pt x="11157" y="11860"/>
                      <a:pt x="10844" y="9993"/>
                      <a:pt x="11874" y="8724"/>
                    </a:cubicBezTo>
                    <a:cubicBezTo>
                      <a:pt x="12621" y="7813"/>
                      <a:pt x="13651" y="6812"/>
                      <a:pt x="13547" y="5498"/>
                    </a:cubicBezTo>
                    <a:cubicBezTo>
                      <a:pt x="13413" y="4094"/>
                      <a:pt x="13114" y="2690"/>
                      <a:pt x="13413" y="1271"/>
                    </a:cubicBezTo>
                    <a:cubicBezTo>
                      <a:pt x="13457" y="1062"/>
                      <a:pt x="13487" y="853"/>
                      <a:pt x="13472" y="629"/>
                    </a:cubicBezTo>
                    <a:cubicBezTo>
                      <a:pt x="13394" y="263"/>
                      <a:pt x="13064" y="0"/>
                      <a:pt x="126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500083" y="4294581"/>
                <a:ext cx="406344" cy="1036450"/>
              </a:xfrm>
              <a:custGeom>
                <a:avLst/>
                <a:gdLst/>
                <a:ahLst/>
                <a:cxnLst/>
                <a:rect l="l" t="t" r="r" b="b"/>
                <a:pathLst>
                  <a:path w="7618" h="19431" fill="none" extrusionOk="0">
                    <a:moveTo>
                      <a:pt x="150" y="19431"/>
                    </a:moveTo>
                    <a:cubicBezTo>
                      <a:pt x="0" y="17056"/>
                      <a:pt x="105" y="14681"/>
                      <a:pt x="478" y="12336"/>
                    </a:cubicBezTo>
                    <a:cubicBezTo>
                      <a:pt x="523" y="11844"/>
                      <a:pt x="673" y="11366"/>
                      <a:pt x="897" y="10933"/>
                    </a:cubicBezTo>
                    <a:cubicBezTo>
                      <a:pt x="1121" y="10574"/>
                      <a:pt x="1404" y="10261"/>
                      <a:pt x="1733" y="9977"/>
                    </a:cubicBezTo>
                    <a:cubicBezTo>
                      <a:pt x="2614" y="9140"/>
                      <a:pt x="3465" y="8259"/>
                      <a:pt x="4272" y="7333"/>
                    </a:cubicBezTo>
                    <a:cubicBezTo>
                      <a:pt x="4466" y="7154"/>
                      <a:pt x="4600" y="6915"/>
                      <a:pt x="4660" y="6661"/>
                    </a:cubicBezTo>
                    <a:cubicBezTo>
                      <a:pt x="4720" y="6318"/>
                      <a:pt x="4526" y="5989"/>
                      <a:pt x="4406" y="5661"/>
                    </a:cubicBezTo>
                    <a:cubicBezTo>
                      <a:pt x="4122" y="4899"/>
                      <a:pt x="4257" y="4033"/>
                      <a:pt x="4735" y="3376"/>
                    </a:cubicBezTo>
                    <a:cubicBezTo>
                      <a:pt x="5183" y="2763"/>
                      <a:pt x="5900" y="2405"/>
                      <a:pt x="6497" y="1942"/>
                    </a:cubicBezTo>
                    <a:cubicBezTo>
                      <a:pt x="7080" y="1464"/>
                      <a:pt x="7617" y="747"/>
                      <a:pt x="7453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1234551" y="4805192"/>
                <a:ext cx="262913" cy="497129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9320" fill="none" extrusionOk="0">
                    <a:moveTo>
                      <a:pt x="0" y="1"/>
                    </a:moveTo>
                    <a:cubicBezTo>
                      <a:pt x="404" y="1539"/>
                      <a:pt x="1300" y="2898"/>
                      <a:pt x="2554" y="3869"/>
                    </a:cubicBezTo>
                    <a:cubicBezTo>
                      <a:pt x="2748" y="4003"/>
                      <a:pt x="2913" y="4152"/>
                      <a:pt x="3062" y="4332"/>
                    </a:cubicBezTo>
                    <a:cubicBezTo>
                      <a:pt x="3226" y="4630"/>
                      <a:pt x="3316" y="4974"/>
                      <a:pt x="3301" y="5317"/>
                    </a:cubicBezTo>
                    <a:cubicBezTo>
                      <a:pt x="3376" y="6139"/>
                      <a:pt x="3465" y="7005"/>
                      <a:pt x="3884" y="7722"/>
                    </a:cubicBezTo>
                    <a:cubicBezTo>
                      <a:pt x="4197" y="8289"/>
                      <a:pt x="4705" y="8723"/>
                      <a:pt x="4929" y="932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14"/>
            <p:cNvSpPr/>
            <p:nvPr/>
          </p:nvSpPr>
          <p:spPr>
            <a:xfrm>
              <a:off x="-3186075" y="2736126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A37A99A5-BD47-4532-8BD1-2FE70109355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003246" y="1336675"/>
            <a:ext cx="3335804" cy="2861100"/>
          </a:xfrm>
        </p:spPr>
        <p:txBody>
          <a:bodyPr/>
          <a:lstStyle>
            <a:lvl1pPr>
              <a:defRPr sz="1400"/>
            </a:lvl1pPr>
          </a:lstStyle>
          <a:p>
            <a:endParaRPr lang="ru-UA" dirty="0"/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F2D9B3E3-26DB-4AA8-B1F3-E7BF257ADAD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804950" y="1346203"/>
            <a:ext cx="3335804" cy="2861100"/>
          </a:xfrm>
        </p:spPr>
        <p:txBody>
          <a:bodyPr/>
          <a:lstStyle>
            <a:lvl1pPr>
              <a:defRPr sz="1400"/>
            </a:lvl1pPr>
          </a:lstStyle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0472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5"/>
          <p:cNvGrpSpPr/>
          <p:nvPr/>
        </p:nvGrpSpPr>
        <p:grpSpPr>
          <a:xfrm>
            <a:off x="-458343" y="2863349"/>
            <a:ext cx="12181591" cy="4001448"/>
            <a:chOff x="-458343" y="2863349"/>
            <a:chExt cx="12181591" cy="4001448"/>
          </a:xfrm>
        </p:grpSpPr>
        <p:sp>
          <p:nvSpPr>
            <p:cNvPr id="91" name="Google Shape;91;p5"/>
            <p:cNvSpPr/>
            <p:nvPr/>
          </p:nvSpPr>
          <p:spPr>
            <a:xfrm>
              <a:off x="2340499" y="4241350"/>
              <a:ext cx="1957116" cy="228324"/>
            </a:xfrm>
            <a:custGeom>
              <a:avLst/>
              <a:gdLst/>
              <a:ahLst/>
              <a:cxnLst/>
              <a:rect l="l" t="t" r="r" b="b"/>
              <a:pathLst>
                <a:path w="28975" h="2295" extrusionOk="0">
                  <a:moveTo>
                    <a:pt x="18523" y="0"/>
                  </a:moveTo>
                  <a:cubicBezTo>
                    <a:pt x="14454" y="0"/>
                    <a:pt x="10623" y="714"/>
                    <a:pt x="6527" y="765"/>
                  </a:cubicBezTo>
                  <a:lnTo>
                    <a:pt x="5303" y="765"/>
                  </a:lnTo>
                  <a:cubicBezTo>
                    <a:pt x="4746" y="755"/>
                    <a:pt x="4140" y="732"/>
                    <a:pt x="3526" y="732"/>
                  </a:cubicBezTo>
                  <a:cubicBezTo>
                    <a:pt x="2427" y="732"/>
                    <a:pt x="1298" y="803"/>
                    <a:pt x="359" y="1139"/>
                  </a:cubicBezTo>
                  <a:cubicBezTo>
                    <a:pt x="165" y="1213"/>
                    <a:pt x="1" y="1393"/>
                    <a:pt x="75" y="1572"/>
                  </a:cubicBezTo>
                  <a:cubicBezTo>
                    <a:pt x="285" y="2124"/>
                    <a:pt x="3645" y="2080"/>
                    <a:pt x="4257" y="2109"/>
                  </a:cubicBezTo>
                  <a:cubicBezTo>
                    <a:pt x="5855" y="2214"/>
                    <a:pt x="7468" y="2244"/>
                    <a:pt x="9066" y="2259"/>
                  </a:cubicBezTo>
                  <a:cubicBezTo>
                    <a:pt x="12247" y="2259"/>
                    <a:pt x="15429" y="2124"/>
                    <a:pt x="18610" y="1945"/>
                  </a:cubicBezTo>
                  <a:cubicBezTo>
                    <a:pt x="19736" y="1887"/>
                    <a:pt x="20844" y="1824"/>
                    <a:pt x="21952" y="1824"/>
                  </a:cubicBezTo>
                  <a:cubicBezTo>
                    <a:pt x="22826" y="1824"/>
                    <a:pt x="23701" y="1863"/>
                    <a:pt x="24584" y="1975"/>
                  </a:cubicBezTo>
                  <a:cubicBezTo>
                    <a:pt x="25469" y="2085"/>
                    <a:pt x="26076" y="2295"/>
                    <a:pt x="26762" y="2295"/>
                  </a:cubicBezTo>
                  <a:cubicBezTo>
                    <a:pt x="27198" y="2295"/>
                    <a:pt x="27666" y="2210"/>
                    <a:pt x="28258" y="1960"/>
                  </a:cubicBezTo>
                  <a:cubicBezTo>
                    <a:pt x="28526" y="1841"/>
                    <a:pt x="28795" y="1676"/>
                    <a:pt x="28870" y="1437"/>
                  </a:cubicBezTo>
                  <a:cubicBezTo>
                    <a:pt x="28975" y="1139"/>
                    <a:pt x="28736" y="825"/>
                    <a:pt x="28422" y="691"/>
                  </a:cubicBezTo>
                  <a:cubicBezTo>
                    <a:pt x="28078" y="556"/>
                    <a:pt x="27735" y="496"/>
                    <a:pt x="27377" y="496"/>
                  </a:cubicBezTo>
                  <a:lnTo>
                    <a:pt x="20536" y="63"/>
                  </a:lnTo>
                  <a:cubicBezTo>
                    <a:pt x="19857" y="19"/>
                    <a:pt x="19187" y="0"/>
                    <a:pt x="185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5"/>
            <p:cNvGrpSpPr/>
            <p:nvPr/>
          </p:nvGrpSpPr>
          <p:grpSpPr>
            <a:xfrm rot="601012">
              <a:off x="379281" y="4265673"/>
              <a:ext cx="7714397" cy="1943528"/>
              <a:chOff x="3557247" y="6576766"/>
              <a:chExt cx="5741669" cy="1943009"/>
            </a:xfrm>
          </p:grpSpPr>
          <p:sp>
            <p:nvSpPr>
              <p:cNvPr id="93" name="Google Shape;93;p5"/>
              <p:cNvSpPr/>
              <p:nvPr/>
            </p:nvSpPr>
            <p:spPr>
              <a:xfrm rot="-270591">
                <a:off x="3607649" y="6796210"/>
                <a:ext cx="5640865" cy="1504122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 rot="-270591">
                <a:off x="7980306" y="6870139"/>
                <a:ext cx="497071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1564" extrusionOk="0">
                    <a:moveTo>
                      <a:pt x="7361" y="1"/>
                    </a:moveTo>
                    <a:cubicBezTo>
                      <a:pt x="7301" y="1"/>
                      <a:pt x="7241" y="4"/>
                      <a:pt x="7184" y="10"/>
                    </a:cubicBezTo>
                    <a:cubicBezTo>
                      <a:pt x="6453" y="85"/>
                      <a:pt x="5751" y="100"/>
                      <a:pt x="5019" y="234"/>
                    </a:cubicBezTo>
                    <a:cubicBezTo>
                      <a:pt x="4899" y="264"/>
                      <a:pt x="4765" y="279"/>
                      <a:pt x="4631" y="294"/>
                    </a:cubicBezTo>
                    <a:cubicBezTo>
                      <a:pt x="3914" y="368"/>
                      <a:pt x="3182" y="309"/>
                      <a:pt x="2480" y="413"/>
                    </a:cubicBezTo>
                    <a:cubicBezTo>
                      <a:pt x="2062" y="503"/>
                      <a:pt x="1659" y="607"/>
                      <a:pt x="1255" y="742"/>
                    </a:cubicBezTo>
                    <a:cubicBezTo>
                      <a:pt x="762" y="891"/>
                      <a:pt x="225" y="1085"/>
                      <a:pt x="1" y="1548"/>
                    </a:cubicBezTo>
                    <a:cubicBezTo>
                      <a:pt x="90" y="1558"/>
                      <a:pt x="180" y="1563"/>
                      <a:pt x="270" y="1563"/>
                    </a:cubicBezTo>
                    <a:cubicBezTo>
                      <a:pt x="449" y="1563"/>
                      <a:pt x="628" y="1543"/>
                      <a:pt x="807" y="1503"/>
                    </a:cubicBezTo>
                    <a:cubicBezTo>
                      <a:pt x="1091" y="1429"/>
                      <a:pt x="1345" y="1294"/>
                      <a:pt x="1629" y="1235"/>
                    </a:cubicBezTo>
                    <a:cubicBezTo>
                      <a:pt x="1807" y="1212"/>
                      <a:pt x="1988" y="1200"/>
                      <a:pt x="2168" y="1200"/>
                    </a:cubicBezTo>
                    <a:cubicBezTo>
                      <a:pt x="2455" y="1200"/>
                      <a:pt x="2742" y="1230"/>
                      <a:pt x="3018" y="1294"/>
                    </a:cubicBezTo>
                    <a:lnTo>
                      <a:pt x="3869" y="1444"/>
                    </a:lnTo>
                    <a:cubicBezTo>
                      <a:pt x="4002" y="1466"/>
                      <a:pt x="4131" y="1476"/>
                      <a:pt x="4258" y="1476"/>
                    </a:cubicBezTo>
                    <a:cubicBezTo>
                      <a:pt x="4801" y="1476"/>
                      <a:pt x="5301" y="1306"/>
                      <a:pt x="5870" y="1294"/>
                    </a:cubicBezTo>
                    <a:cubicBezTo>
                      <a:pt x="6527" y="1265"/>
                      <a:pt x="7229" y="1190"/>
                      <a:pt x="7707" y="742"/>
                    </a:cubicBezTo>
                    <a:cubicBezTo>
                      <a:pt x="7857" y="637"/>
                      <a:pt x="7931" y="473"/>
                      <a:pt x="7916" y="294"/>
                    </a:cubicBezTo>
                    <a:cubicBezTo>
                      <a:pt x="7868" y="64"/>
                      <a:pt x="7614" y="1"/>
                      <a:pt x="73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" name="Google Shape;95;p5"/>
            <p:cNvSpPr/>
            <p:nvPr/>
          </p:nvSpPr>
          <p:spPr>
            <a:xfrm>
              <a:off x="7948150" y="2863349"/>
              <a:ext cx="3775097" cy="335728"/>
            </a:xfrm>
            <a:custGeom>
              <a:avLst/>
              <a:gdLst/>
              <a:ahLst/>
              <a:cxnLst/>
              <a:rect l="l" t="t" r="r" b="b"/>
              <a:pathLst>
                <a:path w="42999" h="3824" extrusionOk="0">
                  <a:moveTo>
                    <a:pt x="33296" y="1"/>
                  </a:moveTo>
                  <a:cubicBezTo>
                    <a:pt x="29052" y="1"/>
                    <a:pt x="24852" y="665"/>
                    <a:pt x="20664" y="665"/>
                  </a:cubicBezTo>
                  <a:cubicBezTo>
                    <a:pt x="20582" y="665"/>
                    <a:pt x="20499" y="665"/>
                    <a:pt x="20417" y="664"/>
                  </a:cubicBezTo>
                  <a:cubicBezTo>
                    <a:pt x="15638" y="650"/>
                    <a:pt x="10859" y="530"/>
                    <a:pt x="6079" y="530"/>
                  </a:cubicBezTo>
                  <a:cubicBezTo>
                    <a:pt x="5665" y="530"/>
                    <a:pt x="5004" y="490"/>
                    <a:pt x="4290" y="490"/>
                  </a:cubicBezTo>
                  <a:cubicBezTo>
                    <a:pt x="2998" y="490"/>
                    <a:pt x="1532" y="620"/>
                    <a:pt x="1031" y="1351"/>
                  </a:cubicBezTo>
                  <a:cubicBezTo>
                    <a:pt x="1" y="2905"/>
                    <a:pt x="3720" y="3233"/>
                    <a:pt x="5109" y="3248"/>
                  </a:cubicBezTo>
                  <a:cubicBezTo>
                    <a:pt x="5162" y="3249"/>
                    <a:pt x="5216" y="3249"/>
                    <a:pt x="5269" y="3249"/>
                  </a:cubicBezTo>
                  <a:cubicBezTo>
                    <a:pt x="6509" y="3249"/>
                    <a:pt x="7741" y="3123"/>
                    <a:pt x="8972" y="3123"/>
                  </a:cubicBezTo>
                  <a:cubicBezTo>
                    <a:pt x="9317" y="3123"/>
                    <a:pt x="9662" y="3133"/>
                    <a:pt x="10007" y="3159"/>
                  </a:cubicBezTo>
                  <a:cubicBezTo>
                    <a:pt x="11232" y="3248"/>
                    <a:pt x="12427" y="3517"/>
                    <a:pt x="13636" y="3666"/>
                  </a:cubicBezTo>
                  <a:cubicBezTo>
                    <a:pt x="14626" y="3784"/>
                    <a:pt x="15627" y="3823"/>
                    <a:pt x="16632" y="3823"/>
                  </a:cubicBezTo>
                  <a:cubicBezTo>
                    <a:pt x="17539" y="3823"/>
                    <a:pt x="18450" y="3791"/>
                    <a:pt x="19357" y="3756"/>
                  </a:cubicBezTo>
                  <a:cubicBezTo>
                    <a:pt x="23971" y="3592"/>
                    <a:pt x="28542" y="3338"/>
                    <a:pt x="33141" y="3144"/>
                  </a:cubicBezTo>
                  <a:cubicBezTo>
                    <a:pt x="33556" y="3126"/>
                    <a:pt x="33985" y="3121"/>
                    <a:pt x="34424" y="3121"/>
                  </a:cubicBezTo>
                  <a:cubicBezTo>
                    <a:pt x="35095" y="3121"/>
                    <a:pt x="35790" y="3133"/>
                    <a:pt x="36489" y="3133"/>
                  </a:cubicBezTo>
                  <a:cubicBezTo>
                    <a:pt x="38831" y="3133"/>
                    <a:pt x="41229" y="2994"/>
                    <a:pt x="42999" y="1785"/>
                  </a:cubicBezTo>
                  <a:cubicBezTo>
                    <a:pt x="41789" y="1172"/>
                    <a:pt x="40489" y="739"/>
                    <a:pt x="39145" y="500"/>
                  </a:cubicBezTo>
                  <a:cubicBezTo>
                    <a:pt x="37637" y="216"/>
                    <a:pt x="36114" y="52"/>
                    <a:pt x="34575" y="22"/>
                  </a:cubicBezTo>
                  <a:cubicBezTo>
                    <a:pt x="34148" y="8"/>
                    <a:pt x="33722" y="1"/>
                    <a:pt x="332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-458343" y="3903571"/>
              <a:ext cx="3811674" cy="1920827"/>
              <a:chOff x="-458343" y="3903571"/>
              <a:chExt cx="3811674" cy="1920827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59212" y="4137094"/>
                <a:ext cx="3294118" cy="1687304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" name="Google Shape;98;p5"/>
              <p:cNvGrpSpPr/>
              <p:nvPr/>
            </p:nvGrpSpPr>
            <p:grpSpPr>
              <a:xfrm>
                <a:off x="-458343" y="3903571"/>
                <a:ext cx="2973852" cy="1812780"/>
                <a:chOff x="7599921" y="1583688"/>
                <a:chExt cx="1880875" cy="1146531"/>
              </a:xfrm>
            </p:grpSpPr>
            <p:sp>
              <p:nvSpPr>
                <p:cNvPr id="99" name="Google Shape;99;p5"/>
                <p:cNvSpPr/>
                <p:nvPr/>
              </p:nvSpPr>
              <p:spPr>
                <a:xfrm>
                  <a:off x="7599921" y="1583688"/>
                  <a:ext cx="1880875" cy="1116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2" h="20939" extrusionOk="0">
                      <a:moveTo>
                        <a:pt x="23821" y="9768"/>
                      </a:moveTo>
                      <a:cubicBezTo>
                        <a:pt x="22910" y="9394"/>
                        <a:pt x="21969" y="8991"/>
                        <a:pt x="21312" y="8259"/>
                      </a:cubicBezTo>
                      <a:cubicBezTo>
                        <a:pt x="20715" y="7617"/>
                        <a:pt x="20386" y="6781"/>
                        <a:pt x="19938" y="6034"/>
                      </a:cubicBezTo>
                      <a:cubicBezTo>
                        <a:pt x="19490" y="5272"/>
                        <a:pt x="18923" y="4600"/>
                        <a:pt x="18265" y="4048"/>
                      </a:cubicBezTo>
                      <a:cubicBezTo>
                        <a:pt x="17892" y="3734"/>
                        <a:pt x="17474" y="3510"/>
                        <a:pt x="17101" y="3226"/>
                      </a:cubicBezTo>
                      <a:cubicBezTo>
                        <a:pt x="16862" y="3032"/>
                        <a:pt x="16563" y="2614"/>
                        <a:pt x="16264" y="2524"/>
                      </a:cubicBezTo>
                      <a:cubicBezTo>
                        <a:pt x="15682" y="2360"/>
                        <a:pt x="15293" y="3181"/>
                        <a:pt x="14711" y="3346"/>
                      </a:cubicBezTo>
                      <a:cubicBezTo>
                        <a:pt x="14039" y="3525"/>
                        <a:pt x="13412" y="2808"/>
                        <a:pt x="12710" y="2853"/>
                      </a:cubicBezTo>
                      <a:cubicBezTo>
                        <a:pt x="12471" y="2868"/>
                        <a:pt x="12217" y="2987"/>
                        <a:pt x="11963" y="2913"/>
                      </a:cubicBezTo>
                      <a:cubicBezTo>
                        <a:pt x="11799" y="2853"/>
                        <a:pt x="11649" y="2748"/>
                        <a:pt x="11530" y="2614"/>
                      </a:cubicBezTo>
                      <a:lnTo>
                        <a:pt x="9170" y="239"/>
                      </a:lnTo>
                      <a:cubicBezTo>
                        <a:pt x="9095" y="150"/>
                        <a:pt x="9006" y="90"/>
                        <a:pt x="8901" y="60"/>
                      </a:cubicBezTo>
                      <a:cubicBezTo>
                        <a:pt x="8722" y="0"/>
                        <a:pt x="8528" y="150"/>
                        <a:pt x="8393" y="299"/>
                      </a:cubicBezTo>
                      <a:cubicBezTo>
                        <a:pt x="8050" y="717"/>
                        <a:pt x="7871" y="1255"/>
                        <a:pt x="7438" y="1583"/>
                      </a:cubicBezTo>
                      <a:cubicBezTo>
                        <a:pt x="6990" y="1942"/>
                        <a:pt x="6347" y="1957"/>
                        <a:pt x="5780" y="2061"/>
                      </a:cubicBezTo>
                      <a:cubicBezTo>
                        <a:pt x="4615" y="2241"/>
                        <a:pt x="2987" y="2942"/>
                        <a:pt x="2464" y="4078"/>
                      </a:cubicBezTo>
                      <a:cubicBezTo>
                        <a:pt x="1807" y="5511"/>
                        <a:pt x="1404" y="7363"/>
                        <a:pt x="1001" y="8902"/>
                      </a:cubicBezTo>
                      <a:cubicBezTo>
                        <a:pt x="0" y="12740"/>
                        <a:pt x="15" y="16787"/>
                        <a:pt x="1045" y="20625"/>
                      </a:cubicBezTo>
                      <a:cubicBezTo>
                        <a:pt x="4794" y="19416"/>
                        <a:pt x="8856" y="19281"/>
                        <a:pt x="12740" y="19953"/>
                      </a:cubicBezTo>
                      <a:cubicBezTo>
                        <a:pt x="15054" y="20357"/>
                        <a:pt x="17802" y="20939"/>
                        <a:pt x="19475" y="19281"/>
                      </a:cubicBezTo>
                      <a:cubicBezTo>
                        <a:pt x="20222" y="18535"/>
                        <a:pt x="20685" y="17385"/>
                        <a:pt x="21700" y="17056"/>
                      </a:cubicBezTo>
                      <a:cubicBezTo>
                        <a:pt x="23194" y="16593"/>
                        <a:pt x="24598" y="18296"/>
                        <a:pt x="26166" y="18176"/>
                      </a:cubicBezTo>
                      <a:cubicBezTo>
                        <a:pt x="27032" y="18116"/>
                        <a:pt x="27764" y="17504"/>
                        <a:pt x="28615" y="17310"/>
                      </a:cubicBezTo>
                      <a:cubicBezTo>
                        <a:pt x="29810" y="17026"/>
                        <a:pt x="31005" y="17594"/>
                        <a:pt x="32185" y="17967"/>
                      </a:cubicBezTo>
                      <a:cubicBezTo>
                        <a:pt x="32663" y="18146"/>
                        <a:pt x="33185" y="18221"/>
                        <a:pt x="33693" y="18161"/>
                      </a:cubicBezTo>
                      <a:cubicBezTo>
                        <a:pt x="34216" y="18086"/>
                        <a:pt x="34694" y="18116"/>
                        <a:pt x="35217" y="18012"/>
                      </a:cubicBezTo>
                      <a:cubicBezTo>
                        <a:pt x="35261" y="17937"/>
                        <a:pt x="35187" y="17862"/>
                        <a:pt x="35127" y="17818"/>
                      </a:cubicBezTo>
                      <a:cubicBezTo>
                        <a:pt x="34574" y="17399"/>
                        <a:pt x="33902" y="17131"/>
                        <a:pt x="33200" y="17071"/>
                      </a:cubicBezTo>
                      <a:cubicBezTo>
                        <a:pt x="33006" y="17071"/>
                        <a:pt x="32812" y="17056"/>
                        <a:pt x="32618" y="17026"/>
                      </a:cubicBezTo>
                      <a:cubicBezTo>
                        <a:pt x="32424" y="16996"/>
                        <a:pt x="32245" y="16877"/>
                        <a:pt x="32140" y="16698"/>
                      </a:cubicBezTo>
                      <a:cubicBezTo>
                        <a:pt x="32065" y="16503"/>
                        <a:pt x="32095" y="16264"/>
                        <a:pt x="32215" y="16100"/>
                      </a:cubicBezTo>
                      <a:cubicBezTo>
                        <a:pt x="32334" y="15921"/>
                        <a:pt x="32498" y="15772"/>
                        <a:pt x="32678" y="15667"/>
                      </a:cubicBezTo>
                      <a:cubicBezTo>
                        <a:pt x="32887" y="15518"/>
                        <a:pt x="33111" y="15413"/>
                        <a:pt x="33350" y="15324"/>
                      </a:cubicBezTo>
                      <a:cubicBezTo>
                        <a:pt x="33529" y="15279"/>
                        <a:pt x="33708" y="15249"/>
                        <a:pt x="33872" y="15189"/>
                      </a:cubicBezTo>
                      <a:cubicBezTo>
                        <a:pt x="34276" y="15055"/>
                        <a:pt x="34619" y="14741"/>
                        <a:pt x="35037" y="14756"/>
                      </a:cubicBezTo>
                      <a:cubicBezTo>
                        <a:pt x="34201" y="14577"/>
                        <a:pt x="33245" y="14831"/>
                        <a:pt x="32439" y="14502"/>
                      </a:cubicBezTo>
                      <a:cubicBezTo>
                        <a:pt x="31916" y="14278"/>
                        <a:pt x="31722" y="13890"/>
                        <a:pt x="31468" y="13427"/>
                      </a:cubicBezTo>
                      <a:cubicBezTo>
                        <a:pt x="31199" y="12919"/>
                        <a:pt x="30542" y="12725"/>
                        <a:pt x="30049" y="12471"/>
                      </a:cubicBezTo>
                      <a:cubicBezTo>
                        <a:pt x="29452" y="12172"/>
                        <a:pt x="28839" y="11903"/>
                        <a:pt x="28212" y="11635"/>
                      </a:cubicBezTo>
                      <a:cubicBezTo>
                        <a:pt x="26748" y="11007"/>
                        <a:pt x="25285" y="10380"/>
                        <a:pt x="23821" y="97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5"/>
                <p:cNvSpPr/>
                <p:nvPr/>
              </p:nvSpPr>
              <p:spPr>
                <a:xfrm>
                  <a:off x="8067485" y="2082351"/>
                  <a:ext cx="1131288" cy="647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9" h="12146" extrusionOk="0">
                      <a:moveTo>
                        <a:pt x="11888" y="0"/>
                      </a:moveTo>
                      <a:cubicBezTo>
                        <a:pt x="11849" y="0"/>
                        <a:pt x="11809" y="5"/>
                        <a:pt x="11770" y="15"/>
                      </a:cubicBezTo>
                      <a:lnTo>
                        <a:pt x="12979" y="2241"/>
                      </a:lnTo>
                      <a:cubicBezTo>
                        <a:pt x="13144" y="2539"/>
                        <a:pt x="13308" y="2913"/>
                        <a:pt x="13129" y="3197"/>
                      </a:cubicBezTo>
                      <a:cubicBezTo>
                        <a:pt x="12979" y="3451"/>
                        <a:pt x="12636" y="3510"/>
                        <a:pt x="12337" y="3540"/>
                      </a:cubicBezTo>
                      <a:cubicBezTo>
                        <a:pt x="12163" y="3560"/>
                        <a:pt x="11980" y="3577"/>
                        <a:pt x="11801" y="3577"/>
                      </a:cubicBezTo>
                      <a:cubicBezTo>
                        <a:pt x="11441" y="3577"/>
                        <a:pt x="11093" y="3510"/>
                        <a:pt x="10844" y="3271"/>
                      </a:cubicBezTo>
                      <a:cubicBezTo>
                        <a:pt x="10844" y="3527"/>
                        <a:pt x="10581" y="3684"/>
                        <a:pt x="10316" y="3684"/>
                      </a:cubicBezTo>
                      <a:cubicBezTo>
                        <a:pt x="10241" y="3684"/>
                        <a:pt x="10166" y="3671"/>
                        <a:pt x="10097" y="3645"/>
                      </a:cubicBezTo>
                      <a:cubicBezTo>
                        <a:pt x="9798" y="3540"/>
                        <a:pt x="9619" y="3226"/>
                        <a:pt x="9425" y="2973"/>
                      </a:cubicBezTo>
                      <a:cubicBezTo>
                        <a:pt x="9126" y="2599"/>
                        <a:pt x="8798" y="2271"/>
                        <a:pt x="8424" y="1987"/>
                      </a:cubicBezTo>
                      <a:cubicBezTo>
                        <a:pt x="8356" y="1942"/>
                        <a:pt x="8280" y="1897"/>
                        <a:pt x="8208" y="1897"/>
                      </a:cubicBezTo>
                      <a:cubicBezTo>
                        <a:pt x="8185" y="1897"/>
                        <a:pt x="8162" y="1901"/>
                        <a:pt x="8140" y="1912"/>
                      </a:cubicBezTo>
                      <a:cubicBezTo>
                        <a:pt x="8081" y="1942"/>
                        <a:pt x="8036" y="1987"/>
                        <a:pt x="8006" y="2047"/>
                      </a:cubicBezTo>
                      <a:cubicBezTo>
                        <a:pt x="7722" y="2689"/>
                        <a:pt x="8096" y="3436"/>
                        <a:pt x="8439" y="4048"/>
                      </a:cubicBezTo>
                      <a:cubicBezTo>
                        <a:pt x="8783" y="4675"/>
                        <a:pt x="9111" y="5452"/>
                        <a:pt x="8753" y="6049"/>
                      </a:cubicBezTo>
                      <a:cubicBezTo>
                        <a:pt x="8708" y="6139"/>
                        <a:pt x="8633" y="6213"/>
                        <a:pt x="8544" y="6258"/>
                      </a:cubicBezTo>
                      <a:cubicBezTo>
                        <a:pt x="8491" y="6276"/>
                        <a:pt x="8434" y="6283"/>
                        <a:pt x="8377" y="6283"/>
                      </a:cubicBezTo>
                      <a:cubicBezTo>
                        <a:pt x="8337" y="6283"/>
                        <a:pt x="8297" y="6279"/>
                        <a:pt x="8260" y="6273"/>
                      </a:cubicBezTo>
                      <a:cubicBezTo>
                        <a:pt x="7349" y="6169"/>
                        <a:pt x="6841" y="5556"/>
                        <a:pt x="6274" y="4899"/>
                      </a:cubicBezTo>
                      <a:cubicBezTo>
                        <a:pt x="6124" y="4705"/>
                        <a:pt x="5945" y="4541"/>
                        <a:pt x="5751" y="4406"/>
                      </a:cubicBezTo>
                      <a:cubicBezTo>
                        <a:pt x="5610" y="4316"/>
                        <a:pt x="5455" y="4266"/>
                        <a:pt x="5296" y="4266"/>
                      </a:cubicBezTo>
                      <a:cubicBezTo>
                        <a:pt x="5219" y="4266"/>
                        <a:pt x="5142" y="4277"/>
                        <a:pt x="5064" y="4302"/>
                      </a:cubicBezTo>
                      <a:cubicBezTo>
                        <a:pt x="4959" y="4332"/>
                        <a:pt x="4870" y="4406"/>
                        <a:pt x="4810" y="4496"/>
                      </a:cubicBezTo>
                      <a:cubicBezTo>
                        <a:pt x="4750" y="4690"/>
                        <a:pt x="4795" y="4884"/>
                        <a:pt x="4899" y="5049"/>
                      </a:cubicBezTo>
                      <a:cubicBezTo>
                        <a:pt x="5064" y="5347"/>
                        <a:pt x="5228" y="5631"/>
                        <a:pt x="5422" y="5900"/>
                      </a:cubicBezTo>
                      <a:cubicBezTo>
                        <a:pt x="5601" y="6139"/>
                        <a:pt x="5736" y="6393"/>
                        <a:pt x="5811" y="6676"/>
                      </a:cubicBezTo>
                      <a:cubicBezTo>
                        <a:pt x="5870" y="6975"/>
                        <a:pt x="5736" y="7319"/>
                        <a:pt x="5467" y="7408"/>
                      </a:cubicBezTo>
                      <a:cubicBezTo>
                        <a:pt x="5418" y="7419"/>
                        <a:pt x="5369" y="7425"/>
                        <a:pt x="5320" y="7425"/>
                      </a:cubicBezTo>
                      <a:cubicBezTo>
                        <a:pt x="5171" y="7425"/>
                        <a:pt x="5023" y="7375"/>
                        <a:pt x="4899" y="7274"/>
                      </a:cubicBezTo>
                      <a:cubicBezTo>
                        <a:pt x="4735" y="7169"/>
                        <a:pt x="4616" y="7005"/>
                        <a:pt x="4451" y="6871"/>
                      </a:cubicBezTo>
                      <a:cubicBezTo>
                        <a:pt x="4227" y="6676"/>
                        <a:pt x="3944" y="6527"/>
                        <a:pt x="3645" y="6467"/>
                      </a:cubicBezTo>
                      <a:lnTo>
                        <a:pt x="3645" y="6467"/>
                      </a:lnTo>
                      <a:cubicBezTo>
                        <a:pt x="3496" y="6886"/>
                        <a:pt x="3794" y="7408"/>
                        <a:pt x="3525" y="7797"/>
                      </a:cubicBezTo>
                      <a:cubicBezTo>
                        <a:pt x="3370" y="8029"/>
                        <a:pt x="3170" y="8100"/>
                        <a:pt x="2947" y="8100"/>
                      </a:cubicBezTo>
                      <a:cubicBezTo>
                        <a:pt x="2604" y="8100"/>
                        <a:pt x="2208" y="7931"/>
                        <a:pt x="1850" y="7931"/>
                      </a:cubicBezTo>
                      <a:cubicBezTo>
                        <a:pt x="1726" y="7931"/>
                        <a:pt x="1606" y="7951"/>
                        <a:pt x="1494" y="8006"/>
                      </a:cubicBezTo>
                      <a:cubicBezTo>
                        <a:pt x="1479" y="8588"/>
                        <a:pt x="1464" y="9171"/>
                        <a:pt x="1435" y="9753"/>
                      </a:cubicBezTo>
                      <a:cubicBezTo>
                        <a:pt x="1435" y="9902"/>
                        <a:pt x="1420" y="10082"/>
                        <a:pt x="1285" y="10156"/>
                      </a:cubicBezTo>
                      <a:cubicBezTo>
                        <a:pt x="1221" y="10175"/>
                        <a:pt x="1145" y="10187"/>
                        <a:pt x="1071" y="10187"/>
                      </a:cubicBezTo>
                      <a:cubicBezTo>
                        <a:pt x="1026" y="10187"/>
                        <a:pt x="982" y="10183"/>
                        <a:pt x="942" y="10171"/>
                      </a:cubicBezTo>
                      <a:cubicBezTo>
                        <a:pt x="374" y="10171"/>
                        <a:pt x="1" y="10903"/>
                        <a:pt x="240" y="11426"/>
                      </a:cubicBezTo>
                      <a:cubicBezTo>
                        <a:pt x="480" y="11905"/>
                        <a:pt x="1039" y="12145"/>
                        <a:pt x="1566" y="12145"/>
                      </a:cubicBezTo>
                      <a:cubicBezTo>
                        <a:pt x="1597" y="12145"/>
                        <a:pt x="1628" y="12144"/>
                        <a:pt x="1659" y="12143"/>
                      </a:cubicBezTo>
                      <a:cubicBezTo>
                        <a:pt x="2226" y="12113"/>
                        <a:pt x="2749" y="11859"/>
                        <a:pt x="3272" y="11635"/>
                      </a:cubicBezTo>
                      <a:cubicBezTo>
                        <a:pt x="3880" y="11360"/>
                        <a:pt x="4413" y="11143"/>
                        <a:pt x="5021" y="11143"/>
                      </a:cubicBezTo>
                      <a:cubicBezTo>
                        <a:pt x="5174" y="11143"/>
                        <a:pt x="5332" y="11157"/>
                        <a:pt x="5497" y="11187"/>
                      </a:cubicBezTo>
                      <a:cubicBezTo>
                        <a:pt x="5568" y="11201"/>
                        <a:pt x="5638" y="11207"/>
                        <a:pt x="5708" y="11207"/>
                      </a:cubicBezTo>
                      <a:cubicBezTo>
                        <a:pt x="6081" y="11207"/>
                        <a:pt x="6446" y="11026"/>
                        <a:pt x="6811" y="10888"/>
                      </a:cubicBezTo>
                      <a:cubicBezTo>
                        <a:pt x="8379" y="10291"/>
                        <a:pt x="10186" y="10395"/>
                        <a:pt x="11680" y="9634"/>
                      </a:cubicBezTo>
                      <a:cubicBezTo>
                        <a:pt x="12501" y="9200"/>
                        <a:pt x="13218" y="8528"/>
                        <a:pt x="14114" y="8349"/>
                      </a:cubicBezTo>
                      <a:cubicBezTo>
                        <a:pt x="14288" y="8317"/>
                        <a:pt x="14463" y="8303"/>
                        <a:pt x="14639" y="8303"/>
                      </a:cubicBezTo>
                      <a:cubicBezTo>
                        <a:pt x="15190" y="8303"/>
                        <a:pt x="15751" y="8434"/>
                        <a:pt x="16295" y="8513"/>
                      </a:cubicBezTo>
                      <a:cubicBezTo>
                        <a:pt x="16860" y="8600"/>
                        <a:pt x="17427" y="8633"/>
                        <a:pt x="17995" y="8633"/>
                      </a:cubicBezTo>
                      <a:cubicBezTo>
                        <a:pt x="18793" y="8633"/>
                        <a:pt x="19593" y="8568"/>
                        <a:pt x="20387" y="8498"/>
                      </a:cubicBezTo>
                      <a:cubicBezTo>
                        <a:pt x="20626" y="8484"/>
                        <a:pt x="20910" y="8454"/>
                        <a:pt x="21059" y="8260"/>
                      </a:cubicBezTo>
                      <a:cubicBezTo>
                        <a:pt x="21208" y="8036"/>
                        <a:pt x="21208" y="7722"/>
                        <a:pt x="21029" y="7513"/>
                      </a:cubicBezTo>
                      <a:cubicBezTo>
                        <a:pt x="20865" y="7304"/>
                        <a:pt x="20671" y="7124"/>
                        <a:pt x="20432" y="7005"/>
                      </a:cubicBezTo>
                      <a:cubicBezTo>
                        <a:pt x="19745" y="6527"/>
                        <a:pt x="19103" y="5989"/>
                        <a:pt x="18535" y="5392"/>
                      </a:cubicBezTo>
                      <a:cubicBezTo>
                        <a:pt x="18012" y="4839"/>
                        <a:pt x="17415" y="4511"/>
                        <a:pt x="16922" y="3928"/>
                      </a:cubicBezTo>
                      <a:cubicBezTo>
                        <a:pt x="16355" y="3226"/>
                        <a:pt x="15727" y="2569"/>
                        <a:pt x="15055" y="1972"/>
                      </a:cubicBezTo>
                      <a:cubicBezTo>
                        <a:pt x="14742" y="1673"/>
                        <a:pt x="14383" y="1434"/>
                        <a:pt x="13995" y="1270"/>
                      </a:cubicBezTo>
                      <a:cubicBezTo>
                        <a:pt x="13954" y="1252"/>
                        <a:pt x="13910" y="1244"/>
                        <a:pt x="13868" y="1244"/>
                      </a:cubicBezTo>
                      <a:cubicBezTo>
                        <a:pt x="13803" y="1244"/>
                        <a:pt x="13741" y="1264"/>
                        <a:pt x="13696" y="1300"/>
                      </a:cubicBezTo>
                      <a:cubicBezTo>
                        <a:pt x="13651" y="1360"/>
                        <a:pt x="13621" y="1434"/>
                        <a:pt x="13636" y="1509"/>
                      </a:cubicBezTo>
                      <a:cubicBezTo>
                        <a:pt x="13711" y="2345"/>
                        <a:pt x="14652" y="2898"/>
                        <a:pt x="14757" y="3734"/>
                      </a:cubicBezTo>
                      <a:cubicBezTo>
                        <a:pt x="13696" y="3316"/>
                        <a:pt x="12920" y="2390"/>
                        <a:pt x="12696" y="1285"/>
                      </a:cubicBezTo>
                      <a:cubicBezTo>
                        <a:pt x="12666" y="986"/>
                        <a:pt x="12606" y="688"/>
                        <a:pt x="12486" y="419"/>
                      </a:cubicBezTo>
                      <a:cubicBezTo>
                        <a:pt x="12371" y="187"/>
                        <a:pt x="12133" y="0"/>
                        <a:pt x="11888" y="0"/>
                      </a:cubicBezTo>
                      <a:close/>
                    </a:path>
                  </a:pathLst>
                </a:custGeom>
                <a:solidFill>
                  <a:srgbClr val="19192D">
                    <a:alpha val="5601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5"/>
                <p:cNvSpPr/>
                <p:nvPr/>
              </p:nvSpPr>
              <p:spPr>
                <a:xfrm>
                  <a:off x="7863572" y="1690418"/>
                  <a:ext cx="564071" cy="505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5" h="9472" extrusionOk="0">
                      <a:moveTo>
                        <a:pt x="1015" y="0"/>
                      </a:moveTo>
                      <a:cubicBezTo>
                        <a:pt x="976" y="0"/>
                        <a:pt x="936" y="5"/>
                        <a:pt x="897" y="16"/>
                      </a:cubicBezTo>
                      <a:lnTo>
                        <a:pt x="2106" y="2241"/>
                      </a:lnTo>
                      <a:cubicBezTo>
                        <a:pt x="2256" y="2540"/>
                        <a:pt x="2420" y="2913"/>
                        <a:pt x="2241" y="3197"/>
                      </a:cubicBezTo>
                      <a:cubicBezTo>
                        <a:pt x="1763" y="3988"/>
                        <a:pt x="239" y="3062"/>
                        <a:pt x="30" y="4212"/>
                      </a:cubicBezTo>
                      <a:cubicBezTo>
                        <a:pt x="0" y="4421"/>
                        <a:pt x="30" y="4630"/>
                        <a:pt x="120" y="4825"/>
                      </a:cubicBezTo>
                      <a:cubicBezTo>
                        <a:pt x="239" y="5108"/>
                        <a:pt x="434" y="5347"/>
                        <a:pt x="673" y="5541"/>
                      </a:cubicBezTo>
                      <a:cubicBezTo>
                        <a:pt x="1404" y="6124"/>
                        <a:pt x="2136" y="6706"/>
                        <a:pt x="2913" y="7259"/>
                      </a:cubicBezTo>
                      <a:cubicBezTo>
                        <a:pt x="2928" y="7289"/>
                        <a:pt x="2958" y="7289"/>
                        <a:pt x="2987" y="7304"/>
                      </a:cubicBezTo>
                      <a:cubicBezTo>
                        <a:pt x="3032" y="7304"/>
                        <a:pt x="3062" y="7259"/>
                        <a:pt x="3077" y="7229"/>
                      </a:cubicBezTo>
                      <a:lnTo>
                        <a:pt x="3286" y="6945"/>
                      </a:lnTo>
                      <a:cubicBezTo>
                        <a:pt x="3988" y="7558"/>
                        <a:pt x="4182" y="8543"/>
                        <a:pt x="4705" y="9290"/>
                      </a:cubicBezTo>
                      <a:cubicBezTo>
                        <a:pt x="4770" y="9377"/>
                        <a:pt x="4882" y="9471"/>
                        <a:pt x="4978" y="9471"/>
                      </a:cubicBezTo>
                      <a:cubicBezTo>
                        <a:pt x="5015" y="9471"/>
                        <a:pt x="5050" y="9457"/>
                        <a:pt x="5078" y="9425"/>
                      </a:cubicBezTo>
                      <a:cubicBezTo>
                        <a:pt x="5108" y="9380"/>
                        <a:pt x="5123" y="9335"/>
                        <a:pt x="5123" y="9275"/>
                      </a:cubicBezTo>
                      <a:cubicBezTo>
                        <a:pt x="5183" y="8409"/>
                        <a:pt x="5093" y="7543"/>
                        <a:pt x="4824" y="6721"/>
                      </a:cubicBezTo>
                      <a:cubicBezTo>
                        <a:pt x="4795" y="6617"/>
                        <a:pt x="4765" y="6497"/>
                        <a:pt x="4780" y="6393"/>
                      </a:cubicBezTo>
                      <a:cubicBezTo>
                        <a:pt x="4810" y="6258"/>
                        <a:pt x="4884" y="6154"/>
                        <a:pt x="4974" y="6064"/>
                      </a:cubicBezTo>
                      <a:cubicBezTo>
                        <a:pt x="5063" y="5930"/>
                        <a:pt x="5198" y="5810"/>
                        <a:pt x="5347" y="5736"/>
                      </a:cubicBezTo>
                      <a:cubicBezTo>
                        <a:pt x="5399" y="5715"/>
                        <a:pt x="5454" y="5706"/>
                        <a:pt x="5510" y="5706"/>
                      </a:cubicBezTo>
                      <a:cubicBezTo>
                        <a:pt x="6121" y="5706"/>
                        <a:pt x="6967" y="6803"/>
                        <a:pt x="7199" y="7199"/>
                      </a:cubicBezTo>
                      <a:cubicBezTo>
                        <a:pt x="7304" y="7393"/>
                        <a:pt x="7423" y="7573"/>
                        <a:pt x="7572" y="7737"/>
                      </a:cubicBezTo>
                      <a:cubicBezTo>
                        <a:pt x="7676" y="7831"/>
                        <a:pt x="7809" y="7883"/>
                        <a:pt x="7945" y="7883"/>
                      </a:cubicBezTo>
                      <a:cubicBezTo>
                        <a:pt x="8026" y="7883"/>
                        <a:pt x="8107" y="7865"/>
                        <a:pt x="8185" y="7826"/>
                      </a:cubicBezTo>
                      <a:cubicBezTo>
                        <a:pt x="8215" y="7797"/>
                        <a:pt x="8230" y="7767"/>
                        <a:pt x="8245" y="7737"/>
                      </a:cubicBezTo>
                      <a:cubicBezTo>
                        <a:pt x="8245" y="7677"/>
                        <a:pt x="8215" y="7632"/>
                        <a:pt x="8185" y="7602"/>
                      </a:cubicBezTo>
                      <a:cubicBezTo>
                        <a:pt x="7916" y="7289"/>
                        <a:pt x="7617" y="7035"/>
                        <a:pt x="7259" y="6826"/>
                      </a:cubicBezTo>
                      <a:cubicBezTo>
                        <a:pt x="7095" y="6751"/>
                        <a:pt x="6930" y="6662"/>
                        <a:pt x="6781" y="6557"/>
                      </a:cubicBezTo>
                      <a:cubicBezTo>
                        <a:pt x="6617" y="6438"/>
                        <a:pt x="6542" y="6258"/>
                        <a:pt x="6572" y="6064"/>
                      </a:cubicBezTo>
                      <a:cubicBezTo>
                        <a:pt x="6652" y="5809"/>
                        <a:pt x="6787" y="5709"/>
                        <a:pt x="6948" y="5709"/>
                      </a:cubicBezTo>
                      <a:cubicBezTo>
                        <a:pt x="7446" y="5709"/>
                        <a:pt x="8195" y="6660"/>
                        <a:pt x="8364" y="6886"/>
                      </a:cubicBezTo>
                      <a:cubicBezTo>
                        <a:pt x="8887" y="7602"/>
                        <a:pt x="9290" y="8454"/>
                        <a:pt x="10082" y="8917"/>
                      </a:cubicBezTo>
                      <a:cubicBezTo>
                        <a:pt x="10159" y="8959"/>
                        <a:pt x="10260" y="8988"/>
                        <a:pt x="10349" y="8988"/>
                      </a:cubicBezTo>
                      <a:cubicBezTo>
                        <a:pt x="10450" y="8988"/>
                        <a:pt x="10536" y="8952"/>
                        <a:pt x="10559" y="8857"/>
                      </a:cubicBezTo>
                      <a:cubicBezTo>
                        <a:pt x="10574" y="8752"/>
                        <a:pt x="10530" y="8663"/>
                        <a:pt x="10455" y="8588"/>
                      </a:cubicBezTo>
                      <a:cubicBezTo>
                        <a:pt x="10343" y="8452"/>
                        <a:pt x="9364" y="7283"/>
                        <a:pt x="9080" y="6798"/>
                      </a:cubicBezTo>
                      <a:lnTo>
                        <a:pt x="9080" y="6798"/>
                      </a:lnTo>
                      <a:cubicBezTo>
                        <a:pt x="9120" y="6824"/>
                        <a:pt x="9168" y="6839"/>
                        <a:pt x="9215" y="6839"/>
                      </a:cubicBezTo>
                      <a:cubicBezTo>
                        <a:pt x="9258" y="6839"/>
                        <a:pt x="9301" y="6826"/>
                        <a:pt x="9335" y="6796"/>
                      </a:cubicBezTo>
                      <a:cubicBezTo>
                        <a:pt x="9454" y="6647"/>
                        <a:pt x="9454" y="6438"/>
                        <a:pt x="9335" y="6303"/>
                      </a:cubicBezTo>
                      <a:cubicBezTo>
                        <a:pt x="9215" y="6169"/>
                        <a:pt x="9066" y="6064"/>
                        <a:pt x="8902" y="5975"/>
                      </a:cubicBezTo>
                      <a:cubicBezTo>
                        <a:pt x="8767" y="5885"/>
                        <a:pt x="8648" y="5780"/>
                        <a:pt x="8528" y="5661"/>
                      </a:cubicBezTo>
                      <a:cubicBezTo>
                        <a:pt x="8454" y="5556"/>
                        <a:pt x="8379" y="5452"/>
                        <a:pt x="8274" y="5362"/>
                      </a:cubicBezTo>
                      <a:cubicBezTo>
                        <a:pt x="8185" y="5273"/>
                        <a:pt x="8080" y="5198"/>
                        <a:pt x="7961" y="5138"/>
                      </a:cubicBezTo>
                      <a:cubicBezTo>
                        <a:pt x="7647" y="4929"/>
                        <a:pt x="7348" y="4720"/>
                        <a:pt x="7065" y="4496"/>
                      </a:cubicBezTo>
                      <a:cubicBezTo>
                        <a:pt x="6945" y="4406"/>
                        <a:pt x="6841" y="4287"/>
                        <a:pt x="6781" y="4152"/>
                      </a:cubicBezTo>
                      <a:cubicBezTo>
                        <a:pt x="6751" y="4048"/>
                        <a:pt x="6736" y="3943"/>
                        <a:pt x="6751" y="3824"/>
                      </a:cubicBezTo>
                      <a:cubicBezTo>
                        <a:pt x="6736" y="3197"/>
                        <a:pt x="6497" y="2584"/>
                        <a:pt x="6064" y="2121"/>
                      </a:cubicBezTo>
                      <a:cubicBezTo>
                        <a:pt x="6004" y="2047"/>
                        <a:pt x="5930" y="1987"/>
                        <a:pt x="5840" y="1972"/>
                      </a:cubicBezTo>
                      <a:cubicBezTo>
                        <a:pt x="5821" y="1970"/>
                        <a:pt x="5803" y="1968"/>
                        <a:pt x="5786" y="1968"/>
                      </a:cubicBezTo>
                      <a:cubicBezTo>
                        <a:pt x="5176" y="1968"/>
                        <a:pt x="5847" y="3488"/>
                        <a:pt x="5556" y="3764"/>
                      </a:cubicBezTo>
                      <a:cubicBezTo>
                        <a:pt x="5153" y="3525"/>
                        <a:pt x="4929" y="2928"/>
                        <a:pt x="4690" y="2525"/>
                      </a:cubicBezTo>
                      <a:cubicBezTo>
                        <a:pt x="4559" y="2299"/>
                        <a:pt x="3387" y="1239"/>
                        <a:pt x="2952" y="1239"/>
                      </a:cubicBezTo>
                      <a:cubicBezTo>
                        <a:pt x="2841" y="1239"/>
                        <a:pt x="2778" y="1309"/>
                        <a:pt x="2793" y="1479"/>
                      </a:cubicBezTo>
                      <a:cubicBezTo>
                        <a:pt x="2853" y="2330"/>
                        <a:pt x="3794" y="2868"/>
                        <a:pt x="3913" y="3704"/>
                      </a:cubicBezTo>
                      <a:cubicBezTo>
                        <a:pt x="2838" y="3301"/>
                        <a:pt x="2062" y="2375"/>
                        <a:pt x="1837" y="1255"/>
                      </a:cubicBezTo>
                      <a:cubicBezTo>
                        <a:pt x="1808" y="971"/>
                        <a:pt x="1718" y="688"/>
                        <a:pt x="1613" y="419"/>
                      </a:cubicBezTo>
                      <a:cubicBezTo>
                        <a:pt x="1498" y="187"/>
                        <a:pt x="1260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19192D">
                    <a:alpha val="5601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" name="Google Shape;102;p5"/>
            <p:cNvGrpSpPr/>
            <p:nvPr/>
          </p:nvGrpSpPr>
          <p:grpSpPr>
            <a:xfrm>
              <a:off x="5454451" y="3396625"/>
              <a:ext cx="4802373" cy="2683103"/>
              <a:chOff x="5454451" y="3412150"/>
              <a:chExt cx="4802373" cy="2683103"/>
            </a:xfrm>
          </p:grpSpPr>
          <p:sp>
            <p:nvSpPr>
              <p:cNvPr id="103" name="Google Shape;103;p5"/>
              <p:cNvSpPr/>
              <p:nvPr/>
            </p:nvSpPr>
            <p:spPr>
              <a:xfrm rot="-419532">
                <a:off x="5557781" y="3671429"/>
                <a:ext cx="4379822" cy="1965220"/>
              </a:xfrm>
              <a:custGeom>
                <a:avLst/>
                <a:gdLst/>
                <a:ahLst/>
                <a:cxnLst/>
                <a:rect l="l" t="t" r="r" b="b"/>
                <a:pathLst>
                  <a:path w="49911" h="22395" extrusionOk="0">
                    <a:moveTo>
                      <a:pt x="76" y="17261"/>
                    </a:moveTo>
                    <a:cubicBezTo>
                      <a:pt x="46" y="17272"/>
                      <a:pt x="20" y="17285"/>
                      <a:pt x="1" y="17301"/>
                    </a:cubicBezTo>
                    <a:cubicBezTo>
                      <a:pt x="26" y="17288"/>
                      <a:pt x="51" y="17274"/>
                      <a:pt x="76" y="17261"/>
                    </a:cubicBezTo>
                    <a:close/>
                    <a:moveTo>
                      <a:pt x="45051" y="1"/>
                    </a:moveTo>
                    <a:cubicBezTo>
                      <a:pt x="44689" y="1"/>
                      <a:pt x="44295" y="74"/>
                      <a:pt x="43864" y="230"/>
                    </a:cubicBezTo>
                    <a:cubicBezTo>
                      <a:pt x="42927" y="570"/>
                      <a:pt x="42114" y="1453"/>
                      <a:pt x="41165" y="1453"/>
                    </a:cubicBezTo>
                    <a:cubicBezTo>
                      <a:pt x="41071" y="1453"/>
                      <a:pt x="40975" y="1444"/>
                      <a:pt x="40877" y="1425"/>
                    </a:cubicBezTo>
                    <a:cubicBezTo>
                      <a:pt x="40519" y="1350"/>
                      <a:pt x="40205" y="1141"/>
                      <a:pt x="39877" y="1007"/>
                    </a:cubicBezTo>
                    <a:cubicBezTo>
                      <a:pt x="39544" y="881"/>
                      <a:pt x="39205" y="826"/>
                      <a:pt x="38864" y="826"/>
                    </a:cubicBezTo>
                    <a:cubicBezTo>
                      <a:pt x="37749" y="826"/>
                      <a:pt x="36612" y="1409"/>
                      <a:pt x="35605" y="1993"/>
                    </a:cubicBezTo>
                    <a:lnTo>
                      <a:pt x="35187" y="2232"/>
                    </a:lnTo>
                    <a:lnTo>
                      <a:pt x="29557" y="5472"/>
                    </a:lnTo>
                    <a:cubicBezTo>
                      <a:pt x="28864" y="5876"/>
                      <a:pt x="28116" y="6280"/>
                      <a:pt x="27325" y="6280"/>
                    </a:cubicBezTo>
                    <a:cubicBezTo>
                      <a:pt x="27298" y="6280"/>
                      <a:pt x="27270" y="6280"/>
                      <a:pt x="27242" y="6279"/>
                    </a:cubicBezTo>
                    <a:cubicBezTo>
                      <a:pt x="26630" y="6249"/>
                      <a:pt x="26047" y="5965"/>
                      <a:pt x="25450" y="5935"/>
                    </a:cubicBezTo>
                    <a:cubicBezTo>
                      <a:pt x="25411" y="5934"/>
                      <a:pt x="25373" y="5933"/>
                      <a:pt x="25335" y="5933"/>
                    </a:cubicBezTo>
                    <a:cubicBezTo>
                      <a:pt x="23852" y="5933"/>
                      <a:pt x="22695" y="7320"/>
                      <a:pt x="21253" y="7713"/>
                    </a:cubicBezTo>
                    <a:cubicBezTo>
                      <a:pt x="21103" y="7758"/>
                      <a:pt x="20947" y="7781"/>
                      <a:pt x="20791" y="7781"/>
                    </a:cubicBezTo>
                    <a:cubicBezTo>
                      <a:pt x="20591" y="7781"/>
                      <a:pt x="20392" y="7743"/>
                      <a:pt x="20208" y="7668"/>
                    </a:cubicBezTo>
                    <a:cubicBezTo>
                      <a:pt x="19879" y="7519"/>
                      <a:pt x="19655" y="7220"/>
                      <a:pt x="19386" y="6981"/>
                    </a:cubicBezTo>
                    <a:cubicBezTo>
                      <a:pt x="18936" y="6591"/>
                      <a:pt x="18381" y="6432"/>
                      <a:pt x="17794" y="6432"/>
                    </a:cubicBezTo>
                    <a:cubicBezTo>
                      <a:pt x="16921" y="6432"/>
                      <a:pt x="15979" y="6785"/>
                      <a:pt x="15219" y="7250"/>
                    </a:cubicBezTo>
                    <a:cubicBezTo>
                      <a:pt x="12591" y="8878"/>
                      <a:pt x="10037" y="9699"/>
                      <a:pt x="7707" y="11835"/>
                    </a:cubicBezTo>
                    <a:cubicBezTo>
                      <a:pt x="5413" y="13966"/>
                      <a:pt x="2840" y="15789"/>
                      <a:pt x="76" y="17261"/>
                    </a:cubicBezTo>
                    <a:lnTo>
                      <a:pt x="76" y="17261"/>
                    </a:lnTo>
                    <a:cubicBezTo>
                      <a:pt x="206" y="17212"/>
                      <a:pt x="422" y="17200"/>
                      <a:pt x="645" y="17200"/>
                    </a:cubicBezTo>
                    <a:cubicBezTo>
                      <a:pt x="873" y="17200"/>
                      <a:pt x="1109" y="17213"/>
                      <a:pt x="1263" y="17213"/>
                    </a:cubicBezTo>
                    <a:cubicBezTo>
                      <a:pt x="1293" y="17213"/>
                      <a:pt x="1321" y="17213"/>
                      <a:pt x="1345" y="17211"/>
                    </a:cubicBezTo>
                    <a:lnTo>
                      <a:pt x="2778" y="17107"/>
                    </a:lnTo>
                    <a:cubicBezTo>
                      <a:pt x="3035" y="17090"/>
                      <a:pt x="3682" y="16955"/>
                      <a:pt x="4226" y="16955"/>
                    </a:cubicBezTo>
                    <a:cubicBezTo>
                      <a:pt x="4632" y="16955"/>
                      <a:pt x="4980" y="17030"/>
                      <a:pt x="5064" y="17286"/>
                    </a:cubicBezTo>
                    <a:cubicBezTo>
                      <a:pt x="5078" y="17346"/>
                      <a:pt x="5108" y="17420"/>
                      <a:pt x="5138" y="17480"/>
                    </a:cubicBezTo>
                    <a:cubicBezTo>
                      <a:pt x="5228" y="17585"/>
                      <a:pt x="5362" y="17644"/>
                      <a:pt x="5497" y="17644"/>
                    </a:cubicBezTo>
                    <a:lnTo>
                      <a:pt x="11023" y="18122"/>
                    </a:lnTo>
                    <a:cubicBezTo>
                      <a:pt x="11650" y="18182"/>
                      <a:pt x="12292" y="18227"/>
                      <a:pt x="12934" y="18227"/>
                    </a:cubicBezTo>
                    <a:cubicBezTo>
                      <a:pt x="12983" y="18227"/>
                      <a:pt x="13032" y="18227"/>
                      <a:pt x="13080" y="18227"/>
                    </a:cubicBezTo>
                    <a:cubicBezTo>
                      <a:pt x="13422" y="18227"/>
                      <a:pt x="13767" y="18238"/>
                      <a:pt x="14054" y="18421"/>
                    </a:cubicBezTo>
                    <a:cubicBezTo>
                      <a:pt x="13009" y="19048"/>
                      <a:pt x="11620" y="18869"/>
                      <a:pt x="10619" y="19571"/>
                    </a:cubicBezTo>
                    <a:cubicBezTo>
                      <a:pt x="10485" y="19661"/>
                      <a:pt x="10350" y="19795"/>
                      <a:pt x="10380" y="19959"/>
                    </a:cubicBezTo>
                    <a:cubicBezTo>
                      <a:pt x="10395" y="20109"/>
                      <a:pt x="10589" y="20213"/>
                      <a:pt x="10754" y="20258"/>
                    </a:cubicBezTo>
                    <a:cubicBezTo>
                      <a:pt x="11119" y="20360"/>
                      <a:pt x="11492" y="20394"/>
                      <a:pt x="11871" y="20394"/>
                    </a:cubicBezTo>
                    <a:cubicBezTo>
                      <a:pt x="12668" y="20394"/>
                      <a:pt x="13488" y="20241"/>
                      <a:pt x="14297" y="20241"/>
                    </a:cubicBezTo>
                    <a:cubicBezTo>
                      <a:pt x="14346" y="20241"/>
                      <a:pt x="14394" y="20242"/>
                      <a:pt x="14443" y="20243"/>
                    </a:cubicBezTo>
                    <a:cubicBezTo>
                      <a:pt x="14919" y="20254"/>
                      <a:pt x="15402" y="20327"/>
                      <a:pt x="15877" y="20327"/>
                    </a:cubicBezTo>
                    <a:cubicBezTo>
                      <a:pt x="16058" y="20327"/>
                      <a:pt x="16237" y="20317"/>
                      <a:pt x="16414" y="20288"/>
                    </a:cubicBezTo>
                    <a:cubicBezTo>
                      <a:pt x="16787" y="20228"/>
                      <a:pt x="17131" y="20094"/>
                      <a:pt x="17504" y="20049"/>
                    </a:cubicBezTo>
                    <a:cubicBezTo>
                      <a:pt x="17532" y="20045"/>
                      <a:pt x="17559" y="20043"/>
                      <a:pt x="17583" y="20043"/>
                    </a:cubicBezTo>
                    <a:cubicBezTo>
                      <a:pt x="18201" y="20043"/>
                      <a:pt x="17772" y="21259"/>
                      <a:pt x="18117" y="21632"/>
                    </a:cubicBezTo>
                    <a:cubicBezTo>
                      <a:pt x="18620" y="22207"/>
                      <a:pt x="19704" y="22395"/>
                      <a:pt x="20437" y="22395"/>
                    </a:cubicBezTo>
                    <a:cubicBezTo>
                      <a:pt x="20465" y="22395"/>
                      <a:pt x="20494" y="22394"/>
                      <a:pt x="20521" y="22394"/>
                    </a:cubicBezTo>
                    <a:cubicBezTo>
                      <a:pt x="26794" y="22274"/>
                      <a:pt x="33052" y="22080"/>
                      <a:pt x="39309" y="21811"/>
                    </a:cubicBezTo>
                    <a:cubicBezTo>
                      <a:pt x="41729" y="21692"/>
                      <a:pt x="44357" y="21483"/>
                      <a:pt x="46105" y="19810"/>
                    </a:cubicBezTo>
                    <a:cubicBezTo>
                      <a:pt x="47225" y="18735"/>
                      <a:pt x="47807" y="17196"/>
                      <a:pt x="48196" y="15688"/>
                    </a:cubicBezTo>
                    <a:cubicBezTo>
                      <a:pt x="48807" y="13214"/>
                      <a:pt x="49910" y="1"/>
                      <a:pt x="4505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 rot="-419532">
                <a:off x="6165455" y="4549793"/>
                <a:ext cx="824436" cy="623921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7110" extrusionOk="0">
                    <a:moveTo>
                      <a:pt x="6452" y="1420"/>
                    </a:moveTo>
                    <a:cubicBezTo>
                      <a:pt x="6004" y="1778"/>
                      <a:pt x="5571" y="2166"/>
                      <a:pt x="5003" y="2301"/>
                    </a:cubicBezTo>
                    <a:cubicBezTo>
                      <a:pt x="4974" y="2137"/>
                      <a:pt x="5018" y="1957"/>
                      <a:pt x="5138" y="1823"/>
                    </a:cubicBezTo>
                    <a:cubicBezTo>
                      <a:pt x="5018" y="1688"/>
                      <a:pt x="4839" y="1644"/>
                      <a:pt x="4675" y="1718"/>
                    </a:cubicBezTo>
                    <a:cubicBezTo>
                      <a:pt x="4526" y="1808"/>
                      <a:pt x="4391" y="1912"/>
                      <a:pt x="4287" y="2047"/>
                    </a:cubicBezTo>
                    <a:cubicBezTo>
                      <a:pt x="3346" y="3077"/>
                      <a:pt x="1927" y="3615"/>
                      <a:pt x="1120" y="4750"/>
                    </a:cubicBezTo>
                    <a:lnTo>
                      <a:pt x="2300" y="4287"/>
                    </a:lnTo>
                    <a:cubicBezTo>
                      <a:pt x="2345" y="4690"/>
                      <a:pt x="1927" y="4974"/>
                      <a:pt x="1613" y="5198"/>
                    </a:cubicBezTo>
                    <a:cubicBezTo>
                      <a:pt x="911" y="5676"/>
                      <a:pt x="359" y="6348"/>
                      <a:pt x="0" y="7110"/>
                    </a:cubicBezTo>
                    <a:cubicBezTo>
                      <a:pt x="150" y="6796"/>
                      <a:pt x="1076" y="6363"/>
                      <a:pt x="1389" y="6154"/>
                    </a:cubicBezTo>
                    <a:cubicBezTo>
                      <a:pt x="1882" y="5796"/>
                      <a:pt x="2375" y="5437"/>
                      <a:pt x="2853" y="5064"/>
                    </a:cubicBezTo>
                    <a:cubicBezTo>
                      <a:pt x="3674" y="4422"/>
                      <a:pt x="4466" y="3779"/>
                      <a:pt x="5287" y="3152"/>
                    </a:cubicBezTo>
                    <a:cubicBezTo>
                      <a:pt x="5601" y="2898"/>
                      <a:pt x="5914" y="2644"/>
                      <a:pt x="6228" y="2405"/>
                    </a:cubicBezTo>
                    <a:cubicBezTo>
                      <a:pt x="6557" y="2166"/>
                      <a:pt x="6855" y="1972"/>
                      <a:pt x="7184" y="1778"/>
                    </a:cubicBezTo>
                    <a:cubicBezTo>
                      <a:pt x="7453" y="1524"/>
                      <a:pt x="7781" y="1330"/>
                      <a:pt x="8125" y="1211"/>
                    </a:cubicBezTo>
                    <a:cubicBezTo>
                      <a:pt x="8438" y="1016"/>
                      <a:pt x="8737" y="837"/>
                      <a:pt x="9021" y="628"/>
                    </a:cubicBezTo>
                    <a:cubicBezTo>
                      <a:pt x="9170" y="434"/>
                      <a:pt x="9290" y="225"/>
                      <a:pt x="9394" y="1"/>
                    </a:cubicBezTo>
                    <a:cubicBezTo>
                      <a:pt x="8618" y="419"/>
                      <a:pt x="7826" y="583"/>
                      <a:pt x="7079" y="987"/>
                    </a:cubicBezTo>
                    <a:cubicBezTo>
                      <a:pt x="6870" y="1121"/>
                      <a:pt x="6646" y="1255"/>
                      <a:pt x="6452" y="142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 rot="-419532">
                <a:off x="8044422" y="3808649"/>
                <a:ext cx="1006611" cy="634364"/>
              </a:xfrm>
              <a:custGeom>
                <a:avLst/>
                <a:gdLst/>
                <a:ahLst/>
                <a:cxnLst/>
                <a:rect l="l" t="t" r="r" b="b"/>
                <a:pathLst>
                  <a:path w="11471" h="7229" extrusionOk="0">
                    <a:moveTo>
                      <a:pt x="4227" y="2614"/>
                    </a:moveTo>
                    <a:cubicBezTo>
                      <a:pt x="3600" y="2972"/>
                      <a:pt x="3062" y="3271"/>
                      <a:pt x="2733" y="3450"/>
                    </a:cubicBezTo>
                    <a:cubicBezTo>
                      <a:pt x="2494" y="3555"/>
                      <a:pt x="2285" y="3704"/>
                      <a:pt x="2121" y="3913"/>
                    </a:cubicBezTo>
                    <a:cubicBezTo>
                      <a:pt x="1897" y="4257"/>
                      <a:pt x="2001" y="4750"/>
                      <a:pt x="1748" y="5093"/>
                    </a:cubicBezTo>
                    <a:cubicBezTo>
                      <a:pt x="1553" y="5362"/>
                      <a:pt x="1195" y="5437"/>
                      <a:pt x="896" y="5601"/>
                    </a:cubicBezTo>
                    <a:cubicBezTo>
                      <a:pt x="344" y="5900"/>
                      <a:pt x="0" y="6482"/>
                      <a:pt x="30" y="7124"/>
                    </a:cubicBezTo>
                    <a:cubicBezTo>
                      <a:pt x="359" y="7229"/>
                      <a:pt x="717" y="7080"/>
                      <a:pt x="1001" y="6870"/>
                    </a:cubicBezTo>
                    <a:cubicBezTo>
                      <a:pt x="1270" y="6646"/>
                      <a:pt x="1538" y="6437"/>
                      <a:pt x="1837" y="6243"/>
                    </a:cubicBezTo>
                    <a:cubicBezTo>
                      <a:pt x="2151" y="6094"/>
                      <a:pt x="2509" y="6034"/>
                      <a:pt x="2838" y="5915"/>
                    </a:cubicBezTo>
                    <a:cubicBezTo>
                      <a:pt x="3271" y="5735"/>
                      <a:pt x="3644" y="5422"/>
                      <a:pt x="4033" y="5183"/>
                    </a:cubicBezTo>
                    <a:cubicBezTo>
                      <a:pt x="4929" y="4645"/>
                      <a:pt x="5780" y="4809"/>
                      <a:pt x="6676" y="4511"/>
                    </a:cubicBezTo>
                    <a:cubicBezTo>
                      <a:pt x="7274" y="4317"/>
                      <a:pt x="7512" y="3794"/>
                      <a:pt x="8065" y="3435"/>
                    </a:cubicBezTo>
                    <a:cubicBezTo>
                      <a:pt x="8423" y="3196"/>
                      <a:pt x="11470" y="1554"/>
                      <a:pt x="10574" y="1031"/>
                    </a:cubicBezTo>
                    <a:cubicBezTo>
                      <a:pt x="9215" y="0"/>
                      <a:pt x="6213" y="1509"/>
                      <a:pt x="4227" y="2614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 rot="-419532">
                <a:off x="7093884" y="4149389"/>
                <a:ext cx="3066867" cy="1765759"/>
              </a:xfrm>
              <a:custGeom>
                <a:avLst/>
                <a:gdLst/>
                <a:ahLst/>
                <a:cxnLst/>
                <a:rect l="l" t="t" r="r" b="b"/>
                <a:pathLst>
                  <a:path w="34949" h="20122" extrusionOk="0">
                    <a:moveTo>
                      <a:pt x="31917" y="0"/>
                    </a:moveTo>
                    <a:cubicBezTo>
                      <a:pt x="31747" y="0"/>
                      <a:pt x="31577" y="7"/>
                      <a:pt x="31409" y="17"/>
                    </a:cubicBezTo>
                    <a:cubicBezTo>
                      <a:pt x="30184" y="77"/>
                      <a:pt x="28945" y="241"/>
                      <a:pt x="27840" y="794"/>
                    </a:cubicBezTo>
                    <a:cubicBezTo>
                      <a:pt x="26045" y="1676"/>
                      <a:pt x="24598" y="3573"/>
                      <a:pt x="22614" y="3573"/>
                    </a:cubicBezTo>
                    <a:cubicBezTo>
                      <a:pt x="22584" y="3573"/>
                      <a:pt x="22553" y="3573"/>
                      <a:pt x="22523" y="3572"/>
                    </a:cubicBezTo>
                    <a:cubicBezTo>
                      <a:pt x="21783" y="3542"/>
                      <a:pt x="20998" y="3259"/>
                      <a:pt x="20287" y="3259"/>
                    </a:cubicBezTo>
                    <a:cubicBezTo>
                      <a:pt x="19922" y="3259"/>
                      <a:pt x="19576" y="3334"/>
                      <a:pt x="19267" y="3557"/>
                    </a:cubicBezTo>
                    <a:cubicBezTo>
                      <a:pt x="18849" y="3856"/>
                      <a:pt x="18640" y="4363"/>
                      <a:pt x="18296" y="4752"/>
                    </a:cubicBezTo>
                    <a:cubicBezTo>
                      <a:pt x="17463" y="5719"/>
                      <a:pt x="16450" y="5943"/>
                      <a:pt x="15383" y="5943"/>
                    </a:cubicBezTo>
                    <a:cubicBezTo>
                      <a:pt x="14555" y="5943"/>
                      <a:pt x="13695" y="5808"/>
                      <a:pt x="12860" y="5782"/>
                    </a:cubicBezTo>
                    <a:cubicBezTo>
                      <a:pt x="12804" y="5780"/>
                      <a:pt x="12747" y="5779"/>
                      <a:pt x="12690" y="5779"/>
                    </a:cubicBezTo>
                    <a:cubicBezTo>
                      <a:pt x="11598" y="5779"/>
                      <a:pt x="10404" y="6192"/>
                      <a:pt x="9992" y="7186"/>
                    </a:cubicBezTo>
                    <a:cubicBezTo>
                      <a:pt x="9768" y="7724"/>
                      <a:pt x="9783" y="8396"/>
                      <a:pt x="9365" y="8799"/>
                    </a:cubicBezTo>
                    <a:cubicBezTo>
                      <a:pt x="8857" y="9262"/>
                      <a:pt x="8036" y="9068"/>
                      <a:pt x="7394" y="9337"/>
                    </a:cubicBezTo>
                    <a:cubicBezTo>
                      <a:pt x="6333" y="9755"/>
                      <a:pt x="6124" y="11159"/>
                      <a:pt x="5348" y="11995"/>
                    </a:cubicBezTo>
                    <a:cubicBezTo>
                      <a:pt x="4183" y="13265"/>
                      <a:pt x="2032" y="12921"/>
                      <a:pt x="583" y="13862"/>
                    </a:cubicBezTo>
                    <a:cubicBezTo>
                      <a:pt x="315" y="14041"/>
                      <a:pt x="46" y="14295"/>
                      <a:pt x="31" y="14624"/>
                    </a:cubicBezTo>
                    <a:cubicBezTo>
                      <a:pt x="1" y="15087"/>
                      <a:pt x="434" y="15684"/>
                      <a:pt x="31" y="15938"/>
                    </a:cubicBezTo>
                    <a:cubicBezTo>
                      <a:pt x="300" y="16476"/>
                      <a:pt x="913" y="16656"/>
                      <a:pt x="1547" y="16656"/>
                    </a:cubicBezTo>
                    <a:cubicBezTo>
                      <a:pt x="1829" y="16656"/>
                      <a:pt x="2114" y="16620"/>
                      <a:pt x="2376" y="16565"/>
                    </a:cubicBezTo>
                    <a:cubicBezTo>
                      <a:pt x="2757" y="16485"/>
                      <a:pt x="3071" y="16450"/>
                      <a:pt x="3347" y="16450"/>
                    </a:cubicBezTo>
                    <a:cubicBezTo>
                      <a:pt x="4260" y="16450"/>
                      <a:pt x="4751" y="16838"/>
                      <a:pt x="5840" y="17297"/>
                    </a:cubicBezTo>
                    <a:cubicBezTo>
                      <a:pt x="7140" y="17864"/>
                      <a:pt x="8857" y="17730"/>
                      <a:pt x="10231" y="17850"/>
                    </a:cubicBezTo>
                    <a:cubicBezTo>
                      <a:pt x="10874" y="17909"/>
                      <a:pt x="11501" y="17954"/>
                      <a:pt x="12143" y="17954"/>
                    </a:cubicBezTo>
                    <a:cubicBezTo>
                      <a:pt x="12192" y="17954"/>
                      <a:pt x="12241" y="17954"/>
                      <a:pt x="12290" y="17954"/>
                    </a:cubicBezTo>
                    <a:cubicBezTo>
                      <a:pt x="12634" y="17954"/>
                      <a:pt x="12989" y="17965"/>
                      <a:pt x="13263" y="18148"/>
                    </a:cubicBezTo>
                    <a:cubicBezTo>
                      <a:pt x="12218" y="18776"/>
                      <a:pt x="10844" y="18596"/>
                      <a:pt x="9828" y="19298"/>
                    </a:cubicBezTo>
                    <a:cubicBezTo>
                      <a:pt x="9694" y="19388"/>
                      <a:pt x="9559" y="19522"/>
                      <a:pt x="9589" y="19687"/>
                    </a:cubicBezTo>
                    <a:cubicBezTo>
                      <a:pt x="9619" y="19836"/>
                      <a:pt x="9798" y="19940"/>
                      <a:pt x="9963" y="19985"/>
                    </a:cubicBezTo>
                    <a:cubicBezTo>
                      <a:pt x="10332" y="20087"/>
                      <a:pt x="10708" y="20121"/>
                      <a:pt x="11087" y="20121"/>
                    </a:cubicBezTo>
                    <a:cubicBezTo>
                      <a:pt x="11884" y="20121"/>
                      <a:pt x="12698" y="19969"/>
                      <a:pt x="13506" y="19969"/>
                    </a:cubicBezTo>
                    <a:cubicBezTo>
                      <a:pt x="13554" y="19969"/>
                      <a:pt x="13603" y="19969"/>
                      <a:pt x="13651" y="19970"/>
                    </a:cubicBezTo>
                    <a:cubicBezTo>
                      <a:pt x="14031" y="19977"/>
                      <a:pt x="14381" y="19993"/>
                      <a:pt x="14723" y="19993"/>
                    </a:cubicBezTo>
                    <a:cubicBezTo>
                      <a:pt x="15202" y="19993"/>
                      <a:pt x="15663" y="19960"/>
                      <a:pt x="16161" y="19821"/>
                    </a:cubicBezTo>
                    <a:cubicBezTo>
                      <a:pt x="16539" y="19715"/>
                      <a:pt x="16756" y="19640"/>
                      <a:pt x="16995" y="19640"/>
                    </a:cubicBezTo>
                    <a:cubicBezTo>
                      <a:pt x="17227" y="19640"/>
                      <a:pt x="17481" y="19711"/>
                      <a:pt x="17923" y="19896"/>
                    </a:cubicBezTo>
                    <a:cubicBezTo>
                      <a:pt x="18313" y="20030"/>
                      <a:pt x="18728" y="20092"/>
                      <a:pt x="19144" y="20092"/>
                    </a:cubicBezTo>
                    <a:cubicBezTo>
                      <a:pt x="19190" y="20092"/>
                      <a:pt x="19236" y="20091"/>
                      <a:pt x="19282" y="20090"/>
                    </a:cubicBezTo>
                    <a:cubicBezTo>
                      <a:pt x="19847" y="20106"/>
                      <a:pt x="20414" y="20121"/>
                      <a:pt x="20980" y="20121"/>
                    </a:cubicBezTo>
                    <a:cubicBezTo>
                      <a:pt x="22015" y="20121"/>
                      <a:pt x="23047" y="20068"/>
                      <a:pt x="24061" y="19866"/>
                    </a:cubicBezTo>
                    <a:cubicBezTo>
                      <a:pt x="25629" y="19552"/>
                      <a:pt x="27093" y="18895"/>
                      <a:pt x="28497" y="18163"/>
                    </a:cubicBezTo>
                    <a:cubicBezTo>
                      <a:pt x="29662" y="17551"/>
                      <a:pt x="30827" y="16834"/>
                      <a:pt x="31588" y="15759"/>
                    </a:cubicBezTo>
                    <a:cubicBezTo>
                      <a:pt x="32350" y="14683"/>
                      <a:pt x="32604" y="13369"/>
                      <a:pt x="33007" y="12115"/>
                    </a:cubicBezTo>
                    <a:cubicBezTo>
                      <a:pt x="33679" y="10068"/>
                      <a:pt x="34769" y="8082"/>
                      <a:pt x="34889" y="5917"/>
                    </a:cubicBezTo>
                    <a:cubicBezTo>
                      <a:pt x="34949" y="4886"/>
                      <a:pt x="34784" y="3871"/>
                      <a:pt x="34620" y="2855"/>
                    </a:cubicBezTo>
                    <a:cubicBezTo>
                      <a:pt x="34590" y="2556"/>
                      <a:pt x="34530" y="2258"/>
                      <a:pt x="34456" y="1959"/>
                    </a:cubicBezTo>
                    <a:cubicBezTo>
                      <a:pt x="34306" y="1347"/>
                      <a:pt x="34053" y="779"/>
                      <a:pt x="33560" y="421"/>
                    </a:cubicBezTo>
                    <a:cubicBezTo>
                      <a:pt x="33096" y="85"/>
                      <a:pt x="32507" y="0"/>
                      <a:pt x="319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" name="Google Shape;107;p5"/>
            <p:cNvSpPr/>
            <p:nvPr/>
          </p:nvSpPr>
          <p:spPr>
            <a:xfrm rot="-15629">
              <a:off x="3835007" y="4999971"/>
              <a:ext cx="1699323" cy="94840"/>
            </a:xfrm>
            <a:custGeom>
              <a:avLst/>
              <a:gdLst/>
              <a:ahLst/>
              <a:cxnLst/>
              <a:rect l="l" t="t" r="r" b="b"/>
              <a:pathLst>
                <a:path w="31858" h="1778" fill="none" extrusionOk="0">
                  <a:moveTo>
                    <a:pt x="2286" y="643"/>
                  </a:moveTo>
                  <a:cubicBezTo>
                    <a:pt x="2704" y="643"/>
                    <a:pt x="3107" y="643"/>
                    <a:pt x="3481" y="643"/>
                  </a:cubicBezTo>
                  <a:cubicBezTo>
                    <a:pt x="4750" y="658"/>
                    <a:pt x="6094" y="687"/>
                    <a:pt x="7229" y="568"/>
                  </a:cubicBezTo>
                  <a:cubicBezTo>
                    <a:pt x="7543" y="538"/>
                    <a:pt x="7827" y="493"/>
                    <a:pt x="8170" y="478"/>
                  </a:cubicBezTo>
                  <a:cubicBezTo>
                    <a:pt x="8902" y="434"/>
                    <a:pt x="9604" y="553"/>
                    <a:pt x="10351" y="568"/>
                  </a:cubicBezTo>
                  <a:cubicBezTo>
                    <a:pt x="11919" y="583"/>
                    <a:pt x="12875" y="105"/>
                    <a:pt x="14443" y="90"/>
                  </a:cubicBezTo>
                  <a:cubicBezTo>
                    <a:pt x="15697" y="75"/>
                    <a:pt x="16743" y="359"/>
                    <a:pt x="17997" y="344"/>
                  </a:cubicBezTo>
                  <a:cubicBezTo>
                    <a:pt x="18729" y="344"/>
                    <a:pt x="19371" y="239"/>
                    <a:pt x="20058" y="180"/>
                  </a:cubicBezTo>
                  <a:cubicBezTo>
                    <a:pt x="22478" y="0"/>
                    <a:pt x="23822" y="404"/>
                    <a:pt x="25883" y="553"/>
                  </a:cubicBezTo>
                  <a:cubicBezTo>
                    <a:pt x="26719" y="628"/>
                    <a:pt x="27571" y="613"/>
                    <a:pt x="28422" y="598"/>
                  </a:cubicBezTo>
                  <a:cubicBezTo>
                    <a:pt x="28870" y="583"/>
                    <a:pt x="29318" y="508"/>
                    <a:pt x="29766" y="493"/>
                  </a:cubicBezTo>
                  <a:cubicBezTo>
                    <a:pt x="30214" y="463"/>
                    <a:pt x="30588" y="598"/>
                    <a:pt x="31006" y="553"/>
                  </a:cubicBezTo>
                  <a:cubicBezTo>
                    <a:pt x="31379" y="523"/>
                    <a:pt x="31857" y="867"/>
                    <a:pt x="31424" y="1165"/>
                  </a:cubicBezTo>
                  <a:cubicBezTo>
                    <a:pt x="31125" y="1389"/>
                    <a:pt x="30423" y="1031"/>
                    <a:pt x="30110" y="956"/>
                  </a:cubicBezTo>
                  <a:cubicBezTo>
                    <a:pt x="29318" y="762"/>
                    <a:pt x="28332" y="971"/>
                    <a:pt x="27526" y="971"/>
                  </a:cubicBezTo>
                  <a:cubicBezTo>
                    <a:pt x="26540" y="986"/>
                    <a:pt x="25495" y="971"/>
                    <a:pt x="24539" y="1135"/>
                  </a:cubicBezTo>
                  <a:cubicBezTo>
                    <a:pt x="23867" y="1255"/>
                    <a:pt x="23344" y="702"/>
                    <a:pt x="22732" y="747"/>
                  </a:cubicBezTo>
                  <a:cubicBezTo>
                    <a:pt x="22119" y="807"/>
                    <a:pt x="21776" y="1434"/>
                    <a:pt x="21029" y="1330"/>
                  </a:cubicBezTo>
                  <a:cubicBezTo>
                    <a:pt x="20775" y="1300"/>
                    <a:pt x="20536" y="1195"/>
                    <a:pt x="20282" y="1180"/>
                  </a:cubicBezTo>
                  <a:cubicBezTo>
                    <a:pt x="19879" y="1165"/>
                    <a:pt x="19491" y="1360"/>
                    <a:pt x="19088" y="1330"/>
                  </a:cubicBezTo>
                  <a:cubicBezTo>
                    <a:pt x="18744" y="1300"/>
                    <a:pt x="18431" y="1121"/>
                    <a:pt x="18087" y="1076"/>
                  </a:cubicBezTo>
                  <a:cubicBezTo>
                    <a:pt x="17490" y="1001"/>
                    <a:pt x="16892" y="1374"/>
                    <a:pt x="16280" y="1330"/>
                  </a:cubicBezTo>
                  <a:cubicBezTo>
                    <a:pt x="15996" y="1300"/>
                    <a:pt x="15712" y="1195"/>
                    <a:pt x="15444" y="1150"/>
                  </a:cubicBezTo>
                  <a:cubicBezTo>
                    <a:pt x="14742" y="1061"/>
                    <a:pt x="14055" y="1449"/>
                    <a:pt x="13338" y="1479"/>
                  </a:cubicBezTo>
                  <a:cubicBezTo>
                    <a:pt x="12561" y="1509"/>
                    <a:pt x="11814" y="1106"/>
                    <a:pt x="11038" y="1165"/>
                  </a:cubicBezTo>
                  <a:cubicBezTo>
                    <a:pt x="10216" y="1210"/>
                    <a:pt x="9455" y="1778"/>
                    <a:pt x="8618" y="1703"/>
                  </a:cubicBezTo>
                  <a:cubicBezTo>
                    <a:pt x="8140" y="1673"/>
                    <a:pt x="7677" y="1419"/>
                    <a:pt x="7199" y="1404"/>
                  </a:cubicBezTo>
                  <a:cubicBezTo>
                    <a:pt x="6871" y="1389"/>
                    <a:pt x="6527" y="1494"/>
                    <a:pt x="6184" y="1434"/>
                  </a:cubicBezTo>
                  <a:cubicBezTo>
                    <a:pt x="5303" y="1255"/>
                    <a:pt x="4586" y="1091"/>
                    <a:pt x="3660" y="1091"/>
                  </a:cubicBezTo>
                  <a:cubicBezTo>
                    <a:pt x="2465" y="1091"/>
                    <a:pt x="1226" y="897"/>
                    <a:pt x="1" y="882"/>
                  </a:cubicBezTo>
                  <a:cubicBezTo>
                    <a:pt x="538" y="717"/>
                    <a:pt x="1405" y="673"/>
                    <a:pt x="2286" y="643"/>
                  </a:cubicBezTo>
                  <a:close/>
                </a:path>
              </a:pathLst>
            </a:custGeom>
            <a:solidFill>
              <a:schemeClr val="lt1"/>
            </a:solidFill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 rot="30292">
              <a:off x="3726393" y="5219559"/>
              <a:ext cx="1408431" cy="75262"/>
            </a:xfrm>
            <a:custGeom>
              <a:avLst/>
              <a:gdLst/>
              <a:ahLst/>
              <a:cxnLst/>
              <a:rect l="l" t="t" r="r" b="b"/>
              <a:pathLst>
                <a:path w="26405" h="1411" extrusionOk="0">
                  <a:moveTo>
                    <a:pt x="16463" y="0"/>
                  </a:moveTo>
                  <a:cubicBezTo>
                    <a:pt x="15571" y="0"/>
                    <a:pt x="14745" y="184"/>
                    <a:pt x="13919" y="320"/>
                  </a:cubicBezTo>
                  <a:cubicBezTo>
                    <a:pt x="13232" y="424"/>
                    <a:pt x="12545" y="499"/>
                    <a:pt x="11843" y="529"/>
                  </a:cubicBezTo>
                  <a:cubicBezTo>
                    <a:pt x="11501" y="542"/>
                    <a:pt x="11159" y="550"/>
                    <a:pt x="10816" y="550"/>
                  </a:cubicBezTo>
                  <a:cubicBezTo>
                    <a:pt x="10397" y="550"/>
                    <a:pt x="9978" y="539"/>
                    <a:pt x="9558" y="514"/>
                  </a:cubicBezTo>
                  <a:cubicBezTo>
                    <a:pt x="9304" y="484"/>
                    <a:pt x="9051" y="484"/>
                    <a:pt x="8797" y="484"/>
                  </a:cubicBezTo>
                  <a:cubicBezTo>
                    <a:pt x="8528" y="499"/>
                    <a:pt x="8274" y="529"/>
                    <a:pt x="8020" y="574"/>
                  </a:cubicBezTo>
                  <a:cubicBezTo>
                    <a:pt x="6721" y="753"/>
                    <a:pt x="5272" y="723"/>
                    <a:pt x="3883" y="738"/>
                  </a:cubicBezTo>
                  <a:cubicBezTo>
                    <a:pt x="2479" y="753"/>
                    <a:pt x="956" y="828"/>
                    <a:pt x="0" y="1156"/>
                  </a:cubicBezTo>
                  <a:cubicBezTo>
                    <a:pt x="645" y="1109"/>
                    <a:pt x="1291" y="1086"/>
                    <a:pt x="1936" y="1086"/>
                  </a:cubicBezTo>
                  <a:cubicBezTo>
                    <a:pt x="2725" y="1086"/>
                    <a:pt x="3513" y="1120"/>
                    <a:pt x="4301" y="1186"/>
                  </a:cubicBezTo>
                  <a:cubicBezTo>
                    <a:pt x="5281" y="1273"/>
                    <a:pt x="6361" y="1411"/>
                    <a:pt x="7337" y="1411"/>
                  </a:cubicBezTo>
                  <a:cubicBezTo>
                    <a:pt x="7865" y="1411"/>
                    <a:pt x="8362" y="1371"/>
                    <a:pt x="8797" y="1261"/>
                  </a:cubicBezTo>
                  <a:cubicBezTo>
                    <a:pt x="9006" y="1201"/>
                    <a:pt x="9215" y="1141"/>
                    <a:pt x="9439" y="1111"/>
                  </a:cubicBezTo>
                  <a:cubicBezTo>
                    <a:pt x="9503" y="1109"/>
                    <a:pt x="9567" y="1108"/>
                    <a:pt x="9631" y="1108"/>
                  </a:cubicBezTo>
                  <a:cubicBezTo>
                    <a:pt x="9940" y="1108"/>
                    <a:pt x="10250" y="1137"/>
                    <a:pt x="10559" y="1186"/>
                  </a:cubicBezTo>
                  <a:cubicBezTo>
                    <a:pt x="10974" y="1236"/>
                    <a:pt x="11448" y="1249"/>
                    <a:pt x="11936" y="1249"/>
                  </a:cubicBezTo>
                  <a:cubicBezTo>
                    <a:pt x="12530" y="1249"/>
                    <a:pt x="13145" y="1229"/>
                    <a:pt x="13700" y="1229"/>
                  </a:cubicBezTo>
                  <a:cubicBezTo>
                    <a:pt x="13790" y="1229"/>
                    <a:pt x="13878" y="1230"/>
                    <a:pt x="13964" y="1231"/>
                  </a:cubicBezTo>
                  <a:cubicBezTo>
                    <a:pt x="14141" y="1235"/>
                    <a:pt x="14318" y="1236"/>
                    <a:pt x="14494" y="1236"/>
                  </a:cubicBezTo>
                  <a:cubicBezTo>
                    <a:pt x="15718" y="1236"/>
                    <a:pt x="16930" y="1147"/>
                    <a:pt x="18131" y="977"/>
                  </a:cubicBezTo>
                  <a:cubicBezTo>
                    <a:pt x="18622" y="904"/>
                    <a:pt x="19101" y="878"/>
                    <a:pt x="19577" y="878"/>
                  </a:cubicBezTo>
                  <a:cubicBezTo>
                    <a:pt x="20755" y="878"/>
                    <a:pt x="21914" y="1037"/>
                    <a:pt x="23179" y="1037"/>
                  </a:cubicBezTo>
                  <a:cubicBezTo>
                    <a:pt x="24449" y="1037"/>
                    <a:pt x="25703" y="828"/>
                    <a:pt x="26405" y="484"/>
                  </a:cubicBezTo>
                  <a:lnTo>
                    <a:pt x="20879" y="454"/>
                  </a:lnTo>
                  <a:cubicBezTo>
                    <a:pt x="20775" y="457"/>
                    <a:pt x="20670" y="458"/>
                    <a:pt x="20564" y="458"/>
                  </a:cubicBezTo>
                  <a:cubicBezTo>
                    <a:pt x="20038" y="458"/>
                    <a:pt x="19505" y="427"/>
                    <a:pt x="18982" y="365"/>
                  </a:cubicBezTo>
                  <a:cubicBezTo>
                    <a:pt x="18206" y="275"/>
                    <a:pt x="17578" y="51"/>
                    <a:pt x="16742" y="6"/>
                  </a:cubicBezTo>
                  <a:cubicBezTo>
                    <a:pt x="16648" y="2"/>
                    <a:pt x="16555" y="0"/>
                    <a:pt x="16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sp>
        <p:nvSpPr>
          <p:cNvPr id="59" name="Content Placeholder 1">
            <a:extLst>
              <a:ext uri="{FF2B5EF4-FFF2-40B4-BE49-F238E27FC236}">
                <a16:creationId xmlns:a16="http://schemas.microsoft.com/office/drawing/2014/main" id="{58979B9D-602B-4381-9570-369931EB2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445" y="2321784"/>
            <a:ext cx="3721543" cy="1305480"/>
          </a:xfrm>
        </p:spPr>
        <p:txBody>
          <a:bodyPr/>
          <a:lstStyle/>
          <a:p>
            <a:endParaRPr lang="ru-UA"/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C9E27A0E-BE88-4AFD-9CE3-7E3EDF5C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445" y="1882872"/>
            <a:ext cx="3721543" cy="402336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52ABEF0C-67AA-4724-9540-8A74095CB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68730" y="1882872"/>
            <a:ext cx="3721543" cy="402336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62" name="Content Placeholder 7">
            <a:extLst>
              <a:ext uri="{FF2B5EF4-FFF2-40B4-BE49-F238E27FC236}">
                <a16:creationId xmlns:a16="http://schemas.microsoft.com/office/drawing/2014/main" id="{0386BCE5-8FE5-492F-9D49-3720B330F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68730" y="2321784"/>
            <a:ext cx="3721543" cy="1305480"/>
          </a:xfrm>
        </p:spPr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499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rgbClr val="19191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grpSp>
        <p:nvGrpSpPr>
          <p:cNvPr id="116" name="Google Shape;116;p6"/>
          <p:cNvGrpSpPr/>
          <p:nvPr/>
        </p:nvGrpSpPr>
        <p:grpSpPr>
          <a:xfrm>
            <a:off x="-3186075" y="2736126"/>
            <a:ext cx="14574155" cy="4304953"/>
            <a:chOff x="-3186075" y="2736126"/>
            <a:chExt cx="14574155" cy="4304953"/>
          </a:xfrm>
        </p:grpSpPr>
        <p:sp>
          <p:nvSpPr>
            <p:cNvPr id="117" name="Google Shape;117;p6"/>
            <p:cNvSpPr/>
            <p:nvPr/>
          </p:nvSpPr>
          <p:spPr>
            <a:xfrm>
              <a:off x="-3186075" y="2736126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305282" y="3568360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6"/>
            <p:cNvGrpSpPr/>
            <p:nvPr/>
          </p:nvGrpSpPr>
          <p:grpSpPr>
            <a:xfrm>
              <a:off x="-1710953" y="3568362"/>
              <a:ext cx="11724634" cy="3472716"/>
              <a:chOff x="-1710953" y="3568362"/>
              <a:chExt cx="11724634" cy="3472716"/>
            </a:xfrm>
          </p:grpSpPr>
          <p:sp>
            <p:nvSpPr>
              <p:cNvPr id="120" name="Google Shape;120;p6"/>
              <p:cNvSpPr/>
              <p:nvPr/>
            </p:nvSpPr>
            <p:spPr>
              <a:xfrm rot="-545202" flipH="1">
                <a:off x="1272300" y="4419099"/>
                <a:ext cx="6233336" cy="1703907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 rot="307348">
                <a:off x="-1433685" y="3711568"/>
                <a:ext cx="3294151" cy="1928621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" name="Google Shape;122;p6"/>
              <p:cNvGrpSpPr/>
              <p:nvPr/>
            </p:nvGrpSpPr>
            <p:grpSpPr>
              <a:xfrm rot="-349754">
                <a:off x="-1578299" y="3970126"/>
                <a:ext cx="4583058" cy="2845574"/>
                <a:chOff x="-2574275" y="583412"/>
                <a:chExt cx="3157888" cy="1960700"/>
              </a:xfrm>
            </p:grpSpPr>
            <p:sp>
              <p:nvSpPr>
                <p:cNvPr id="123" name="Google Shape;123;p6"/>
                <p:cNvSpPr/>
                <p:nvPr/>
              </p:nvSpPr>
              <p:spPr>
                <a:xfrm>
                  <a:off x="-2574275" y="583412"/>
                  <a:ext cx="3157888" cy="147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03" h="27679" extrusionOk="0">
                      <a:moveTo>
                        <a:pt x="8795" y="1"/>
                      </a:moveTo>
                      <a:cubicBezTo>
                        <a:pt x="6865" y="1"/>
                        <a:pt x="5273" y="514"/>
                        <a:pt x="4421" y="1892"/>
                      </a:cubicBezTo>
                      <a:cubicBezTo>
                        <a:pt x="1942" y="5894"/>
                        <a:pt x="538" y="10480"/>
                        <a:pt x="344" y="15199"/>
                      </a:cubicBezTo>
                      <a:cubicBezTo>
                        <a:pt x="0" y="23727"/>
                        <a:pt x="7976" y="26296"/>
                        <a:pt x="15130" y="27177"/>
                      </a:cubicBezTo>
                      <a:cubicBezTo>
                        <a:pt x="17940" y="27522"/>
                        <a:pt x="20792" y="27679"/>
                        <a:pt x="23663" y="27679"/>
                      </a:cubicBezTo>
                      <a:cubicBezTo>
                        <a:pt x="27246" y="27679"/>
                        <a:pt x="30857" y="27435"/>
                        <a:pt x="34455" y="27012"/>
                      </a:cubicBezTo>
                      <a:cubicBezTo>
                        <a:pt x="40892" y="26251"/>
                        <a:pt x="47269" y="24907"/>
                        <a:pt x="53363" y="23368"/>
                      </a:cubicBezTo>
                      <a:cubicBezTo>
                        <a:pt x="55693" y="22771"/>
                        <a:pt x="58366" y="21785"/>
                        <a:pt x="59053" y="19470"/>
                      </a:cubicBezTo>
                      <a:cubicBezTo>
                        <a:pt x="59158" y="19142"/>
                        <a:pt x="59202" y="18768"/>
                        <a:pt x="59023" y="18470"/>
                      </a:cubicBezTo>
                      <a:cubicBezTo>
                        <a:pt x="58754" y="18007"/>
                        <a:pt x="58127" y="17947"/>
                        <a:pt x="57590" y="17932"/>
                      </a:cubicBezTo>
                      <a:cubicBezTo>
                        <a:pt x="52930" y="17783"/>
                        <a:pt x="49375" y="17305"/>
                        <a:pt x="45164" y="14945"/>
                      </a:cubicBezTo>
                      <a:cubicBezTo>
                        <a:pt x="41012" y="12630"/>
                        <a:pt x="37278" y="9628"/>
                        <a:pt x="32962" y="7597"/>
                      </a:cubicBezTo>
                      <a:cubicBezTo>
                        <a:pt x="29900" y="6163"/>
                        <a:pt x="26614" y="5282"/>
                        <a:pt x="23403" y="4192"/>
                      </a:cubicBezTo>
                      <a:cubicBezTo>
                        <a:pt x="20687" y="3272"/>
                        <a:pt x="13665" y="1"/>
                        <a:pt x="879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6"/>
                <p:cNvSpPr/>
                <p:nvPr/>
              </p:nvSpPr>
              <p:spPr>
                <a:xfrm rot="687918">
                  <a:off x="-518840" y="1398207"/>
                  <a:ext cx="555316" cy="180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1" h="3388" extrusionOk="0">
                      <a:moveTo>
                        <a:pt x="1253" y="1"/>
                      </a:moveTo>
                      <a:cubicBezTo>
                        <a:pt x="811" y="1"/>
                        <a:pt x="378" y="86"/>
                        <a:pt x="1" y="305"/>
                      </a:cubicBezTo>
                      <a:cubicBezTo>
                        <a:pt x="76" y="514"/>
                        <a:pt x="374" y="529"/>
                        <a:pt x="598" y="544"/>
                      </a:cubicBezTo>
                      <a:cubicBezTo>
                        <a:pt x="1121" y="574"/>
                        <a:pt x="1629" y="798"/>
                        <a:pt x="1987" y="1187"/>
                      </a:cubicBezTo>
                      <a:cubicBezTo>
                        <a:pt x="1778" y="1470"/>
                        <a:pt x="1450" y="1650"/>
                        <a:pt x="1091" y="1679"/>
                      </a:cubicBezTo>
                      <a:cubicBezTo>
                        <a:pt x="1053" y="2079"/>
                        <a:pt x="1481" y="2178"/>
                        <a:pt x="1965" y="2178"/>
                      </a:cubicBezTo>
                      <a:cubicBezTo>
                        <a:pt x="2421" y="2178"/>
                        <a:pt x="2927" y="2090"/>
                        <a:pt x="3137" y="2083"/>
                      </a:cubicBezTo>
                      <a:cubicBezTo>
                        <a:pt x="3199" y="2079"/>
                        <a:pt x="3261" y="2077"/>
                        <a:pt x="3323" y="2077"/>
                      </a:cubicBezTo>
                      <a:cubicBezTo>
                        <a:pt x="4308" y="2077"/>
                        <a:pt x="5299" y="2510"/>
                        <a:pt x="6184" y="2889"/>
                      </a:cubicBezTo>
                      <a:cubicBezTo>
                        <a:pt x="7304" y="3352"/>
                        <a:pt x="8633" y="3024"/>
                        <a:pt x="9813" y="3337"/>
                      </a:cubicBezTo>
                      <a:cubicBezTo>
                        <a:pt x="9903" y="3371"/>
                        <a:pt x="9992" y="3388"/>
                        <a:pt x="10082" y="3388"/>
                      </a:cubicBezTo>
                      <a:cubicBezTo>
                        <a:pt x="10112" y="3388"/>
                        <a:pt x="10142" y="3386"/>
                        <a:pt x="10172" y="3382"/>
                      </a:cubicBezTo>
                      <a:cubicBezTo>
                        <a:pt x="10291" y="3367"/>
                        <a:pt x="10396" y="3277"/>
                        <a:pt x="10411" y="3158"/>
                      </a:cubicBezTo>
                      <a:cubicBezTo>
                        <a:pt x="10411" y="2949"/>
                        <a:pt x="9559" y="2486"/>
                        <a:pt x="9365" y="2411"/>
                      </a:cubicBezTo>
                      <a:cubicBezTo>
                        <a:pt x="8798" y="2142"/>
                        <a:pt x="8111" y="2232"/>
                        <a:pt x="7498" y="2068"/>
                      </a:cubicBezTo>
                      <a:cubicBezTo>
                        <a:pt x="6841" y="1874"/>
                        <a:pt x="6303" y="1396"/>
                        <a:pt x="5661" y="1127"/>
                      </a:cubicBezTo>
                      <a:cubicBezTo>
                        <a:pt x="5228" y="977"/>
                        <a:pt x="4780" y="843"/>
                        <a:pt x="4332" y="753"/>
                      </a:cubicBezTo>
                      <a:cubicBezTo>
                        <a:pt x="4078" y="694"/>
                        <a:pt x="3839" y="619"/>
                        <a:pt x="3600" y="529"/>
                      </a:cubicBezTo>
                      <a:cubicBezTo>
                        <a:pt x="3137" y="365"/>
                        <a:pt x="2659" y="231"/>
                        <a:pt x="2181" y="111"/>
                      </a:cubicBezTo>
                      <a:cubicBezTo>
                        <a:pt x="1879" y="43"/>
                        <a:pt x="1564" y="1"/>
                        <a:pt x="12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6"/>
                <p:cNvSpPr/>
                <p:nvPr/>
              </p:nvSpPr>
              <p:spPr>
                <a:xfrm rot="560773">
                  <a:off x="-2115788" y="976053"/>
                  <a:ext cx="1892098" cy="73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2" h="13801" fill="none" extrusionOk="0">
                      <a:moveTo>
                        <a:pt x="35471" y="11321"/>
                      </a:moveTo>
                      <a:cubicBezTo>
                        <a:pt x="34187" y="11112"/>
                        <a:pt x="32887" y="11635"/>
                        <a:pt x="31185" y="11635"/>
                      </a:cubicBezTo>
                      <a:cubicBezTo>
                        <a:pt x="30408" y="11471"/>
                        <a:pt x="29662" y="11217"/>
                        <a:pt x="28945" y="10888"/>
                      </a:cubicBezTo>
                      <a:cubicBezTo>
                        <a:pt x="28198" y="10694"/>
                        <a:pt x="27630" y="11261"/>
                        <a:pt x="27078" y="11441"/>
                      </a:cubicBezTo>
                      <a:cubicBezTo>
                        <a:pt x="25017" y="12008"/>
                        <a:pt x="23150" y="10515"/>
                        <a:pt x="22403" y="8827"/>
                      </a:cubicBezTo>
                      <a:cubicBezTo>
                        <a:pt x="22403" y="8274"/>
                        <a:pt x="22403" y="8080"/>
                        <a:pt x="22030" y="7901"/>
                      </a:cubicBezTo>
                      <a:lnTo>
                        <a:pt x="21656" y="7901"/>
                      </a:lnTo>
                      <a:cubicBezTo>
                        <a:pt x="21104" y="7334"/>
                        <a:pt x="20357" y="6960"/>
                        <a:pt x="19790" y="6408"/>
                      </a:cubicBezTo>
                      <a:cubicBezTo>
                        <a:pt x="18669" y="5467"/>
                        <a:pt x="17176" y="5661"/>
                        <a:pt x="16056" y="5093"/>
                      </a:cubicBezTo>
                      <a:lnTo>
                        <a:pt x="15682" y="4720"/>
                      </a:lnTo>
                      <a:cubicBezTo>
                        <a:pt x="14936" y="4347"/>
                        <a:pt x="14189" y="4720"/>
                        <a:pt x="13442" y="4541"/>
                      </a:cubicBezTo>
                      <a:cubicBezTo>
                        <a:pt x="12083" y="4197"/>
                        <a:pt x="11695" y="2435"/>
                        <a:pt x="10590" y="1778"/>
                      </a:cubicBezTo>
                      <a:cubicBezTo>
                        <a:pt x="10485" y="1703"/>
                        <a:pt x="10351" y="1673"/>
                        <a:pt x="10216" y="1688"/>
                      </a:cubicBezTo>
                      <a:cubicBezTo>
                        <a:pt x="10067" y="1733"/>
                        <a:pt x="9977" y="1867"/>
                        <a:pt x="9888" y="1987"/>
                      </a:cubicBezTo>
                      <a:cubicBezTo>
                        <a:pt x="9260" y="2659"/>
                        <a:pt x="8185" y="2659"/>
                        <a:pt x="7558" y="1987"/>
                      </a:cubicBezTo>
                      <a:cubicBezTo>
                        <a:pt x="7289" y="1643"/>
                        <a:pt x="7170" y="1210"/>
                        <a:pt x="6931" y="837"/>
                      </a:cubicBezTo>
                      <a:cubicBezTo>
                        <a:pt x="6707" y="478"/>
                        <a:pt x="6273" y="150"/>
                        <a:pt x="5855" y="284"/>
                      </a:cubicBezTo>
                      <a:cubicBezTo>
                        <a:pt x="5482" y="404"/>
                        <a:pt x="5288" y="852"/>
                        <a:pt x="4899" y="1001"/>
                      </a:cubicBezTo>
                      <a:cubicBezTo>
                        <a:pt x="4392" y="1180"/>
                        <a:pt x="3914" y="702"/>
                        <a:pt x="3436" y="434"/>
                      </a:cubicBezTo>
                      <a:cubicBezTo>
                        <a:pt x="2689" y="1"/>
                        <a:pt x="1748" y="45"/>
                        <a:pt x="1046" y="538"/>
                      </a:cubicBezTo>
                      <a:cubicBezTo>
                        <a:pt x="867" y="643"/>
                        <a:pt x="733" y="807"/>
                        <a:pt x="673" y="1001"/>
                      </a:cubicBezTo>
                      <a:cubicBezTo>
                        <a:pt x="449" y="1703"/>
                        <a:pt x="1584" y="2226"/>
                        <a:pt x="1494" y="2958"/>
                      </a:cubicBezTo>
                      <a:cubicBezTo>
                        <a:pt x="1449" y="3495"/>
                        <a:pt x="777" y="3749"/>
                        <a:pt x="598" y="4257"/>
                      </a:cubicBezTo>
                      <a:cubicBezTo>
                        <a:pt x="479" y="4600"/>
                        <a:pt x="598" y="4989"/>
                        <a:pt x="509" y="5332"/>
                      </a:cubicBezTo>
                      <a:cubicBezTo>
                        <a:pt x="404" y="5676"/>
                        <a:pt x="165" y="5915"/>
                        <a:pt x="75" y="6228"/>
                      </a:cubicBezTo>
                      <a:cubicBezTo>
                        <a:pt x="1" y="6557"/>
                        <a:pt x="285" y="6990"/>
                        <a:pt x="583" y="6841"/>
                      </a:cubicBezTo>
                      <a:cubicBezTo>
                        <a:pt x="314" y="7363"/>
                        <a:pt x="509" y="7423"/>
                        <a:pt x="1091" y="7363"/>
                      </a:cubicBezTo>
                      <a:cubicBezTo>
                        <a:pt x="1659" y="7289"/>
                        <a:pt x="2136" y="6886"/>
                        <a:pt x="2659" y="6632"/>
                      </a:cubicBezTo>
                      <a:cubicBezTo>
                        <a:pt x="4003" y="6019"/>
                        <a:pt x="5781" y="6661"/>
                        <a:pt x="6423" y="7976"/>
                      </a:cubicBezTo>
                      <a:cubicBezTo>
                        <a:pt x="6796" y="8767"/>
                        <a:pt x="6931" y="9858"/>
                        <a:pt x="7767" y="10141"/>
                      </a:cubicBezTo>
                      <a:cubicBezTo>
                        <a:pt x="8514" y="10395"/>
                        <a:pt x="9231" y="9798"/>
                        <a:pt x="9873" y="9350"/>
                      </a:cubicBezTo>
                      <a:cubicBezTo>
                        <a:pt x="11560" y="8155"/>
                        <a:pt x="13681" y="7782"/>
                        <a:pt x="15668" y="8304"/>
                      </a:cubicBezTo>
                      <a:cubicBezTo>
                        <a:pt x="15951" y="8379"/>
                        <a:pt x="16265" y="8498"/>
                        <a:pt x="16399" y="8767"/>
                      </a:cubicBezTo>
                      <a:cubicBezTo>
                        <a:pt x="16444" y="8902"/>
                        <a:pt x="16504" y="9036"/>
                        <a:pt x="16564" y="9156"/>
                      </a:cubicBezTo>
                      <a:cubicBezTo>
                        <a:pt x="16713" y="9365"/>
                        <a:pt x="17012" y="9395"/>
                        <a:pt x="17266" y="9424"/>
                      </a:cubicBezTo>
                      <a:cubicBezTo>
                        <a:pt x="18640" y="9604"/>
                        <a:pt x="19819" y="10500"/>
                        <a:pt x="20342" y="11799"/>
                      </a:cubicBezTo>
                      <a:cubicBezTo>
                        <a:pt x="20387" y="11695"/>
                        <a:pt x="20402" y="11575"/>
                        <a:pt x="20357" y="11456"/>
                      </a:cubicBezTo>
                      <a:cubicBezTo>
                        <a:pt x="20506" y="12158"/>
                        <a:pt x="20790" y="12785"/>
                        <a:pt x="21567" y="12949"/>
                      </a:cubicBezTo>
                      <a:cubicBezTo>
                        <a:pt x="22119" y="13083"/>
                        <a:pt x="22687" y="12949"/>
                        <a:pt x="23240" y="12830"/>
                      </a:cubicBezTo>
                      <a:cubicBezTo>
                        <a:pt x="23777" y="12710"/>
                        <a:pt x="24360" y="12576"/>
                        <a:pt x="24897" y="12680"/>
                      </a:cubicBezTo>
                      <a:cubicBezTo>
                        <a:pt x="25898" y="12859"/>
                        <a:pt x="26764" y="13800"/>
                        <a:pt x="27735" y="13546"/>
                      </a:cubicBezTo>
                      <a:cubicBezTo>
                        <a:pt x="28870" y="13263"/>
                        <a:pt x="29467" y="12650"/>
                        <a:pt x="30722" y="12919"/>
                      </a:cubicBezTo>
                      <a:cubicBezTo>
                        <a:pt x="31379" y="13039"/>
                        <a:pt x="32096" y="13203"/>
                        <a:pt x="32663" y="12859"/>
                      </a:cubicBezTo>
                      <a:cubicBezTo>
                        <a:pt x="32828" y="12740"/>
                        <a:pt x="33007" y="12635"/>
                        <a:pt x="33201" y="12561"/>
                      </a:cubicBezTo>
                      <a:cubicBezTo>
                        <a:pt x="33336" y="12531"/>
                        <a:pt x="33485" y="12531"/>
                        <a:pt x="33634" y="12561"/>
                      </a:cubicBezTo>
                      <a:lnTo>
                        <a:pt x="35247" y="12725"/>
                      </a:lnTo>
                    </a:path>
                  </a:pathLst>
                </a:custGeom>
                <a:noFill/>
                <a:ln w="4850" cap="flat" cmpd="sng">
                  <a:solidFill>
                    <a:schemeClr val="accent4"/>
                  </a:solidFill>
                  <a:prstDash val="solid"/>
                  <a:miter lim="149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6"/>
                <p:cNvSpPr/>
                <p:nvPr/>
              </p:nvSpPr>
              <p:spPr>
                <a:xfrm>
                  <a:off x="-1717929" y="1560789"/>
                  <a:ext cx="2300714" cy="983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33" h="18435" extrusionOk="0">
                      <a:moveTo>
                        <a:pt x="22463" y="0"/>
                      </a:moveTo>
                      <a:cubicBezTo>
                        <a:pt x="21393" y="0"/>
                        <a:pt x="20314" y="462"/>
                        <a:pt x="19700" y="1355"/>
                      </a:cubicBezTo>
                      <a:cubicBezTo>
                        <a:pt x="19386" y="1788"/>
                        <a:pt x="19192" y="2311"/>
                        <a:pt x="18804" y="2685"/>
                      </a:cubicBezTo>
                      <a:cubicBezTo>
                        <a:pt x="18368" y="3100"/>
                        <a:pt x="17767" y="3261"/>
                        <a:pt x="17155" y="3261"/>
                      </a:cubicBezTo>
                      <a:cubicBezTo>
                        <a:pt x="16865" y="3261"/>
                        <a:pt x="16573" y="3225"/>
                        <a:pt x="16294" y="3163"/>
                      </a:cubicBezTo>
                      <a:cubicBezTo>
                        <a:pt x="15234" y="2938"/>
                        <a:pt x="14457" y="2177"/>
                        <a:pt x="13457" y="1908"/>
                      </a:cubicBezTo>
                      <a:cubicBezTo>
                        <a:pt x="13076" y="1798"/>
                        <a:pt x="12683" y="1754"/>
                        <a:pt x="12286" y="1754"/>
                      </a:cubicBezTo>
                      <a:cubicBezTo>
                        <a:pt x="11547" y="1754"/>
                        <a:pt x="10796" y="1907"/>
                        <a:pt x="10096" y="2072"/>
                      </a:cubicBezTo>
                      <a:cubicBezTo>
                        <a:pt x="7946" y="2580"/>
                        <a:pt x="5810" y="3357"/>
                        <a:pt x="4018" y="4656"/>
                      </a:cubicBezTo>
                      <a:cubicBezTo>
                        <a:pt x="2241" y="5970"/>
                        <a:pt x="822" y="7882"/>
                        <a:pt x="419" y="10062"/>
                      </a:cubicBezTo>
                      <a:cubicBezTo>
                        <a:pt x="0" y="12377"/>
                        <a:pt x="762" y="14722"/>
                        <a:pt x="1494" y="16962"/>
                      </a:cubicBezTo>
                      <a:cubicBezTo>
                        <a:pt x="1889" y="18148"/>
                        <a:pt x="3101" y="18434"/>
                        <a:pt x="4439" y="18434"/>
                      </a:cubicBezTo>
                      <a:cubicBezTo>
                        <a:pt x="5629" y="18434"/>
                        <a:pt x="6920" y="18208"/>
                        <a:pt x="7826" y="18187"/>
                      </a:cubicBezTo>
                      <a:cubicBezTo>
                        <a:pt x="10769" y="18112"/>
                        <a:pt x="13726" y="17873"/>
                        <a:pt x="16653" y="17530"/>
                      </a:cubicBezTo>
                      <a:cubicBezTo>
                        <a:pt x="23672" y="16708"/>
                        <a:pt x="33888" y="16111"/>
                        <a:pt x="37711" y="9062"/>
                      </a:cubicBezTo>
                      <a:cubicBezTo>
                        <a:pt x="37935" y="8599"/>
                        <a:pt x="38189" y="8151"/>
                        <a:pt x="38473" y="7718"/>
                      </a:cubicBezTo>
                      <a:cubicBezTo>
                        <a:pt x="38876" y="7180"/>
                        <a:pt x="39339" y="6702"/>
                        <a:pt x="39847" y="6269"/>
                      </a:cubicBezTo>
                      <a:cubicBezTo>
                        <a:pt x="40504" y="5701"/>
                        <a:pt x="41206" y="5179"/>
                        <a:pt x="41953" y="4716"/>
                      </a:cubicBezTo>
                      <a:cubicBezTo>
                        <a:pt x="42296" y="4477"/>
                        <a:pt x="42909" y="4029"/>
                        <a:pt x="42879" y="3566"/>
                      </a:cubicBezTo>
                      <a:cubicBezTo>
                        <a:pt x="42864" y="3297"/>
                        <a:pt x="42685" y="3073"/>
                        <a:pt x="42446" y="2983"/>
                      </a:cubicBezTo>
                      <a:cubicBezTo>
                        <a:pt x="42401" y="2968"/>
                        <a:pt x="42371" y="2968"/>
                        <a:pt x="42341" y="2924"/>
                      </a:cubicBezTo>
                      <a:cubicBezTo>
                        <a:pt x="42326" y="2894"/>
                        <a:pt x="42386" y="2819"/>
                        <a:pt x="42431" y="2774"/>
                      </a:cubicBezTo>
                      <a:cubicBezTo>
                        <a:pt x="42610" y="2595"/>
                        <a:pt x="42714" y="2371"/>
                        <a:pt x="42759" y="2117"/>
                      </a:cubicBezTo>
                      <a:lnTo>
                        <a:pt x="43013" y="1072"/>
                      </a:lnTo>
                      <a:cubicBezTo>
                        <a:pt x="43073" y="818"/>
                        <a:pt x="43133" y="519"/>
                        <a:pt x="42938" y="325"/>
                      </a:cubicBezTo>
                      <a:cubicBezTo>
                        <a:pt x="42849" y="877"/>
                        <a:pt x="42475" y="1326"/>
                        <a:pt x="41938" y="1505"/>
                      </a:cubicBezTo>
                      <a:cubicBezTo>
                        <a:pt x="41430" y="1699"/>
                        <a:pt x="40877" y="1744"/>
                        <a:pt x="40489" y="2192"/>
                      </a:cubicBezTo>
                      <a:cubicBezTo>
                        <a:pt x="40041" y="2700"/>
                        <a:pt x="39593" y="3357"/>
                        <a:pt x="38921" y="3596"/>
                      </a:cubicBezTo>
                      <a:cubicBezTo>
                        <a:pt x="38739" y="3655"/>
                        <a:pt x="38551" y="3676"/>
                        <a:pt x="38359" y="3676"/>
                      </a:cubicBezTo>
                      <a:cubicBezTo>
                        <a:pt x="37968" y="3676"/>
                        <a:pt x="37564" y="3586"/>
                        <a:pt x="37174" y="3536"/>
                      </a:cubicBezTo>
                      <a:cubicBezTo>
                        <a:pt x="36970" y="3513"/>
                        <a:pt x="36767" y="3503"/>
                        <a:pt x="36564" y="3503"/>
                      </a:cubicBezTo>
                      <a:cubicBezTo>
                        <a:pt x="35160" y="3503"/>
                        <a:pt x="33774" y="3982"/>
                        <a:pt x="32364" y="4074"/>
                      </a:cubicBezTo>
                      <a:cubicBezTo>
                        <a:pt x="32172" y="4088"/>
                        <a:pt x="31979" y="4096"/>
                        <a:pt x="31787" y="4096"/>
                      </a:cubicBezTo>
                      <a:cubicBezTo>
                        <a:pt x="30619" y="4096"/>
                        <a:pt x="29458" y="3827"/>
                        <a:pt x="28407" y="3327"/>
                      </a:cubicBezTo>
                      <a:cubicBezTo>
                        <a:pt x="28033" y="3118"/>
                        <a:pt x="27645" y="2938"/>
                        <a:pt x="27242" y="2774"/>
                      </a:cubicBezTo>
                      <a:cubicBezTo>
                        <a:pt x="26868" y="2670"/>
                        <a:pt x="26510" y="2550"/>
                        <a:pt x="26166" y="2386"/>
                      </a:cubicBezTo>
                      <a:cubicBezTo>
                        <a:pt x="25599" y="2057"/>
                        <a:pt x="25270" y="1430"/>
                        <a:pt x="24822" y="952"/>
                      </a:cubicBezTo>
                      <a:cubicBezTo>
                        <a:pt x="24216" y="312"/>
                        <a:pt x="23342" y="0"/>
                        <a:pt x="224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6"/>
                <p:cNvSpPr/>
                <p:nvPr/>
              </p:nvSpPr>
              <p:spPr>
                <a:xfrm>
                  <a:off x="-1350599" y="1877588"/>
                  <a:ext cx="855094" cy="23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1" h="4353" extrusionOk="0">
                      <a:moveTo>
                        <a:pt x="1759" y="0"/>
                      </a:moveTo>
                      <a:cubicBezTo>
                        <a:pt x="1118" y="0"/>
                        <a:pt x="504" y="120"/>
                        <a:pt x="0" y="394"/>
                      </a:cubicBezTo>
                      <a:cubicBezTo>
                        <a:pt x="75" y="618"/>
                        <a:pt x="374" y="633"/>
                        <a:pt x="598" y="633"/>
                      </a:cubicBezTo>
                      <a:cubicBezTo>
                        <a:pt x="1120" y="663"/>
                        <a:pt x="1628" y="902"/>
                        <a:pt x="1986" y="1290"/>
                      </a:cubicBezTo>
                      <a:cubicBezTo>
                        <a:pt x="1777" y="1574"/>
                        <a:pt x="1449" y="1753"/>
                        <a:pt x="1105" y="1768"/>
                      </a:cubicBezTo>
                      <a:cubicBezTo>
                        <a:pt x="1059" y="2171"/>
                        <a:pt x="1491" y="2273"/>
                        <a:pt x="1979" y="2273"/>
                      </a:cubicBezTo>
                      <a:cubicBezTo>
                        <a:pt x="2430" y="2273"/>
                        <a:pt x="2928" y="2186"/>
                        <a:pt x="3136" y="2171"/>
                      </a:cubicBezTo>
                      <a:cubicBezTo>
                        <a:pt x="3221" y="2167"/>
                        <a:pt x="3308" y="2165"/>
                        <a:pt x="3398" y="2165"/>
                      </a:cubicBezTo>
                      <a:cubicBezTo>
                        <a:pt x="4273" y="2165"/>
                        <a:pt x="5359" y="2366"/>
                        <a:pt x="6064" y="2813"/>
                      </a:cubicBezTo>
                      <a:cubicBezTo>
                        <a:pt x="6512" y="3097"/>
                        <a:pt x="6900" y="3456"/>
                        <a:pt x="7348" y="3739"/>
                      </a:cubicBezTo>
                      <a:cubicBezTo>
                        <a:pt x="7811" y="4023"/>
                        <a:pt x="8319" y="4217"/>
                        <a:pt x="8842" y="4337"/>
                      </a:cubicBezTo>
                      <a:cubicBezTo>
                        <a:pt x="8893" y="4347"/>
                        <a:pt x="8943" y="4352"/>
                        <a:pt x="8994" y="4352"/>
                      </a:cubicBezTo>
                      <a:cubicBezTo>
                        <a:pt x="9376" y="4352"/>
                        <a:pt x="9753" y="4084"/>
                        <a:pt x="10096" y="3978"/>
                      </a:cubicBezTo>
                      <a:cubicBezTo>
                        <a:pt x="10664" y="3799"/>
                        <a:pt x="11201" y="3769"/>
                        <a:pt x="11679" y="3396"/>
                      </a:cubicBezTo>
                      <a:cubicBezTo>
                        <a:pt x="12321" y="2843"/>
                        <a:pt x="13143" y="2545"/>
                        <a:pt x="13994" y="2530"/>
                      </a:cubicBezTo>
                      <a:cubicBezTo>
                        <a:pt x="14229" y="2530"/>
                        <a:pt x="15188" y="2920"/>
                        <a:pt x="15677" y="2920"/>
                      </a:cubicBezTo>
                      <a:cubicBezTo>
                        <a:pt x="15904" y="2920"/>
                        <a:pt x="16030" y="2836"/>
                        <a:pt x="15936" y="2589"/>
                      </a:cubicBezTo>
                      <a:cubicBezTo>
                        <a:pt x="15846" y="2425"/>
                        <a:pt x="15727" y="2291"/>
                        <a:pt x="15562" y="2216"/>
                      </a:cubicBezTo>
                      <a:cubicBezTo>
                        <a:pt x="14696" y="1693"/>
                        <a:pt x="13755" y="1290"/>
                        <a:pt x="12784" y="1021"/>
                      </a:cubicBezTo>
                      <a:cubicBezTo>
                        <a:pt x="12523" y="947"/>
                        <a:pt x="12236" y="883"/>
                        <a:pt x="11959" y="883"/>
                      </a:cubicBezTo>
                      <a:cubicBezTo>
                        <a:pt x="11683" y="883"/>
                        <a:pt x="11418" y="947"/>
                        <a:pt x="11201" y="1126"/>
                      </a:cubicBezTo>
                      <a:cubicBezTo>
                        <a:pt x="11067" y="1245"/>
                        <a:pt x="10947" y="1410"/>
                        <a:pt x="10798" y="1514"/>
                      </a:cubicBezTo>
                      <a:cubicBezTo>
                        <a:pt x="10641" y="1624"/>
                        <a:pt x="10451" y="1664"/>
                        <a:pt x="10254" y="1664"/>
                      </a:cubicBezTo>
                      <a:cubicBezTo>
                        <a:pt x="10076" y="1664"/>
                        <a:pt x="9893" y="1631"/>
                        <a:pt x="9723" y="1589"/>
                      </a:cubicBezTo>
                      <a:cubicBezTo>
                        <a:pt x="9396" y="1510"/>
                        <a:pt x="9081" y="1386"/>
                        <a:pt x="8758" y="1386"/>
                      </a:cubicBezTo>
                      <a:cubicBezTo>
                        <a:pt x="8711" y="1386"/>
                        <a:pt x="8665" y="1389"/>
                        <a:pt x="8618" y="1395"/>
                      </a:cubicBezTo>
                      <a:cubicBezTo>
                        <a:pt x="8842" y="1962"/>
                        <a:pt x="9379" y="2350"/>
                        <a:pt x="9992" y="2365"/>
                      </a:cubicBezTo>
                      <a:cubicBezTo>
                        <a:pt x="10529" y="2380"/>
                        <a:pt x="11530" y="2604"/>
                        <a:pt x="10529" y="3067"/>
                      </a:cubicBezTo>
                      <a:cubicBezTo>
                        <a:pt x="10403" y="3129"/>
                        <a:pt x="10267" y="3153"/>
                        <a:pt x="10126" y="3153"/>
                      </a:cubicBezTo>
                      <a:cubicBezTo>
                        <a:pt x="9684" y="3153"/>
                        <a:pt x="9193" y="2918"/>
                        <a:pt x="8797" y="2873"/>
                      </a:cubicBezTo>
                      <a:cubicBezTo>
                        <a:pt x="7975" y="2754"/>
                        <a:pt x="7229" y="2500"/>
                        <a:pt x="6616" y="1917"/>
                      </a:cubicBezTo>
                      <a:cubicBezTo>
                        <a:pt x="6482" y="1768"/>
                        <a:pt x="6318" y="1634"/>
                        <a:pt x="6153" y="1529"/>
                      </a:cubicBezTo>
                      <a:cubicBezTo>
                        <a:pt x="5989" y="1454"/>
                        <a:pt x="5780" y="1439"/>
                        <a:pt x="5616" y="1365"/>
                      </a:cubicBezTo>
                      <a:cubicBezTo>
                        <a:pt x="5392" y="1275"/>
                        <a:pt x="5197" y="1141"/>
                        <a:pt x="5003" y="991"/>
                      </a:cubicBezTo>
                      <a:cubicBezTo>
                        <a:pt x="4600" y="708"/>
                        <a:pt x="4167" y="499"/>
                        <a:pt x="3704" y="334"/>
                      </a:cubicBezTo>
                      <a:cubicBezTo>
                        <a:pt x="3087" y="124"/>
                        <a:pt x="2409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8" name="Google Shape;128;p6"/>
              <p:cNvGrpSpPr/>
              <p:nvPr/>
            </p:nvGrpSpPr>
            <p:grpSpPr>
              <a:xfrm flipH="1">
                <a:off x="5410857" y="4172121"/>
                <a:ext cx="4602824" cy="2175314"/>
                <a:chOff x="-458343" y="3903571"/>
                <a:chExt cx="4602824" cy="2175314"/>
              </a:xfrm>
            </p:grpSpPr>
            <p:sp>
              <p:nvSpPr>
                <p:cNvPr id="129" name="Google Shape;129;p6"/>
                <p:cNvSpPr/>
                <p:nvPr/>
              </p:nvSpPr>
              <p:spPr>
                <a:xfrm>
                  <a:off x="850362" y="4391581"/>
                  <a:ext cx="3294118" cy="168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7" h="31633" extrusionOk="0">
                      <a:moveTo>
                        <a:pt x="57978" y="25883"/>
                      </a:moveTo>
                      <a:cubicBezTo>
                        <a:pt x="59293" y="24628"/>
                        <a:pt x="61757" y="19864"/>
                        <a:pt x="58815" y="18983"/>
                      </a:cubicBezTo>
                      <a:cubicBezTo>
                        <a:pt x="57291" y="18520"/>
                        <a:pt x="55514" y="18520"/>
                        <a:pt x="53931" y="18146"/>
                      </a:cubicBezTo>
                      <a:cubicBezTo>
                        <a:pt x="50780" y="17385"/>
                        <a:pt x="47718" y="16265"/>
                        <a:pt x="44731" y="15025"/>
                      </a:cubicBezTo>
                      <a:cubicBezTo>
                        <a:pt x="42849" y="14233"/>
                        <a:pt x="39638" y="13905"/>
                        <a:pt x="38608" y="12008"/>
                      </a:cubicBezTo>
                      <a:cubicBezTo>
                        <a:pt x="38040" y="10948"/>
                        <a:pt x="37921" y="9708"/>
                        <a:pt x="37801" y="8513"/>
                      </a:cubicBezTo>
                      <a:cubicBezTo>
                        <a:pt x="37517" y="9723"/>
                        <a:pt x="37099" y="10903"/>
                        <a:pt x="36591" y="12038"/>
                      </a:cubicBezTo>
                      <a:cubicBezTo>
                        <a:pt x="36218" y="10828"/>
                        <a:pt x="35860" y="9619"/>
                        <a:pt x="35501" y="8424"/>
                      </a:cubicBezTo>
                      <a:cubicBezTo>
                        <a:pt x="35158" y="8976"/>
                        <a:pt x="34799" y="9514"/>
                        <a:pt x="34456" y="10067"/>
                      </a:cubicBezTo>
                      <a:cubicBezTo>
                        <a:pt x="34486" y="9484"/>
                        <a:pt x="34381" y="8887"/>
                        <a:pt x="34142" y="8349"/>
                      </a:cubicBezTo>
                      <a:cubicBezTo>
                        <a:pt x="33694" y="8349"/>
                        <a:pt x="33351" y="8737"/>
                        <a:pt x="33410" y="9185"/>
                      </a:cubicBezTo>
                      <a:lnTo>
                        <a:pt x="32664" y="4780"/>
                      </a:lnTo>
                      <a:cubicBezTo>
                        <a:pt x="32514" y="5541"/>
                        <a:pt x="32365" y="6288"/>
                        <a:pt x="32201" y="7050"/>
                      </a:cubicBezTo>
                      <a:lnTo>
                        <a:pt x="31439" y="5048"/>
                      </a:lnTo>
                      <a:cubicBezTo>
                        <a:pt x="31364" y="6034"/>
                        <a:pt x="31051" y="6975"/>
                        <a:pt x="30528" y="7811"/>
                      </a:cubicBezTo>
                      <a:cubicBezTo>
                        <a:pt x="30632" y="5960"/>
                        <a:pt x="30378" y="4108"/>
                        <a:pt x="29766" y="2360"/>
                      </a:cubicBezTo>
                      <a:cubicBezTo>
                        <a:pt x="29766" y="3346"/>
                        <a:pt x="29542" y="4302"/>
                        <a:pt x="29094" y="5183"/>
                      </a:cubicBezTo>
                      <a:cubicBezTo>
                        <a:pt x="28930" y="4615"/>
                        <a:pt x="28676" y="4093"/>
                        <a:pt x="28347" y="3615"/>
                      </a:cubicBezTo>
                      <a:cubicBezTo>
                        <a:pt x="28258" y="3958"/>
                        <a:pt x="28183" y="4317"/>
                        <a:pt x="28093" y="4675"/>
                      </a:cubicBezTo>
                      <a:lnTo>
                        <a:pt x="27720" y="3734"/>
                      </a:lnTo>
                      <a:lnTo>
                        <a:pt x="27377" y="4511"/>
                      </a:lnTo>
                      <a:cubicBezTo>
                        <a:pt x="27302" y="3331"/>
                        <a:pt x="26958" y="2196"/>
                        <a:pt x="26361" y="1180"/>
                      </a:cubicBezTo>
                      <a:cubicBezTo>
                        <a:pt x="26421" y="2211"/>
                        <a:pt x="26062" y="3212"/>
                        <a:pt x="25360" y="3973"/>
                      </a:cubicBezTo>
                      <a:cubicBezTo>
                        <a:pt x="25390" y="3212"/>
                        <a:pt x="25106" y="2465"/>
                        <a:pt x="24599" y="1897"/>
                      </a:cubicBezTo>
                      <a:cubicBezTo>
                        <a:pt x="24195" y="2390"/>
                        <a:pt x="23971" y="2987"/>
                        <a:pt x="23956" y="3630"/>
                      </a:cubicBezTo>
                      <a:lnTo>
                        <a:pt x="23150" y="1838"/>
                      </a:lnTo>
                      <a:cubicBezTo>
                        <a:pt x="22941" y="2226"/>
                        <a:pt x="22732" y="2614"/>
                        <a:pt x="22523" y="3002"/>
                      </a:cubicBezTo>
                      <a:cubicBezTo>
                        <a:pt x="22687" y="1942"/>
                        <a:pt x="22433" y="882"/>
                        <a:pt x="21836" y="1"/>
                      </a:cubicBezTo>
                      <a:cubicBezTo>
                        <a:pt x="21701" y="1091"/>
                        <a:pt x="21373" y="2136"/>
                        <a:pt x="20880" y="3107"/>
                      </a:cubicBezTo>
                      <a:lnTo>
                        <a:pt x="20357" y="1957"/>
                      </a:lnTo>
                      <a:cubicBezTo>
                        <a:pt x="19954" y="2181"/>
                        <a:pt x="19700" y="2629"/>
                        <a:pt x="19715" y="3107"/>
                      </a:cubicBezTo>
                      <a:cubicBezTo>
                        <a:pt x="19536" y="2778"/>
                        <a:pt x="19371" y="2450"/>
                        <a:pt x="19192" y="2121"/>
                      </a:cubicBezTo>
                      <a:lnTo>
                        <a:pt x="18475" y="3406"/>
                      </a:lnTo>
                      <a:cubicBezTo>
                        <a:pt x="18356" y="2958"/>
                        <a:pt x="18072" y="2554"/>
                        <a:pt x="17699" y="2300"/>
                      </a:cubicBezTo>
                      <a:lnTo>
                        <a:pt x="15623" y="5467"/>
                      </a:lnTo>
                      <a:lnTo>
                        <a:pt x="14846" y="3525"/>
                      </a:lnTo>
                      <a:cubicBezTo>
                        <a:pt x="14562" y="3839"/>
                        <a:pt x="14443" y="4287"/>
                        <a:pt x="14547" y="4720"/>
                      </a:cubicBezTo>
                      <a:lnTo>
                        <a:pt x="13846" y="3749"/>
                      </a:lnTo>
                      <a:cubicBezTo>
                        <a:pt x="13726" y="4212"/>
                        <a:pt x="13607" y="4675"/>
                        <a:pt x="13487" y="5138"/>
                      </a:cubicBezTo>
                      <a:cubicBezTo>
                        <a:pt x="13353" y="4824"/>
                        <a:pt x="13218" y="4496"/>
                        <a:pt x="13069" y="4167"/>
                      </a:cubicBezTo>
                      <a:cubicBezTo>
                        <a:pt x="12800" y="4720"/>
                        <a:pt x="12546" y="5258"/>
                        <a:pt x="12277" y="5810"/>
                      </a:cubicBezTo>
                      <a:cubicBezTo>
                        <a:pt x="12367" y="4645"/>
                        <a:pt x="12203" y="3480"/>
                        <a:pt x="11770" y="2390"/>
                      </a:cubicBezTo>
                      <a:cubicBezTo>
                        <a:pt x="11486" y="3899"/>
                        <a:pt x="11187" y="5407"/>
                        <a:pt x="10888" y="6915"/>
                      </a:cubicBezTo>
                      <a:lnTo>
                        <a:pt x="10022" y="5123"/>
                      </a:lnTo>
                      <a:cubicBezTo>
                        <a:pt x="9753" y="5915"/>
                        <a:pt x="9485" y="6691"/>
                        <a:pt x="9201" y="7483"/>
                      </a:cubicBezTo>
                      <a:cubicBezTo>
                        <a:pt x="9365" y="6617"/>
                        <a:pt x="8962" y="5765"/>
                        <a:pt x="8200" y="5347"/>
                      </a:cubicBezTo>
                      <a:cubicBezTo>
                        <a:pt x="8051" y="6079"/>
                        <a:pt x="7916" y="6826"/>
                        <a:pt x="7722" y="7543"/>
                      </a:cubicBezTo>
                      <a:cubicBezTo>
                        <a:pt x="7364" y="5034"/>
                        <a:pt x="5781" y="7035"/>
                        <a:pt x="4795" y="8035"/>
                      </a:cubicBezTo>
                      <a:cubicBezTo>
                        <a:pt x="4063" y="8782"/>
                        <a:pt x="1330" y="11157"/>
                        <a:pt x="1330" y="12232"/>
                      </a:cubicBezTo>
                      <a:cubicBezTo>
                        <a:pt x="777" y="13009"/>
                        <a:pt x="210" y="13845"/>
                        <a:pt x="105" y="14816"/>
                      </a:cubicBezTo>
                      <a:cubicBezTo>
                        <a:pt x="1" y="15682"/>
                        <a:pt x="270" y="16533"/>
                        <a:pt x="568" y="17355"/>
                      </a:cubicBezTo>
                      <a:cubicBezTo>
                        <a:pt x="1435" y="19729"/>
                        <a:pt x="2555" y="22059"/>
                        <a:pt x="4212" y="23956"/>
                      </a:cubicBezTo>
                      <a:cubicBezTo>
                        <a:pt x="6632" y="26704"/>
                        <a:pt x="10067" y="28392"/>
                        <a:pt x="13607" y="29318"/>
                      </a:cubicBezTo>
                      <a:cubicBezTo>
                        <a:pt x="17146" y="30259"/>
                        <a:pt x="20835" y="30438"/>
                        <a:pt x="24479" y="30647"/>
                      </a:cubicBezTo>
                      <a:cubicBezTo>
                        <a:pt x="34112" y="31170"/>
                        <a:pt x="44029" y="31633"/>
                        <a:pt x="53139" y="28511"/>
                      </a:cubicBezTo>
                      <a:cubicBezTo>
                        <a:pt x="54887" y="27914"/>
                        <a:pt x="56634" y="27152"/>
                        <a:pt x="57978" y="258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" name="Google Shape;130;p6"/>
                <p:cNvGrpSpPr/>
                <p:nvPr/>
              </p:nvGrpSpPr>
              <p:grpSpPr>
                <a:xfrm>
                  <a:off x="-458343" y="3903571"/>
                  <a:ext cx="2973852" cy="1812780"/>
                  <a:chOff x="7599921" y="1583688"/>
                  <a:chExt cx="1880875" cy="1146531"/>
                </a:xfrm>
              </p:grpSpPr>
              <p:sp>
                <p:nvSpPr>
                  <p:cNvPr id="131" name="Google Shape;131;p6"/>
                  <p:cNvSpPr/>
                  <p:nvPr/>
                </p:nvSpPr>
                <p:spPr>
                  <a:xfrm>
                    <a:off x="7599921" y="1583688"/>
                    <a:ext cx="1880875" cy="1116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2" h="20939" extrusionOk="0">
                        <a:moveTo>
                          <a:pt x="23821" y="9768"/>
                        </a:moveTo>
                        <a:cubicBezTo>
                          <a:pt x="22910" y="9394"/>
                          <a:pt x="21969" y="8991"/>
                          <a:pt x="21312" y="8259"/>
                        </a:cubicBezTo>
                        <a:cubicBezTo>
                          <a:pt x="20715" y="7617"/>
                          <a:pt x="20386" y="6781"/>
                          <a:pt x="19938" y="6034"/>
                        </a:cubicBezTo>
                        <a:cubicBezTo>
                          <a:pt x="19490" y="5272"/>
                          <a:pt x="18923" y="4600"/>
                          <a:pt x="18265" y="4048"/>
                        </a:cubicBezTo>
                        <a:cubicBezTo>
                          <a:pt x="17892" y="3734"/>
                          <a:pt x="17474" y="3510"/>
                          <a:pt x="17101" y="3226"/>
                        </a:cubicBezTo>
                        <a:cubicBezTo>
                          <a:pt x="16862" y="3032"/>
                          <a:pt x="16563" y="2614"/>
                          <a:pt x="16264" y="2524"/>
                        </a:cubicBezTo>
                        <a:cubicBezTo>
                          <a:pt x="15682" y="2360"/>
                          <a:pt x="15293" y="3181"/>
                          <a:pt x="14711" y="3346"/>
                        </a:cubicBezTo>
                        <a:cubicBezTo>
                          <a:pt x="14039" y="3525"/>
                          <a:pt x="13412" y="2808"/>
                          <a:pt x="12710" y="2853"/>
                        </a:cubicBezTo>
                        <a:cubicBezTo>
                          <a:pt x="12471" y="2868"/>
                          <a:pt x="12217" y="2987"/>
                          <a:pt x="11963" y="2913"/>
                        </a:cubicBezTo>
                        <a:cubicBezTo>
                          <a:pt x="11799" y="2853"/>
                          <a:pt x="11649" y="2748"/>
                          <a:pt x="11530" y="2614"/>
                        </a:cubicBezTo>
                        <a:lnTo>
                          <a:pt x="9170" y="239"/>
                        </a:lnTo>
                        <a:cubicBezTo>
                          <a:pt x="9095" y="150"/>
                          <a:pt x="9006" y="90"/>
                          <a:pt x="8901" y="60"/>
                        </a:cubicBezTo>
                        <a:cubicBezTo>
                          <a:pt x="8722" y="0"/>
                          <a:pt x="8528" y="150"/>
                          <a:pt x="8393" y="299"/>
                        </a:cubicBezTo>
                        <a:cubicBezTo>
                          <a:pt x="8050" y="717"/>
                          <a:pt x="7871" y="1255"/>
                          <a:pt x="7438" y="1583"/>
                        </a:cubicBezTo>
                        <a:cubicBezTo>
                          <a:pt x="6990" y="1942"/>
                          <a:pt x="6347" y="1957"/>
                          <a:pt x="5780" y="2061"/>
                        </a:cubicBezTo>
                        <a:cubicBezTo>
                          <a:pt x="4615" y="2241"/>
                          <a:pt x="2987" y="2942"/>
                          <a:pt x="2464" y="4078"/>
                        </a:cubicBezTo>
                        <a:cubicBezTo>
                          <a:pt x="1807" y="5511"/>
                          <a:pt x="1404" y="7363"/>
                          <a:pt x="1001" y="8902"/>
                        </a:cubicBezTo>
                        <a:cubicBezTo>
                          <a:pt x="0" y="12740"/>
                          <a:pt x="15" y="16787"/>
                          <a:pt x="1045" y="20625"/>
                        </a:cubicBezTo>
                        <a:cubicBezTo>
                          <a:pt x="4794" y="19416"/>
                          <a:pt x="8856" y="19281"/>
                          <a:pt x="12740" y="19953"/>
                        </a:cubicBezTo>
                        <a:cubicBezTo>
                          <a:pt x="15054" y="20357"/>
                          <a:pt x="17802" y="20939"/>
                          <a:pt x="19475" y="19281"/>
                        </a:cubicBezTo>
                        <a:cubicBezTo>
                          <a:pt x="20222" y="18535"/>
                          <a:pt x="20685" y="17385"/>
                          <a:pt x="21700" y="17056"/>
                        </a:cubicBezTo>
                        <a:cubicBezTo>
                          <a:pt x="23194" y="16593"/>
                          <a:pt x="24598" y="18296"/>
                          <a:pt x="26166" y="18176"/>
                        </a:cubicBezTo>
                        <a:cubicBezTo>
                          <a:pt x="27032" y="18116"/>
                          <a:pt x="27764" y="17504"/>
                          <a:pt x="28615" y="17310"/>
                        </a:cubicBezTo>
                        <a:cubicBezTo>
                          <a:pt x="29810" y="17026"/>
                          <a:pt x="31005" y="17594"/>
                          <a:pt x="32185" y="17967"/>
                        </a:cubicBezTo>
                        <a:cubicBezTo>
                          <a:pt x="32663" y="18146"/>
                          <a:pt x="33185" y="18221"/>
                          <a:pt x="33693" y="18161"/>
                        </a:cubicBezTo>
                        <a:cubicBezTo>
                          <a:pt x="34216" y="18086"/>
                          <a:pt x="34694" y="18116"/>
                          <a:pt x="35217" y="18012"/>
                        </a:cubicBezTo>
                        <a:cubicBezTo>
                          <a:pt x="35261" y="17937"/>
                          <a:pt x="35187" y="17862"/>
                          <a:pt x="35127" y="17818"/>
                        </a:cubicBezTo>
                        <a:cubicBezTo>
                          <a:pt x="34574" y="17399"/>
                          <a:pt x="33902" y="17131"/>
                          <a:pt x="33200" y="17071"/>
                        </a:cubicBezTo>
                        <a:cubicBezTo>
                          <a:pt x="33006" y="17071"/>
                          <a:pt x="32812" y="17056"/>
                          <a:pt x="32618" y="17026"/>
                        </a:cubicBezTo>
                        <a:cubicBezTo>
                          <a:pt x="32424" y="16996"/>
                          <a:pt x="32245" y="16877"/>
                          <a:pt x="32140" y="16698"/>
                        </a:cubicBezTo>
                        <a:cubicBezTo>
                          <a:pt x="32065" y="16503"/>
                          <a:pt x="32095" y="16264"/>
                          <a:pt x="32215" y="16100"/>
                        </a:cubicBezTo>
                        <a:cubicBezTo>
                          <a:pt x="32334" y="15921"/>
                          <a:pt x="32498" y="15772"/>
                          <a:pt x="32678" y="15667"/>
                        </a:cubicBezTo>
                        <a:cubicBezTo>
                          <a:pt x="32887" y="15518"/>
                          <a:pt x="33111" y="15413"/>
                          <a:pt x="33350" y="15324"/>
                        </a:cubicBezTo>
                        <a:cubicBezTo>
                          <a:pt x="33529" y="15279"/>
                          <a:pt x="33708" y="15249"/>
                          <a:pt x="33872" y="15189"/>
                        </a:cubicBezTo>
                        <a:cubicBezTo>
                          <a:pt x="34276" y="15055"/>
                          <a:pt x="34619" y="14741"/>
                          <a:pt x="35037" y="14756"/>
                        </a:cubicBezTo>
                        <a:cubicBezTo>
                          <a:pt x="34201" y="14577"/>
                          <a:pt x="33245" y="14831"/>
                          <a:pt x="32439" y="14502"/>
                        </a:cubicBezTo>
                        <a:cubicBezTo>
                          <a:pt x="31916" y="14278"/>
                          <a:pt x="31722" y="13890"/>
                          <a:pt x="31468" y="13427"/>
                        </a:cubicBezTo>
                        <a:cubicBezTo>
                          <a:pt x="31199" y="12919"/>
                          <a:pt x="30542" y="12725"/>
                          <a:pt x="30049" y="12471"/>
                        </a:cubicBezTo>
                        <a:cubicBezTo>
                          <a:pt x="29452" y="12172"/>
                          <a:pt x="28839" y="11903"/>
                          <a:pt x="28212" y="11635"/>
                        </a:cubicBezTo>
                        <a:cubicBezTo>
                          <a:pt x="26748" y="11007"/>
                          <a:pt x="25285" y="10380"/>
                          <a:pt x="23821" y="976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6"/>
                  <p:cNvSpPr/>
                  <p:nvPr/>
                </p:nvSpPr>
                <p:spPr>
                  <a:xfrm>
                    <a:off x="8067485" y="2082351"/>
                    <a:ext cx="1131288" cy="6478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09" h="12146" extrusionOk="0">
                        <a:moveTo>
                          <a:pt x="11888" y="0"/>
                        </a:moveTo>
                        <a:cubicBezTo>
                          <a:pt x="11849" y="0"/>
                          <a:pt x="11809" y="5"/>
                          <a:pt x="11770" y="15"/>
                        </a:cubicBezTo>
                        <a:lnTo>
                          <a:pt x="12979" y="2241"/>
                        </a:lnTo>
                        <a:cubicBezTo>
                          <a:pt x="13144" y="2539"/>
                          <a:pt x="13308" y="2913"/>
                          <a:pt x="13129" y="3197"/>
                        </a:cubicBezTo>
                        <a:cubicBezTo>
                          <a:pt x="12979" y="3451"/>
                          <a:pt x="12636" y="3510"/>
                          <a:pt x="12337" y="3540"/>
                        </a:cubicBezTo>
                        <a:cubicBezTo>
                          <a:pt x="12163" y="3560"/>
                          <a:pt x="11980" y="3577"/>
                          <a:pt x="11801" y="3577"/>
                        </a:cubicBezTo>
                        <a:cubicBezTo>
                          <a:pt x="11441" y="3577"/>
                          <a:pt x="11093" y="3510"/>
                          <a:pt x="10844" y="3271"/>
                        </a:cubicBezTo>
                        <a:cubicBezTo>
                          <a:pt x="10844" y="3527"/>
                          <a:pt x="10581" y="3684"/>
                          <a:pt x="10316" y="3684"/>
                        </a:cubicBezTo>
                        <a:cubicBezTo>
                          <a:pt x="10241" y="3684"/>
                          <a:pt x="10166" y="3671"/>
                          <a:pt x="10097" y="3645"/>
                        </a:cubicBezTo>
                        <a:cubicBezTo>
                          <a:pt x="9798" y="3540"/>
                          <a:pt x="9619" y="3226"/>
                          <a:pt x="9425" y="2973"/>
                        </a:cubicBezTo>
                        <a:cubicBezTo>
                          <a:pt x="9126" y="2599"/>
                          <a:pt x="8798" y="2271"/>
                          <a:pt x="8424" y="1987"/>
                        </a:cubicBezTo>
                        <a:cubicBezTo>
                          <a:pt x="8356" y="1942"/>
                          <a:pt x="8280" y="1897"/>
                          <a:pt x="8208" y="1897"/>
                        </a:cubicBezTo>
                        <a:cubicBezTo>
                          <a:pt x="8185" y="1897"/>
                          <a:pt x="8162" y="1901"/>
                          <a:pt x="8140" y="1912"/>
                        </a:cubicBezTo>
                        <a:cubicBezTo>
                          <a:pt x="8081" y="1942"/>
                          <a:pt x="8036" y="1987"/>
                          <a:pt x="8006" y="2047"/>
                        </a:cubicBezTo>
                        <a:cubicBezTo>
                          <a:pt x="7722" y="2689"/>
                          <a:pt x="8096" y="3436"/>
                          <a:pt x="8439" y="4048"/>
                        </a:cubicBezTo>
                        <a:cubicBezTo>
                          <a:pt x="8783" y="4675"/>
                          <a:pt x="9111" y="5452"/>
                          <a:pt x="8753" y="6049"/>
                        </a:cubicBezTo>
                        <a:cubicBezTo>
                          <a:pt x="8708" y="6139"/>
                          <a:pt x="8633" y="6213"/>
                          <a:pt x="8544" y="6258"/>
                        </a:cubicBezTo>
                        <a:cubicBezTo>
                          <a:pt x="8491" y="6276"/>
                          <a:pt x="8434" y="6283"/>
                          <a:pt x="8377" y="6283"/>
                        </a:cubicBezTo>
                        <a:cubicBezTo>
                          <a:pt x="8337" y="6283"/>
                          <a:pt x="8297" y="6279"/>
                          <a:pt x="8260" y="6273"/>
                        </a:cubicBezTo>
                        <a:cubicBezTo>
                          <a:pt x="7349" y="6169"/>
                          <a:pt x="6841" y="5556"/>
                          <a:pt x="6274" y="4899"/>
                        </a:cubicBezTo>
                        <a:cubicBezTo>
                          <a:pt x="6124" y="4705"/>
                          <a:pt x="5945" y="4541"/>
                          <a:pt x="5751" y="4406"/>
                        </a:cubicBezTo>
                        <a:cubicBezTo>
                          <a:pt x="5610" y="4316"/>
                          <a:pt x="5455" y="4266"/>
                          <a:pt x="5296" y="4266"/>
                        </a:cubicBezTo>
                        <a:cubicBezTo>
                          <a:pt x="5219" y="4266"/>
                          <a:pt x="5142" y="4277"/>
                          <a:pt x="5064" y="4302"/>
                        </a:cubicBezTo>
                        <a:cubicBezTo>
                          <a:pt x="4959" y="4332"/>
                          <a:pt x="4870" y="4406"/>
                          <a:pt x="4810" y="4496"/>
                        </a:cubicBezTo>
                        <a:cubicBezTo>
                          <a:pt x="4750" y="4690"/>
                          <a:pt x="4795" y="4884"/>
                          <a:pt x="4899" y="5049"/>
                        </a:cubicBezTo>
                        <a:cubicBezTo>
                          <a:pt x="5064" y="5347"/>
                          <a:pt x="5228" y="5631"/>
                          <a:pt x="5422" y="5900"/>
                        </a:cubicBezTo>
                        <a:cubicBezTo>
                          <a:pt x="5601" y="6139"/>
                          <a:pt x="5736" y="6393"/>
                          <a:pt x="5811" y="6676"/>
                        </a:cubicBezTo>
                        <a:cubicBezTo>
                          <a:pt x="5870" y="6975"/>
                          <a:pt x="5736" y="7319"/>
                          <a:pt x="5467" y="7408"/>
                        </a:cubicBezTo>
                        <a:cubicBezTo>
                          <a:pt x="5418" y="7419"/>
                          <a:pt x="5369" y="7425"/>
                          <a:pt x="5320" y="7425"/>
                        </a:cubicBezTo>
                        <a:cubicBezTo>
                          <a:pt x="5171" y="7425"/>
                          <a:pt x="5023" y="7375"/>
                          <a:pt x="4899" y="7274"/>
                        </a:cubicBezTo>
                        <a:cubicBezTo>
                          <a:pt x="4735" y="7169"/>
                          <a:pt x="4616" y="7005"/>
                          <a:pt x="4451" y="6871"/>
                        </a:cubicBezTo>
                        <a:cubicBezTo>
                          <a:pt x="4227" y="6676"/>
                          <a:pt x="3944" y="6527"/>
                          <a:pt x="3645" y="6467"/>
                        </a:cubicBezTo>
                        <a:lnTo>
                          <a:pt x="3645" y="6467"/>
                        </a:lnTo>
                        <a:cubicBezTo>
                          <a:pt x="3496" y="6886"/>
                          <a:pt x="3794" y="7408"/>
                          <a:pt x="3525" y="7797"/>
                        </a:cubicBezTo>
                        <a:cubicBezTo>
                          <a:pt x="3370" y="8029"/>
                          <a:pt x="3170" y="8100"/>
                          <a:pt x="2947" y="8100"/>
                        </a:cubicBezTo>
                        <a:cubicBezTo>
                          <a:pt x="2604" y="8100"/>
                          <a:pt x="2208" y="7931"/>
                          <a:pt x="1850" y="7931"/>
                        </a:cubicBezTo>
                        <a:cubicBezTo>
                          <a:pt x="1726" y="7931"/>
                          <a:pt x="1606" y="7951"/>
                          <a:pt x="1494" y="8006"/>
                        </a:cubicBezTo>
                        <a:cubicBezTo>
                          <a:pt x="1479" y="8588"/>
                          <a:pt x="1464" y="9171"/>
                          <a:pt x="1435" y="9753"/>
                        </a:cubicBezTo>
                        <a:cubicBezTo>
                          <a:pt x="1435" y="9902"/>
                          <a:pt x="1420" y="10082"/>
                          <a:pt x="1285" y="10156"/>
                        </a:cubicBezTo>
                        <a:cubicBezTo>
                          <a:pt x="1221" y="10175"/>
                          <a:pt x="1145" y="10187"/>
                          <a:pt x="1071" y="10187"/>
                        </a:cubicBezTo>
                        <a:cubicBezTo>
                          <a:pt x="1026" y="10187"/>
                          <a:pt x="982" y="10183"/>
                          <a:pt x="942" y="10171"/>
                        </a:cubicBezTo>
                        <a:cubicBezTo>
                          <a:pt x="374" y="10171"/>
                          <a:pt x="1" y="10903"/>
                          <a:pt x="240" y="11426"/>
                        </a:cubicBezTo>
                        <a:cubicBezTo>
                          <a:pt x="480" y="11905"/>
                          <a:pt x="1039" y="12145"/>
                          <a:pt x="1566" y="12145"/>
                        </a:cubicBezTo>
                        <a:cubicBezTo>
                          <a:pt x="1597" y="12145"/>
                          <a:pt x="1628" y="12144"/>
                          <a:pt x="1659" y="12143"/>
                        </a:cubicBezTo>
                        <a:cubicBezTo>
                          <a:pt x="2226" y="12113"/>
                          <a:pt x="2749" y="11859"/>
                          <a:pt x="3272" y="11635"/>
                        </a:cubicBezTo>
                        <a:cubicBezTo>
                          <a:pt x="3880" y="11360"/>
                          <a:pt x="4413" y="11143"/>
                          <a:pt x="5021" y="11143"/>
                        </a:cubicBezTo>
                        <a:cubicBezTo>
                          <a:pt x="5174" y="11143"/>
                          <a:pt x="5332" y="11157"/>
                          <a:pt x="5497" y="11187"/>
                        </a:cubicBezTo>
                        <a:cubicBezTo>
                          <a:pt x="5568" y="11201"/>
                          <a:pt x="5638" y="11207"/>
                          <a:pt x="5708" y="11207"/>
                        </a:cubicBezTo>
                        <a:cubicBezTo>
                          <a:pt x="6081" y="11207"/>
                          <a:pt x="6446" y="11026"/>
                          <a:pt x="6811" y="10888"/>
                        </a:cubicBezTo>
                        <a:cubicBezTo>
                          <a:pt x="8379" y="10291"/>
                          <a:pt x="10186" y="10395"/>
                          <a:pt x="11680" y="9634"/>
                        </a:cubicBezTo>
                        <a:cubicBezTo>
                          <a:pt x="12501" y="9200"/>
                          <a:pt x="13218" y="8528"/>
                          <a:pt x="14114" y="8349"/>
                        </a:cubicBezTo>
                        <a:cubicBezTo>
                          <a:pt x="14288" y="8317"/>
                          <a:pt x="14463" y="8303"/>
                          <a:pt x="14639" y="8303"/>
                        </a:cubicBezTo>
                        <a:cubicBezTo>
                          <a:pt x="15190" y="8303"/>
                          <a:pt x="15751" y="8434"/>
                          <a:pt x="16295" y="8513"/>
                        </a:cubicBezTo>
                        <a:cubicBezTo>
                          <a:pt x="16860" y="8600"/>
                          <a:pt x="17427" y="8633"/>
                          <a:pt x="17995" y="8633"/>
                        </a:cubicBezTo>
                        <a:cubicBezTo>
                          <a:pt x="18793" y="8633"/>
                          <a:pt x="19593" y="8568"/>
                          <a:pt x="20387" y="8498"/>
                        </a:cubicBezTo>
                        <a:cubicBezTo>
                          <a:pt x="20626" y="8484"/>
                          <a:pt x="20910" y="8454"/>
                          <a:pt x="21059" y="8260"/>
                        </a:cubicBezTo>
                        <a:cubicBezTo>
                          <a:pt x="21208" y="8036"/>
                          <a:pt x="21208" y="7722"/>
                          <a:pt x="21029" y="7513"/>
                        </a:cubicBezTo>
                        <a:cubicBezTo>
                          <a:pt x="20865" y="7304"/>
                          <a:pt x="20671" y="7124"/>
                          <a:pt x="20432" y="7005"/>
                        </a:cubicBezTo>
                        <a:cubicBezTo>
                          <a:pt x="19745" y="6527"/>
                          <a:pt x="19103" y="5989"/>
                          <a:pt x="18535" y="5392"/>
                        </a:cubicBezTo>
                        <a:cubicBezTo>
                          <a:pt x="18012" y="4839"/>
                          <a:pt x="17415" y="4511"/>
                          <a:pt x="16922" y="3928"/>
                        </a:cubicBezTo>
                        <a:cubicBezTo>
                          <a:pt x="16355" y="3226"/>
                          <a:pt x="15727" y="2569"/>
                          <a:pt x="15055" y="1972"/>
                        </a:cubicBezTo>
                        <a:cubicBezTo>
                          <a:pt x="14742" y="1673"/>
                          <a:pt x="14383" y="1434"/>
                          <a:pt x="13995" y="1270"/>
                        </a:cubicBezTo>
                        <a:cubicBezTo>
                          <a:pt x="13954" y="1252"/>
                          <a:pt x="13910" y="1244"/>
                          <a:pt x="13868" y="1244"/>
                        </a:cubicBezTo>
                        <a:cubicBezTo>
                          <a:pt x="13803" y="1244"/>
                          <a:pt x="13741" y="1264"/>
                          <a:pt x="13696" y="1300"/>
                        </a:cubicBezTo>
                        <a:cubicBezTo>
                          <a:pt x="13651" y="1360"/>
                          <a:pt x="13621" y="1434"/>
                          <a:pt x="13636" y="1509"/>
                        </a:cubicBezTo>
                        <a:cubicBezTo>
                          <a:pt x="13711" y="2345"/>
                          <a:pt x="14652" y="2898"/>
                          <a:pt x="14757" y="3734"/>
                        </a:cubicBezTo>
                        <a:cubicBezTo>
                          <a:pt x="13696" y="3316"/>
                          <a:pt x="12920" y="2390"/>
                          <a:pt x="12696" y="1285"/>
                        </a:cubicBezTo>
                        <a:cubicBezTo>
                          <a:pt x="12666" y="986"/>
                          <a:pt x="12606" y="688"/>
                          <a:pt x="12486" y="419"/>
                        </a:cubicBezTo>
                        <a:cubicBezTo>
                          <a:pt x="12371" y="187"/>
                          <a:pt x="12133" y="0"/>
                          <a:pt x="11888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6"/>
                  <p:cNvSpPr/>
                  <p:nvPr/>
                </p:nvSpPr>
                <p:spPr>
                  <a:xfrm>
                    <a:off x="7863572" y="1690418"/>
                    <a:ext cx="564071" cy="50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5" h="9472" extrusionOk="0">
                        <a:moveTo>
                          <a:pt x="1015" y="0"/>
                        </a:moveTo>
                        <a:cubicBezTo>
                          <a:pt x="976" y="0"/>
                          <a:pt x="936" y="5"/>
                          <a:pt x="897" y="16"/>
                        </a:cubicBezTo>
                        <a:lnTo>
                          <a:pt x="2106" y="2241"/>
                        </a:lnTo>
                        <a:cubicBezTo>
                          <a:pt x="2256" y="2540"/>
                          <a:pt x="2420" y="2913"/>
                          <a:pt x="2241" y="3197"/>
                        </a:cubicBezTo>
                        <a:cubicBezTo>
                          <a:pt x="1763" y="3988"/>
                          <a:pt x="239" y="3062"/>
                          <a:pt x="30" y="4212"/>
                        </a:cubicBezTo>
                        <a:cubicBezTo>
                          <a:pt x="0" y="4421"/>
                          <a:pt x="30" y="4630"/>
                          <a:pt x="120" y="4825"/>
                        </a:cubicBezTo>
                        <a:cubicBezTo>
                          <a:pt x="239" y="5108"/>
                          <a:pt x="434" y="5347"/>
                          <a:pt x="673" y="5541"/>
                        </a:cubicBezTo>
                        <a:cubicBezTo>
                          <a:pt x="1404" y="6124"/>
                          <a:pt x="2136" y="6706"/>
                          <a:pt x="2913" y="7259"/>
                        </a:cubicBezTo>
                        <a:cubicBezTo>
                          <a:pt x="2928" y="7289"/>
                          <a:pt x="2958" y="7289"/>
                          <a:pt x="2987" y="7304"/>
                        </a:cubicBezTo>
                        <a:cubicBezTo>
                          <a:pt x="3032" y="7304"/>
                          <a:pt x="3062" y="7259"/>
                          <a:pt x="3077" y="7229"/>
                        </a:cubicBezTo>
                        <a:lnTo>
                          <a:pt x="3286" y="6945"/>
                        </a:lnTo>
                        <a:cubicBezTo>
                          <a:pt x="3988" y="7558"/>
                          <a:pt x="4182" y="8543"/>
                          <a:pt x="4705" y="9290"/>
                        </a:cubicBezTo>
                        <a:cubicBezTo>
                          <a:pt x="4770" y="9377"/>
                          <a:pt x="4882" y="9471"/>
                          <a:pt x="4978" y="9471"/>
                        </a:cubicBezTo>
                        <a:cubicBezTo>
                          <a:pt x="5015" y="9471"/>
                          <a:pt x="5050" y="9457"/>
                          <a:pt x="5078" y="9425"/>
                        </a:cubicBezTo>
                        <a:cubicBezTo>
                          <a:pt x="5108" y="9380"/>
                          <a:pt x="5123" y="9335"/>
                          <a:pt x="5123" y="9275"/>
                        </a:cubicBezTo>
                        <a:cubicBezTo>
                          <a:pt x="5183" y="8409"/>
                          <a:pt x="5093" y="7543"/>
                          <a:pt x="4824" y="6721"/>
                        </a:cubicBezTo>
                        <a:cubicBezTo>
                          <a:pt x="4795" y="6617"/>
                          <a:pt x="4765" y="6497"/>
                          <a:pt x="4780" y="6393"/>
                        </a:cubicBezTo>
                        <a:cubicBezTo>
                          <a:pt x="4810" y="6258"/>
                          <a:pt x="4884" y="6154"/>
                          <a:pt x="4974" y="6064"/>
                        </a:cubicBezTo>
                        <a:cubicBezTo>
                          <a:pt x="5063" y="5930"/>
                          <a:pt x="5198" y="5810"/>
                          <a:pt x="5347" y="5736"/>
                        </a:cubicBezTo>
                        <a:cubicBezTo>
                          <a:pt x="5399" y="5715"/>
                          <a:pt x="5454" y="5706"/>
                          <a:pt x="5510" y="5706"/>
                        </a:cubicBezTo>
                        <a:cubicBezTo>
                          <a:pt x="6121" y="5706"/>
                          <a:pt x="6967" y="6803"/>
                          <a:pt x="7199" y="7199"/>
                        </a:cubicBezTo>
                        <a:cubicBezTo>
                          <a:pt x="7304" y="7393"/>
                          <a:pt x="7423" y="7573"/>
                          <a:pt x="7572" y="7737"/>
                        </a:cubicBezTo>
                        <a:cubicBezTo>
                          <a:pt x="7676" y="7831"/>
                          <a:pt x="7809" y="7883"/>
                          <a:pt x="7945" y="7883"/>
                        </a:cubicBezTo>
                        <a:cubicBezTo>
                          <a:pt x="8026" y="7883"/>
                          <a:pt x="8107" y="7865"/>
                          <a:pt x="8185" y="7826"/>
                        </a:cubicBezTo>
                        <a:cubicBezTo>
                          <a:pt x="8215" y="7797"/>
                          <a:pt x="8230" y="7767"/>
                          <a:pt x="8245" y="7737"/>
                        </a:cubicBezTo>
                        <a:cubicBezTo>
                          <a:pt x="8245" y="7677"/>
                          <a:pt x="8215" y="7632"/>
                          <a:pt x="8185" y="7602"/>
                        </a:cubicBezTo>
                        <a:cubicBezTo>
                          <a:pt x="7916" y="7289"/>
                          <a:pt x="7617" y="7035"/>
                          <a:pt x="7259" y="6826"/>
                        </a:cubicBezTo>
                        <a:cubicBezTo>
                          <a:pt x="7095" y="6751"/>
                          <a:pt x="6930" y="6662"/>
                          <a:pt x="6781" y="6557"/>
                        </a:cubicBezTo>
                        <a:cubicBezTo>
                          <a:pt x="6617" y="6438"/>
                          <a:pt x="6542" y="6258"/>
                          <a:pt x="6572" y="6064"/>
                        </a:cubicBezTo>
                        <a:cubicBezTo>
                          <a:pt x="6652" y="5809"/>
                          <a:pt x="6787" y="5709"/>
                          <a:pt x="6948" y="5709"/>
                        </a:cubicBezTo>
                        <a:cubicBezTo>
                          <a:pt x="7446" y="5709"/>
                          <a:pt x="8195" y="6660"/>
                          <a:pt x="8364" y="6886"/>
                        </a:cubicBezTo>
                        <a:cubicBezTo>
                          <a:pt x="8887" y="7602"/>
                          <a:pt x="9290" y="8454"/>
                          <a:pt x="10082" y="8917"/>
                        </a:cubicBezTo>
                        <a:cubicBezTo>
                          <a:pt x="10159" y="8959"/>
                          <a:pt x="10260" y="8988"/>
                          <a:pt x="10349" y="8988"/>
                        </a:cubicBezTo>
                        <a:cubicBezTo>
                          <a:pt x="10450" y="8988"/>
                          <a:pt x="10536" y="8952"/>
                          <a:pt x="10559" y="8857"/>
                        </a:cubicBezTo>
                        <a:cubicBezTo>
                          <a:pt x="10574" y="8752"/>
                          <a:pt x="10530" y="8663"/>
                          <a:pt x="10455" y="8588"/>
                        </a:cubicBezTo>
                        <a:cubicBezTo>
                          <a:pt x="10343" y="8452"/>
                          <a:pt x="9364" y="7283"/>
                          <a:pt x="9080" y="6798"/>
                        </a:cubicBezTo>
                        <a:lnTo>
                          <a:pt x="9080" y="6798"/>
                        </a:lnTo>
                        <a:cubicBezTo>
                          <a:pt x="9120" y="6824"/>
                          <a:pt x="9168" y="6839"/>
                          <a:pt x="9215" y="6839"/>
                        </a:cubicBezTo>
                        <a:cubicBezTo>
                          <a:pt x="9258" y="6839"/>
                          <a:pt x="9301" y="6826"/>
                          <a:pt x="9335" y="6796"/>
                        </a:cubicBezTo>
                        <a:cubicBezTo>
                          <a:pt x="9454" y="6647"/>
                          <a:pt x="9454" y="6438"/>
                          <a:pt x="9335" y="6303"/>
                        </a:cubicBezTo>
                        <a:cubicBezTo>
                          <a:pt x="9215" y="6169"/>
                          <a:pt x="9066" y="6064"/>
                          <a:pt x="8902" y="5975"/>
                        </a:cubicBezTo>
                        <a:cubicBezTo>
                          <a:pt x="8767" y="5885"/>
                          <a:pt x="8648" y="5780"/>
                          <a:pt x="8528" y="5661"/>
                        </a:cubicBezTo>
                        <a:cubicBezTo>
                          <a:pt x="8454" y="5556"/>
                          <a:pt x="8379" y="5452"/>
                          <a:pt x="8274" y="5362"/>
                        </a:cubicBezTo>
                        <a:cubicBezTo>
                          <a:pt x="8185" y="5273"/>
                          <a:pt x="8080" y="5198"/>
                          <a:pt x="7961" y="5138"/>
                        </a:cubicBezTo>
                        <a:cubicBezTo>
                          <a:pt x="7647" y="4929"/>
                          <a:pt x="7348" y="4720"/>
                          <a:pt x="7065" y="4496"/>
                        </a:cubicBezTo>
                        <a:cubicBezTo>
                          <a:pt x="6945" y="4406"/>
                          <a:pt x="6841" y="4287"/>
                          <a:pt x="6781" y="4152"/>
                        </a:cubicBezTo>
                        <a:cubicBezTo>
                          <a:pt x="6751" y="4048"/>
                          <a:pt x="6736" y="3943"/>
                          <a:pt x="6751" y="3824"/>
                        </a:cubicBezTo>
                        <a:cubicBezTo>
                          <a:pt x="6736" y="3197"/>
                          <a:pt x="6497" y="2584"/>
                          <a:pt x="6064" y="2121"/>
                        </a:cubicBezTo>
                        <a:cubicBezTo>
                          <a:pt x="6004" y="2047"/>
                          <a:pt x="5930" y="1987"/>
                          <a:pt x="5840" y="1972"/>
                        </a:cubicBezTo>
                        <a:cubicBezTo>
                          <a:pt x="5821" y="1970"/>
                          <a:pt x="5803" y="1968"/>
                          <a:pt x="5786" y="1968"/>
                        </a:cubicBezTo>
                        <a:cubicBezTo>
                          <a:pt x="5176" y="1968"/>
                          <a:pt x="5847" y="3488"/>
                          <a:pt x="5556" y="3764"/>
                        </a:cubicBezTo>
                        <a:cubicBezTo>
                          <a:pt x="5153" y="3525"/>
                          <a:pt x="4929" y="2928"/>
                          <a:pt x="4690" y="2525"/>
                        </a:cubicBezTo>
                        <a:cubicBezTo>
                          <a:pt x="4559" y="2299"/>
                          <a:pt x="3387" y="1239"/>
                          <a:pt x="2952" y="1239"/>
                        </a:cubicBezTo>
                        <a:cubicBezTo>
                          <a:pt x="2841" y="1239"/>
                          <a:pt x="2778" y="1309"/>
                          <a:pt x="2793" y="1479"/>
                        </a:cubicBezTo>
                        <a:cubicBezTo>
                          <a:pt x="2853" y="2330"/>
                          <a:pt x="3794" y="2868"/>
                          <a:pt x="3913" y="3704"/>
                        </a:cubicBezTo>
                        <a:cubicBezTo>
                          <a:pt x="2838" y="3301"/>
                          <a:pt x="2062" y="2375"/>
                          <a:pt x="1837" y="1255"/>
                        </a:cubicBezTo>
                        <a:cubicBezTo>
                          <a:pt x="1808" y="971"/>
                          <a:pt x="1718" y="688"/>
                          <a:pt x="1613" y="419"/>
                        </a:cubicBezTo>
                        <a:cubicBezTo>
                          <a:pt x="1498" y="187"/>
                          <a:pt x="1260" y="0"/>
                          <a:pt x="1015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80132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 preserve="1" userDrawn="1">
  <p:cSld name="1_Title only 4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8100019" scaled="0"/>
        </a:grad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31"/>
          <p:cNvGrpSpPr/>
          <p:nvPr/>
        </p:nvGrpSpPr>
        <p:grpSpPr>
          <a:xfrm>
            <a:off x="-3018420" y="2276253"/>
            <a:ext cx="14710630" cy="4041534"/>
            <a:chOff x="-3018420" y="2276253"/>
            <a:chExt cx="14710630" cy="4041534"/>
          </a:xfrm>
        </p:grpSpPr>
        <p:sp>
          <p:nvSpPr>
            <p:cNvPr id="795" name="Google Shape;795;p31"/>
            <p:cNvSpPr/>
            <p:nvPr/>
          </p:nvSpPr>
          <p:spPr>
            <a:xfrm flipH="1">
              <a:off x="-3018420" y="2712986"/>
              <a:ext cx="3775097" cy="335728"/>
            </a:xfrm>
            <a:custGeom>
              <a:avLst/>
              <a:gdLst/>
              <a:ahLst/>
              <a:cxnLst/>
              <a:rect l="l" t="t" r="r" b="b"/>
              <a:pathLst>
                <a:path w="42999" h="3824" extrusionOk="0">
                  <a:moveTo>
                    <a:pt x="33296" y="1"/>
                  </a:moveTo>
                  <a:cubicBezTo>
                    <a:pt x="29052" y="1"/>
                    <a:pt x="24852" y="665"/>
                    <a:pt x="20664" y="665"/>
                  </a:cubicBezTo>
                  <a:cubicBezTo>
                    <a:pt x="20582" y="665"/>
                    <a:pt x="20499" y="665"/>
                    <a:pt x="20417" y="664"/>
                  </a:cubicBezTo>
                  <a:cubicBezTo>
                    <a:pt x="15638" y="650"/>
                    <a:pt x="10859" y="530"/>
                    <a:pt x="6079" y="530"/>
                  </a:cubicBezTo>
                  <a:cubicBezTo>
                    <a:pt x="5665" y="530"/>
                    <a:pt x="5004" y="490"/>
                    <a:pt x="4290" y="490"/>
                  </a:cubicBezTo>
                  <a:cubicBezTo>
                    <a:pt x="2998" y="490"/>
                    <a:pt x="1532" y="620"/>
                    <a:pt x="1031" y="1351"/>
                  </a:cubicBezTo>
                  <a:cubicBezTo>
                    <a:pt x="1" y="2905"/>
                    <a:pt x="3720" y="3233"/>
                    <a:pt x="5109" y="3248"/>
                  </a:cubicBezTo>
                  <a:cubicBezTo>
                    <a:pt x="5162" y="3249"/>
                    <a:pt x="5216" y="3249"/>
                    <a:pt x="5269" y="3249"/>
                  </a:cubicBezTo>
                  <a:cubicBezTo>
                    <a:pt x="6509" y="3249"/>
                    <a:pt x="7741" y="3123"/>
                    <a:pt x="8972" y="3123"/>
                  </a:cubicBezTo>
                  <a:cubicBezTo>
                    <a:pt x="9317" y="3123"/>
                    <a:pt x="9662" y="3133"/>
                    <a:pt x="10007" y="3159"/>
                  </a:cubicBezTo>
                  <a:cubicBezTo>
                    <a:pt x="11232" y="3248"/>
                    <a:pt x="12427" y="3517"/>
                    <a:pt x="13636" y="3666"/>
                  </a:cubicBezTo>
                  <a:cubicBezTo>
                    <a:pt x="14626" y="3784"/>
                    <a:pt x="15627" y="3823"/>
                    <a:pt x="16632" y="3823"/>
                  </a:cubicBezTo>
                  <a:cubicBezTo>
                    <a:pt x="17539" y="3823"/>
                    <a:pt x="18450" y="3791"/>
                    <a:pt x="19357" y="3756"/>
                  </a:cubicBezTo>
                  <a:cubicBezTo>
                    <a:pt x="23971" y="3592"/>
                    <a:pt x="28542" y="3338"/>
                    <a:pt x="33141" y="3144"/>
                  </a:cubicBezTo>
                  <a:cubicBezTo>
                    <a:pt x="33556" y="3126"/>
                    <a:pt x="33985" y="3121"/>
                    <a:pt x="34424" y="3121"/>
                  </a:cubicBezTo>
                  <a:cubicBezTo>
                    <a:pt x="35095" y="3121"/>
                    <a:pt x="35790" y="3133"/>
                    <a:pt x="36489" y="3133"/>
                  </a:cubicBezTo>
                  <a:cubicBezTo>
                    <a:pt x="38831" y="3133"/>
                    <a:pt x="41229" y="2994"/>
                    <a:pt x="42999" y="1785"/>
                  </a:cubicBezTo>
                  <a:cubicBezTo>
                    <a:pt x="41789" y="1172"/>
                    <a:pt x="40489" y="739"/>
                    <a:pt x="39145" y="500"/>
                  </a:cubicBezTo>
                  <a:cubicBezTo>
                    <a:pt x="37637" y="216"/>
                    <a:pt x="36114" y="52"/>
                    <a:pt x="34575" y="22"/>
                  </a:cubicBezTo>
                  <a:cubicBezTo>
                    <a:pt x="34148" y="8"/>
                    <a:pt x="33722" y="1"/>
                    <a:pt x="332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6" name="Google Shape;796;p31"/>
            <p:cNvGrpSpPr/>
            <p:nvPr/>
          </p:nvGrpSpPr>
          <p:grpSpPr>
            <a:xfrm>
              <a:off x="-259106" y="3320616"/>
              <a:ext cx="11247078" cy="2997172"/>
              <a:chOff x="-259106" y="3320616"/>
              <a:chExt cx="11247078" cy="2997172"/>
            </a:xfrm>
          </p:grpSpPr>
          <p:sp>
            <p:nvSpPr>
              <p:cNvPr id="797" name="Google Shape;797;p31"/>
              <p:cNvSpPr/>
              <p:nvPr/>
            </p:nvSpPr>
            <p:spPr>
              <a:xfrm rot="-660896" flipH="1">
                <a:off x="354391" y="3927451"/>
                <a:ext cx="6524127" cy="1783501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 rot="348952">
                <a:off x="1285276" y="4527237"/>
                <a:ext cx="4801307" cy="1280256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 flipH="1">
                <a:off x="-259106" y="4081647"/>
                <a:ext cx="2411404" cy="1263038"/>
              </a:xfrm>
              <a:custGeom>
                <a:avLst/>
                <a:gdLst/>
                <a:ahLst/>
                <a:cxnLst/>
                <a:rect l="l" t="t" r="r" b="b"/>
                <a:pathLst>
                  <a:path w="33515" h="17555" extrusionOk="0">
                    <a:moveTo>
                      <a:pt x="23472" y="0"/>
                    </a:moveTo>
                    <a:cubicBezTo>
                      <a:pt x="23216" y="0"/>
                      <a:pt x="22968" y="39"/>
                      <a:pt x="22732" y="124"/>
                    </a:cubicBezTo>
                    <a:cubicBezTo>
                      <a:pt x="22224" y="318"/>
                      <a:pt x="21806" y="692"/>
                      <a:pt x="21552" y="1169"/>
                    </a:cubicBezTo>
                    <a:cubicBezTo>
                      <a:pt x="21298" y="1588"/>
                      <a:pt x="21238" y="2110"/>
                      <a:pt x="20910" y="2484"/>
                    </a:cubicBezTo>
                    <a:cubicBezTo>
                      <a:pt x="20656" y="2723"/>
                      <a:pt x="20342" y="2902"/>
                      <a:pt x="19999" y="2962"/>
                    </a:cubicBezTo>
                    <a:cubicBezTo>
                      <a:pt x="19656" y="3044"/>
                      <a:pt x="19311" y="3075"/>
                      <a:pt x="18964" y="3075"/>
                    </a:cubicBezTo>
                    <a:cubicBezTo>
                      <a:pt x="17813" y="3075"/>
                      <a:pt x="16642" y="2729"/>
                      <a:pt x="15488" y="2729"/>
                    </a:cubicBezTo>
                    <a:cubicBezTo>
                      <a:pt x="15213" y="2729"/>
                      <a:pt x="14939" y="2749"/>
                      <a:pt x="14667" y="2797"/>
                    </a:cubicBezTo>
                    <a:cubicBezTo>
                      <a:pt x="10829" y="3484"/>
                      <a:pt x="11202" y="7711"/>
                      <a:pt x="6931" y="8293"/>
                    </a:cubicBezTo>
                    <a:cubicBezTo>
                      <a:pt x="3421" y="8771"/>
                      <a:pt x="434" y="11833"/>
                      <a:pt x="31" y="15358"/>
                    </a:cubicBezTo>
                    <a:cubicBezTo>
                      <a:pt x="1" y="15492"/>
                      <a:pt x="16" y="15641"/>
                      <a:pt x="61" y="15776"/>
                    </a:cubicBezTo>
                    <a:cubicBezTo>
                      <a:pt x="165" y="16030"/>
                      <a:pt x="464" y="16134"/>
                      <a:pt x="748" y="16179"/>
                    </a:cubicBezTo>
                    <a:cubicBezTo>
                      <a:pt x="1020" y="16224"/>
                      <a:pt x="1293" y="16243"/>
                      <a:pt x="1567" y="16243"/>
                    </a:cubicBezTo>
                    <a:cubicBezTo>
                      <a:pt x="2736" y="16243"/>
                      <a:pt x="3920" y="15897"/>
                      <a:pt x="5094" y="15776"/>
                    </a:cubicBezTo>
                    <a:cubicBezTo>
                      <a:pt x="5290" y="15755"/>
                      <a:pt x="5488" y="15746"/>
                      <a:pt x="5687" y="15746"/>
                    </a:cubicBezTo>
                    <a:cubicBezTo>
                      <a:pt x="8092" y="15746"/>
                      <a:pt x="10759" y="17128"/>
                      <a:pt x="13338" y="17224"/>
                    </a:cubicBezTo>
                    <a:cubicBezTo>
                      <a:pt x="16668" y="17359"/>
                      <a:pt x="19984" y="17523"/>
                      <a:pt x="23299" y="17553"/>
                    </a:cubicBezTo>
                    <a:cubicBezTo>
                      <a:pt x="23371" y="17554"/>
                      <a:pt x="23441" y="17555"/>
                      <a:pt x="23512" y="17555"/>
                    </a:cubicBezTo>
                    <a:cubicBezTo>
                      <a:pt x="26185" y="17555"/>
                      <a:pt x="28504" y="16739"/>
                      <a:pt x="31021" y="15880"/>
                    </a:cubicBezTo>
                    <a:cubicBezTo>
                      <a:pt x="32141" y="15492"/>
                      <a:pt x="33470" y="14835"/>
                      <a:pt x="33500" y="13655"/>
                    </a:cubicBezTo>
                    <a:cubicBezTo>
                      <a:pt x="33515" y="13162"/>
                      <a:pt x="33276" y="12699"/>
                      <a:pt x="33127" y="12221"/>
                    </a:cubicBezTo>
                    <a:cubicBezTo>
                      <a:pt x="32559" y="10369"/>
                      <a:pt x="33291" y="8398"/>
                      <a:pt x="32260" y="6666"/>
                    </a:cubicBezTo>
                    <a:cubicBezTo>
                      <a:pt x="31529" y="5441"/>
                      <a:pt x="29497" y="3858"/>
                      <a:pt x="28437" y="2842"/>
                    </a:cubicBezTo>
                    <a:cubicBezTo>
                      <a:pt x="27469" y="1914"/>
                      <a:pt x="25276" y="0"/>
                      <a:pt x="234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 flipH="1">
                <a:off x="553663" y="4384541"/>
                <a:ext cx="1103281" cy="675947"/>
              </a:xfrm>
              <a:custGeom>
                <a:avLst/>
                <a:gdLst/>
                <a:ahLst/>
                <a:cxnLst/>
                <a:rect l="l" t="t" r="r" b="b"/>
                <a:pathLst>
                  <a:path w="15334" h="9395" extrusionOk="0">
                    <a:moveTo>
                      <a:pt x="14824" y="1"/>
                    </a:moveTo>
                    <a:cubicBezTo>
                      <a:pt x="14791" y="1"/>
                      <a:pt x="14758" y="3"/>
                      <a:pt x="14727" y="6"/>
                    </a:cubicBezTo>
                    <a:cubicBezTo>
                      <a:pt x="14234" y="66"/>
                      <a:pt x="13666" y="111"/>
                      <a:pt x="13203" y="320"/>
                    </a:cubicBezTo>
                    <a:cubicBezTo>
                      <a:pt x="12770" y="484"/>
                      <a:pt x="12501" y="798"/>
                      <a:pt x="12038" y="872"/>
                    </a:cubicBezTo>
                    <a:cubicBezTo>
                      <a:pt x="11950" y="887"/>
                      <a:pt x="11861" y="894"/>
                      <a:pt x="11772" y="894"/>
                    </a:cubicBezTo>
                    <a:cubicBezTo>
                      <a:pt x="11179" y="894"/>
                      <a:pt x="10586" y="603"/>
                      <a:pt x="9999" y="603"/>
                    </a:cubicBezTo>
                    <a:cubicBezTo>
                      <a:pt x="9802" y="603"/>
                      <a:pt x="9606" y="635"/>
                      <a:pt x="9410" y="723"/>
                    </a:cubicBezTo>
                    <a:cubicBezTo>
                      <a:pt x="8305" y="1216"/>
                      <a:pt x="8320" y="3068"/>
                      <a:pt x="7185" y="3426"/>
                    </a:cubicBezTo>
                    <a:cubicBezTo>
                      <a:pt x="7065" y="3456"/>
                      <a:pt x="6946" y="3471"/>
                      <a:pt x="6841" y="3486"/>
                    </a:cubicBezTo>
                    <a:cubicBezTo>
                      <a:pt x="6557" y="3501"/>
                      <a:pt x="6244" y="3501"/>
                      <a:pt x="5990" y="3635"/>
                    </a:cubicBezTo>
                    <a:cubicBezTo>
                      <a:pt x="5826" y="3785"/>
                      <a:pt x="5646" y="3919"/>
                      <a:pt x="5497" y="4083"/>
                    </a:cubicBezTo>
                    <a:cubicBezTo>
                      <a:pt x="5273" y="4218"/>
                      <a:pt x="5049" y="4307"/>
                      <a:pt x="4795" y="4367"/>
                    </a:cubicBezTo>
                    <a:cubicBezTo>
                      <a:pt x="2928" y="4950"/>
                      <a:pt x="1270" y="6040"/>
                      <a:pt x="1" y="7518"/>
                    </a:cubicBezTo>
                    <a:lnTo>
                      <a:pt x="1181" y="7294"/>
                    </a:lnTo>
                    <a:cubicBezTo>
                      <a:pt x="1241" y="7286"/>
                      <a:pt x="1306" y="7280"/>
                      <a:pt x="1368" y="7280"/>
                    </a:cubicBezTo>
                    <a:cubicBezTo>
                      <a:pt x="1522" y="7280"/>
                      <a:pt x="1665" y="7317"/>
                      <a:pt x="1718" y="7444"/>
                    </a:cubicBezTo>
                    <a:cubicBezTo>
                      <a:pt x="1748" y="7563"/>
                      <a:pt x="1689" y="7668"/>
                      <a:pt x="1718" y="7802"/>
                    </a:cubicBezTo>
                    <a:cubicBezTo>
                      <a:pt x="1748" y="7952"/>
                      <a:pt x="1898" y="8026"/>
                      <a:pt x="2032" y="8086"/>
                    </a:cubicBezTo>
                    <a:cubicBezTo>
                      <a:pt x="3257" y="8639"/>
                      <a:pt x="4541" y="9057"/>
                      <a:pt x="5870" y="9326"/>
                    </a:cubicBezTo>
                    <a:cubicBezTo>
                      <a:pt x="6177" y="9369"/>
                      <a:pt x="6502" y="9394"/>
                      <a:pt x="6831" y="9394"/>
                    </a:cubicBezTo>
                    <a:cubicBezTo>
                      <a:pt x="7850" y="9394"/>
                      <a:pt x="8919" y="9155"/>
                      <a:pt x="9664" y="8489"/>
                    </a:cubicBezTo>
                    <a:cubicBezTo>
                      <a:pt x="10396" y="7832"/>
                      <a:pt x="10590" y="6443"/>
                      <a:pt x="11381" y="5950"/>
                    </a:cubicBezTo>
                    <a:cubicBezTo>
                      <a:pt x="12352" y="5353"/>
                      <a:pt x="13144" y="4502"/>
                      <a:pt x="13696" y="3501"/>
                    </a:cubicBezTo>
                    <a:cubicBezTo>
                      <a:pt x="13323" y="3501"/>
                      <a:pt x="12949" y="3591"/>
                      <a:pt x="12636" y="3785"/>
                    </a:cubicBezTo>
                    <a:cubicBezTo>
                      <a:pt x="12412" y="3908"/>
                      <a:pt x="12155" y="4072"/>
                      <a:pt x="11921" y="4072"/>
                    </a:cubicBezTo>
                    <a:cubicBezTo>
                      <a:pt x="11842" y="4072"/>
                      <a:pt x="11766" y="4054"/>
                      <a:pt x="11695" y="4009"/>
                    </a:cubicBezTo>
                    <a:cubicBezTo>
                      <a:pt x="11516" y="3859"/>
                      <a:pt x="11456" y="3606"/>
                      <a:pt x="11561" y="3396"/>
                    </a:cubicBezTo>
                    <a:cubicBezTo>
                      <a:pt x="11665" y="3202"/>
                      <a:pt x="11814" y="3038"/>
                      <a:pt x="12009" y="2919"/>
                    </a:cubicBezTo>
                    <a:cubicBezTo>
                      <a:pt x="12516" y="2545"/>
                      <a:pt x="13084" y="2261"/>
                      <a:pt x="13562" y="1858"/>
                    </a:cubicBezTo>
                    <a:cubicBezTo>
                      <a:pt x="14099" y="1440"/>
                      <a:pt x="14577" y="947"/>
                      <a:pt x="15130" y="514"/>
                    </a:cubicBezTo>
                    <a:cubicBezTo>
                      <a:pt x="15205" y="469"/>
                      <a:pt x="15264" y="395"/>
                      <a:pt x="15294" y="305"/>
                    </a:cubicBezTo>
                    <a:cubicBezTo>
                      <a:pt x="15334" y="95"/>
                      <a:pt x="15063" y="1"/>
                      <a:pt x="14824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 flipH="1">
                <a:off x="244108" y="4418356"/>
                <a:ext cx="365146" cy="33570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666" extrusionOk="0">
                    <a:moveTo>
                      <a:pt x="4261" y="0"/>
                    </a:moveTo>
                    <a:cubicBezTo>
                      <a:pt x="4162" y="0"/>
                      <a:pt x="4051" y="14"/>
                      <a:pt x="3928" y="44"/>
                    </a:cubicBezTo>
                    <a:cubicBezTo>
                      <a:pt x="3525" y="134"/>
                      <a:pt x="3301" y="417"/>
                      <a:pt x="2973" y="612"/>
                    </a:cubicBezTo>
                    <a:cubicBezTo>
                      <a:pt x="2599" y="836"/>
                      <a:pt x="2061" y="865"/>
                      <a:pt x="1733" y="1134"/>
                    </a:cubicBezTo>
                    <a:cubicBezTo>
                      <a:pt x="1061" y="1702"/>
                      <a:pt x="1703" y="2822"/>
                      <a:pt x="1016" y="3315"/>
                    </a:cubicBezTo>
                    <a:cubicBezTo>
                      <a:pt x="882" y="3419"/>
                      <a:pt x="702" y="3464"/>
                      <a:pt x="553" y="3554"/>
                    </a:cubicBezTo>
                    <a:cubicBezTo>
                      <a:pt x="254" y="3748"/>
                      <a:pt x="135" y="4121"/>
                      <a:pt x="30" y="4465"/>
                    </a:cubicBezTo>
                    <a:cubicBezTo>
                      <a:pt x="15" y="4524"/>
                      <a:pt x="0" y="4614"/>
                      <a:pt x="60" y="4644"/>
                    </a:cubicBezTo>
                    <a:cubicBezTo>
                      <a:pt x="81" y="4654"/>
                      <a:pt x="110" y="4665"/>
                      <a:pt x="135" y="4665"/>
                    </a:cubicBezTo>
                    <a:cubicBezTo>
                      <a:pt x="146" y="4665"/>
                      <a:pt x="156" y="4663"/>
                      <a:pt x="165" y="4659"/>
                    </a:cubicBezTo>
                    <a:cubicBezTo>
                      <a:pt x="478" y="4599"/>
                      <a:pt x="777" y="4480"/>
                      <a:pt x="1031" y="4300"/>
                    </a:cubicBezTo>
                    <a:cubicBezTo>
                      <a:pt x="1345" y="4076"/>
                      <a:pt x="1599" y="3763"/>
                      <a:pt x="1927" y="3584"/>
                    </a:cubicBezTo>
                    <a:cubicBezTo>
                      <a:pt x="2256" y="3419"/>
                      <a:pt x="2599" y="3300"/>
                      <a:pt x="2943" y="3210"/>
                    </a:cubicBezTo>
                    <a:cubicBezTo>
                      <a:pt x="3839" y="2897"/>
                      <a:pt x="4556" y="2195"/>
                      <a:pt x="4854" y="1299"/>
                    </a:cubicBezTo>
                    <a:cubicBezTo>
                      <a:pt x="5075" y="599"/>
                      <a:pt x="4913" y="0"/>
                      <a:pt x="4261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 rot="-281306" flipH="1">
                <a:off x="4509104" y="4168054"/>
                <a:ext cx="4937074" cy="1416257"/>
              </a:xfrm>
              <a:custGeom>
                <a:avLst/>
                <a:gdLst/>
                <a:ahLst/>
                <a:cxnLst/>
                <a:rect l="l" t="t" r="r" b="b"/>
                <a:pathLst>
                  <a:path w="67851" h="26551" extrusionOk="0">
                    <a:moveTo>
                      <a:pt x="38697" y="0"/>
                    </a:moveTo>
                    <a:cubicBezTo>
                      <a:pt x="38891" y="90"/>
                      <a:pt x="39056" y="224"/>
                      <a:pt x="39190" y="374"/>
                    </a:cubicBezTo>
                    <a:cubicBezTo>
                      <a:pt x="39325" y="553"/>
                      <a:pt x="39325" y="792"/>
                      <a:pt x="39190" y="956"/>
                    </a:cubicBezTo>
                    <a:cubicBezTo>
                      <a:pt x="39101" y="1031"/>
                      <a:pt x="39011" y="1076"/>
                      <a:pt x="38906" y="1106"/>
                    </a:cubicBezTo>
                    <a:cubicBezTo>
                      <a:pt x="37876" y="1419"/>
                      <a:pt x="37114" y="1628"/>
                      <a:pt x="36054" y="1628"/>
                    </a:cubicBezTo>
                    <a:cubicBezTo>
                      <a:pt x="35215" y="1528"/>
                      <a:pt x="34292" y="1316"/>
                      <a:pt x="33402" y="1316"/>
                    </a:cubicBezTo>
                    <a:cubicBezTo>
                      <a:pt x="32834" y="1316"/>
                      <a:pt x="32279" y="1402"/>
                      <a:pt x="31768" y="1658"/>
                    </a:cubicBezTo>
                    <a:cubicBezTo>
                      <a:pt x="31185" y="1972"/>
                      <a:pt x="30722" y="2524"/>
                      <a:pt x="30080" y="2674"/>
                    </a:cubicBezTo>
                    <a:cubicBezTo>
                      <a:pt x="29953" y="2702"/>
                      <a:pt x="29826" y="2714"/>
                      <a:pt x="29699" y="2714"/>
                    </a:cubicBezTo>
                    <a:cubicBezTo>
                      <a:pt x="29019" y="2714"/>
                      <a:pt x="28338" y="2373"/>
                      <a:pt x="27645" y="2360"/>
                    </a:cubicBezTo>
                    <a:cubicBezTo>
                      <a:pt x="27620" y="2359"/>
                      <a:pt x="27596" y="2359"/>
                      <a:pt x="27571" y="2359"/>
                    </a:cubicBezTo>
                    <a:cubicBezTo>
                      <a:pt x="26719" y="2359"/>
                      <a:pt x="25934" y="2845"/>
                      <a:pt x="25107" y="3077"/>
                    </a:cubicBezTo>
                    <a:cubicBezTo>
                      <a:pt x="24528" y="3242"/>
                      <a:pt x="23933" y="3281"/>
                      <a:pt x="23332" y="3281"/>
                    </a:cubicBezTo>
                    <a:cubicBezTo>
                      <a:pt x="22787" y="3281"/>
                      <a:pt x="22237" y="3249"/>
                      <a:pt x="21689" y="3249"/>
                    </a:cubicBezTo>
                    <a:cubicBezTo>
                      <a:pt x="21313" y="3249"/>
                      <a:pt x="20938" y="3264"/>
                      <a:pt x="20566" y="3316"/>
                    </a:cubicBezTo>
                    <a:cubicBezTo>
                      <a:pt x="19542" y="3456"/>
                      <a:pt x="18543" y="3874"/>
                      <a:pt x="17521" y="3874"/>
                    </a:cubicBezTo>
                    <a:cubicBezTo>
                      <a:pt x="17456" y="3874"/>
                      <a:pt x="17391" y="3872"/>
                      <a:pt x="17325" y="3868"/>
                    </a:cubicBezTo>
                    <a:cubicBezTo>
                      <a:pt x="16931" y="3848"/>
                      <a:pt x="16543" y="3762"/>
                      <a:pt x="16162" y="3762"/>
                    </a:cubicBezTo>
                    <a:cubicBezTo>
                      <a:pt x="15996" y="3762"/>
                      <a:pt x="15831" y="3778"/>
                      <a:pt x="15668" y="3824"/>
                    </a:cubicBezTo>
                    <a:cubicBezTo>
                      <a:pt x="15145" y="3958"/>
                      <a:pt x="14742" y="4361"/>
                      <a:pt x="14234" y="4481"/>
                    </a:cubicBezTo>
                    <a:cubicBezTo>
                      <a:pt x="14053" y="4520"/>
                      <a:pt x="13871" y="4539"/>
                      <a:pt x="13692" y="4539"/>
                    </a:cubicBezTo>
                    <a:cubicBezTo>
                      <a:pt x="13532" y="4539"/>
                      <a:pt x="13373" y="4524"/>
                      <a:pt x="13218" y="4496"/>
                    </a:cubicBezTo>
                    <a:cubicBezTo>
                      <a:pt x="12173" y="4360"/>
                      <a:pt x="11089" y="4099"/>
                      <a:pt x="10041" y="4099"/>
                    </a:cubicBezTo>
                    <a:cubicBezTo>
                      <a:pt x="9473" y="4099"/>
                      <a:pt x="8915" y="4176"/>
                      <a:pt x="8379" y="4391"/>
                    </a:cubicBezTo>
                    <a:cubicBezTo>
                      <a:pt x="7528" y="4735"/>
                      <a:pt x="6841" y="5422"/>
                      <a:pt x="6184" y="6079"/>
                    </a:cubicBezTo>
                    <a:cubicBezTo>
                      <a:pt x="5034" y="7229"/>
                      <a:pt x="3750" y="8319"/>
                      <a:pt x="2734" y="9589"/>
                    </a:cubicBezTo>
                    <a:cubicBezTo>
                      <a:pt x="837" y="11918"/>
                      <a:pt x="1" y="15234"/>
                      <a:pt x="1106" y="18027"/>
                    </a:cubicBezTo>
                    <a:cubicBezTo>
                      <a:pt x="2510" y="21611"/>
                      <a:pt x="6498" y="23388"/>
                      <a:pt x="10201" y="24389"/>
                    </a:cubicBezTo>
                    <a:cubicBezTo>
                      <a:pt x="15946" y="25965"/>
                      <a:pt x="21916" y="26550"/>
                      <a:pt x="27893" y="26550"/>
                    </a:cubicBezTo>
                    <a:cubicBezTo>
                      <a:pt x="30183" y="26550"/>
                      <a:pt x="32475" y="26465"/>
                      <a:pt x="34755" y="26316"/>
                    </a:cubicBezTo>
                    <a:cubicBezTo>
                      <a:pt x="41102" y="25897"/>
                      <a:pt x="47509" y="25121"/>
                      <a:pt x="53856" y="24180"/>
                    </a:cubicBezTo>
                    <a:cubicBezTo>
                      <a:pt x="56156" y="23836"/>
                      <a:pt x="58441" y="23463"/>
                      <a:pt x="60711" y="23090"/>
                    </a:cubicBezTo>
                    <a:cubicBezTo>
                      <a:pt x="61936" y="22881"/>
                      <a:pt x="63176" y="22642"/>
                      <a:pt x="64221" y="21984"/>
                    </a:cubicBezTo>
                    <a:cubicBezTo>
                      <a:pt x="65192" y="21387"/>
                      <a:pt x="65924" y="20461"/>
                      <a:pt x="66491" y="19475"/>
                    </a:cubicBezTo>
                    <a:cubicBezTo>
                      <a:pt x="67119" y="18415"/>
                      <a:pt x="67537" y="17265"/>
                      <a:pt x="67701" y="16055"/>
                    </a:cubicBezTo>
                    <a:cubicBezTo>
                      <a:pt x="67850" y="14846"/>
                      <a:pt x="67581" y="13621"/>
                      <a:pt x="67119" y="12501"/>
                    </a:cubicBezTo>
                    <a:cubicBezTo>
                      <a:pt x="66685" y="11530"/>
                      <a:pt x="65998" y="10903"/>
                      <a:pt x="65849" y="9872"/>
                    </a:cubicBezTo>
                    <a:cubicBezTo>
                      <a:pt x="65789" y="9484"/>
                      <a:pt x="65520" y="9170"/>
                      <a:pt x="65252" y="8887"/>
                    </a:cubicBezTo>
                    <a:lnTo>
                      <a:pt x="64191" y="7752"/>
                    </a:lnTo>
                    <a:cubicBezTo>
                      <a:pt x="63833" y="7363"/>
                      <a:pt x="63445" y="6960"/>
                      <a:pt x="62937" y="6811"/>
                    </a:cubicBezTo>
                    <a:cubicBezTo>
                      <a:pt x="62786" y="6774"/>
                      <a:pt x="62633" y="6761"/>
                      <a:pt x="62479" y="6761"/>
                    </a:cubicBezTo>
                    <a:cubicBezTo>
                      <a:pt x="62193" y="6761"/>
                      <a:pt x="61905" y="6806"/>
                      <a:pt x="61622" y="6826"/>
                    </a:cubicBezTo>
                    <a:cubicBezTo>
                      <a:pt x="61482" y="6838"/>
                      <a:pt x="61342" y="6844"/>
                      <a:pt x="61202" y="6844"/>
                    </a:cubicBezTo>
                    <a:cubicBezTo>
                      <a:pt x="60656" y="6844"/>
                      <a:pt x="60114" y="6753"/>
                      <a:pt x="59591" y="6587"/>
                    </a:cubicBezTo>
                    <a:cubicBezTo>
                      <a:pt x="58994" y="6378"/>
                      <a:pt x="58426" y="6049"/>
                      <a:pt x="57799" y="6004"/>
                    </a:cubicBezTo>
                    <a:cubicBezTo>
                      <a:pt x="57730" y="6002"/>
                      <a:pt x="57662" y="6000"/>
                      <a:pt x="57594" y="6000"/>
                    </a:cubicBezTo>
                    <a:cubicBezTo>
                      <a:pt x="57279" y="6000"/>
                      <a:pt x="56974" y="6027"/>
                      <a:pt x="56679" y="6064"/>
                    </a:cubicBezTo>
                    <a:cubicBezTo>
                      <a:pt x="56569" y="6072"/>
                      <a:pt x="56459" y="6075"/>
                      <a:pt x="56349" y="6075"/>
                    </a:cubicBezTo>
                    <a:cubicBezTo>
                      <a:pt x="55458" y="6075"/>
                      <a:pt x="54563" y="5847"/>
                      <a:pt x="53677" y="5847"/>
                    </a:cubicBezTo>
                    <a:cubicBezTo>
                      <a:pt x="53422" y="5847"/>
                      <a:pt x="53168" y="5866"/>
                      <a:pt x="52915" y="5915"/>
                    </a:cubicBezTo>
                    <a:cubicBezTo>
                      <a:pt x="52622" y="5971"/>
                      <a:pt x="52320" y="6070"/>
                      <a:pt x="52023" y="6070"/>
                    </a:cubicBezTo>
                    <a:cubicBezTo>
                      <a:pt x="51926" y="6070"/>
                      <a:pt x="51831" y="6060"/>
                      <a:pt x="51736" y="6034"/>
                    </a:cubicBezTo>
                    <a:cubicBezTo>
                      <a:pt x="51228" y="5915"/>
                      <a:pt x="50899" y="5407"/>
                      <a:pt x="50406" y="5228"/>
                    </a:cubicBezTo>
                    <a:cubicBezTo>
                      <a:pt x="50229" y="5160"/>
                      <a:pt x="50055" y="5133"/>
                      <a:pt x="49882" y="5133"/>
                    </a:cubicBezTo>
                    <a:cubicBezTo>
                      <a:pt x="49168" y="5133"/>
                      <a:pt x="48485" y="5597"/>
                      <a:pt x="47781" y="5597"/>
                    </a:cubicBezTo>
                    <a:cubicBezTo>
                      <a:pt x="47563" y="5597"/>
                      <a:pt x="47344" y="5553"/>
                      <a:pt x="47121" y="5437"/>
                    </a:cubicBezTo>
                    <a:cubicBezTo>
                      <a:pt x="45687" y="4675"/>
                      <a:pt x="44343" y="3764"/>
                      <a:pt x="43103" y="2718"/>
                    </a:cubicBezTo>
                    <a:cubicBezTo>
                      <a:pt x="42162" y="1912"/>
                      <a:pt x="41266" y="1031"/>
                      <a:pt x="40146" y="508"/>
                    </a:cubicBezTo>
                    <a:cubicBezTo>
                      <a:pt x="39683" y="284"/>
                      <a:pt x="39205" y="120"/>
                      <a:pt x="3869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 rot="-281309" flipH="1">
                <a:off x="5461774" y="4560938"/>
                <a:ext cx="3031742" cy="630490"/>
              </a:xfrm>
              <a:custGeom>
                <a:avLst/>
                <a:gdLst/>
                <a:ahLst/>
                <a:cxnLst/>
                <a:rect l="l" t="t" r="r" b="b"/>
                <a:pathLst>
                  <a:path w="56837" h="11820" extrusionOk="0">
                    <a:moveTo>
                      <a:pt x="37899" y="0"/>
                    </a:moveTo>
                    <a:cubicBezTo>
                      <a:pt x="37795" y="389"/>
                      <a:pt x="37675" y="777"/>
                      <a:pt x="37541" y="1150"/>
                    </a:cubicBezTo>
                    <a:cubicBezTo>
                      <a:pt x="37257" y="1583"/>
                      <a:pt x="36794" y="1748"/>
                      <a:pt x="36376" y="2002"/>
                    </a:cubicBezTo>
                    <a:cubicBezTo>
                      <a:pt x="35495" y="2539"/>
                      <a:pt x="34763" y="3465"/>
                      <a:pt x="33658" y="3510"/>
                    </a:cubicBezTo>
                    <a:cubicBezTo>
                      <a:pt x="33449" y="3510"/>
                      <a:pt x="33254" y="3510"/>
                      <a:pt x="33060" y="3540"/>
                    </a:cubicBezTo>
                    <a:cubicBezTo>
                      <a:pt x="32758" y="3609"/>
                      <a:pt x="32494" y="3829"/>
                      <a:pt x="32186" y="3829"/>
                    </a:cubicBezTo>
                    <a:cubicBezTo>
                      <a:pt x="32159" y="3829"/>
                      <a:pt x="32132" y="3827"/>
                      <a:pt x="32104" y="3824"/>
                    </a:cubicBezTo>
                    <a:cubicBezTo>
                      <a:pt x="32060" y="3570"/>
                      <a:pt x="32179" y="3316"/>
                      <a:pt x="32403" y="3196"/>
                    </a:cubicBezTo>
                    <a:cubicBezTo>
                      <a:pt x="32642" y="3077"/>
                      <a:pt x="32881" y="3002"/>
                      <a:pt x="33135" y="2987"/>
                    </a:cubicBezTo>
                    <a:cubicBezTo>
                      <a:pt x="33822" y="2853"/>
                      <a:pt x="34494" y="2614"/>
                      <a:pt x="35106" y="2256"/>
                    </a:cubicBezTo>
                    <a:cubicBezTo>
                      <a:pt x="35151" y="2241"/>
                      <a:pt x="35196" y="2196"/>
                      <a:pt x="35226" y="2151"/>
                    </a:cubicBezTo>
                    <a:cubicBezTo>
                      <a:pt x="35256" y="2076"/>
                      <a:pt x="35241" y="1987"/>
                      <a:pt x="35196" y="1912"/>
                    </a:cubicBezTo>
                    <a:cubicBezTo>
                      <a:pt x="35053" y="1702"/>
                      <a:pt x="34806" y="1626"/>
                      <a:pt x="34549" y="1626"/>
                    </a:cubicBezTo>
                    <a:cubicBezTo>
                      <a:pt x="34404" y="1626"/>
                      <a:pt x="34255" y="1650"/>
                      <a:pt x="34121" y="1688"/>
                    </a:cubicBezTo>
                    <a:cubicBezTo>
                      <a:pt x="33760" y="1785"/>
                      <a:pt x="33424" y="1960"/>
                      <a:pt x="33055" y="1960"/>
                    </a:cubicBezTo>
                    <a:cubicBezTo>
                      <a:pt x="33027" y="1960"/>
                      <a:pt x="32999" y="1959"/>
                      <a:pt x="32971" y="1957"/>
                    </a:cubicBezTo>
                    <a:cubicBezTo>
                      <a:pt x="32538" y="1920"/>
                      <a:pt x="32115" y="1596"/>
                      <a:pt x="31703" y="1596"/>
                    </a:cubicBezTo>
                    <a:cubicBezTo>
                      <a:pt x="31617" y="1596"/>
                      <a:pt x="31532" y="1610"/>
                      <a:pt x="31447" y="1643"/>
                    </a:cubicBezTo>
                    <a:cubicBezTo>
                      <a:pt x="31164" y="1748"/>
                      <a:pt x="30999" y="2046"/>
                      <a:pt x="30820" y="2285"/>
                    </a:cubicBezTo>
                    <a:cubicBezTo>
                      <a:pt x="30673" y="2513"/>
                      <a:pt x="30442" y="2728"/>
                      <a:pt x="30171" y="2728"/>
                    </a:cubicBezTo>
                    <a:cubicBezTo>
                      <a:pt x="30139" y="2728"/>
                      <a:pt x="30106" y="2725"/>
                      <a:pt x="30073" y="2718"/>
                    </a:cubicBezTo>
                    <a:cubicBezTo>
                      <a:pt x="29864" y="2689"/>
                      <a:pt x="29700" y="2494"/>
                      <a:pt x="29491" y="2420"/>
                    </a:cubicBezTo>
                    <a:cubicBezTo>
                      <a:pt x="29423" y="2396"/>
                      <a:pt x="29355" y="2385"/>
                      <a:pt x="29288" y="2385"/>
                    </a:cubicBezTo>
                    <a:cubicBezTo>
                      <a:pt x="28943" y="2385"/>
                      <a:pt x="28616" y="2673"/>
                      <a:pt x="28341" y="2898"/>
                    </a:cubicBezTo>
                    <a:cubicBezTo>
                      <a:pt x="27964" y="3219"/>
                      <a:pt x="27487" y="3306"/>
                      <a:pt x="26973" y="3306"/>
                    </a:cubicBezTo>
                    <a:cubicBezTo>
                      <a:pt x="26364" y="3306"/>
                      <a:pt x="25703" y="3183"/>
                      <a:pt x="25097" y="3183"/>
                    </a:cubicBezTo>
                    <a:cubicBezTo>
                      <a:pt x="24836" y="3183"/>
                      <a:pt x="24585" y="3206"/>
                      <a:pt x="24353" y="3271"/>
                    </a:cubicBezTo>
                    <a:cubicBezTo>
                      <a:pt x="23308" y="3570"/>
                      <a:pt x="22501" y="4361"/>
                      <a:pt x="21605" y="4974"/>
                    </a:cubicBezTo>
                    <a:cubicBezTo>
                      <a:pt x="20982" y="5389"/>
                      <a:pt x="20214" y="5725"/>
                      <a:pt x="19482" y="5725"/>
                    </a:cubicBezTo>
                    <a:cubicBezTo>
                      <a:pt x="19162" y="5725"/>
                      <a:pt x="18849" y="5661"/>
                      <a:pt x="18558" y="5511"/>
                    </a:cubicBezTo>
                    <a:cubicBezTo>
                      <a:pt x="18066" y="5242"/>
                      <a:pt x="17707" y="4780"/>
                      <a:pt x="17244" y="4466"/>
                    </a:cubicBezTo>
                    <a:cubicBezTo>
                      <a:pt x="16788" y="4159"/>
                      <a:pt x="16366" y="4049"/>
                      <a:pt x="15956" y="4049"/>
                    </a:cubicBezTo>
                    <a:cubicBezTo>
                      <a:pt x="15049" y="4049"/>
                      <a:pt x="14205" y="4586"/>
                      <a:pt x="13197" y="4720"/>
                    </a:cubicBezTo>
                    <a:cubicBezTo>
                      <a:pt x="13121" y="4730"/>
                      <a:pt x="13046" y="4734"/>
                      <a:pt x="12971" y="4734"/>
                    </a:cubicBezTo>
                    <a:cubicBezTo>
                      <a:pt x="12362" y="4734"/>
                      <a:pt x="11762" y="4443"/>
                      <a:pt x="11151" y="4376"/>
                    </a:cubicBezTo>
                    <a:cubicBezTo>
                      <a:pt x="11064" y="4368"/>
                      <a:pt x="10978" y="4364"/>
                      <a:pt x="10891" y="4364"/>
                    </a:cubicBezTo>
                    <a:cubicBezTo>
                      <a:pt x="10377" y="4364"/>
                      <a:pt x="9857" y="4502"/>
                      <a:pt x="9359" y="4630"/>
                    </a:cubicBezTo>
                    <a:lnTo>
                      <a:pt x="6357" y="5392"/>
                    </a:lnTo>
                    <a:cubicBezTo>
                      <a:pt x="5909" y="5511"/>
                      <a:pt x="5431" y="5646"/>
                      <a:pt x="5072" y="5959"/>
                    </a:cubicBezTo>
                    <a:cubicBezTo>
                      <a:pt x="4983" y="6019"/>
                      <a:pt x="4923" y="6094"/>
                      <a:pt x="4893" y="6198"/>
                    </a:cubicBezTo>
                    <a:cubicBezTo>
                      <a:pt x="4878" y="6392"/>
                      <a:pt x="5027" y="6572"/>
                      <a:pt x="5222" y="6602"/>
                    </a:cubicBezTo>
                    <a:cubicBezTo>
                      <a:pt x="5253" y="6604"/>
                      <a:pt x="5285" y="6605"/>
                      <a:pt x="5316" y="6605"/>
                    </a:cubicBezTo>
                    <a:cubicBezTo>
                      <a:pt x="5478" y="6605"/>
                      <a:pt x="5639" y="6572"/>
                      <a:pt x="5789" y="6497"/>
                    </a:cubicBezTo>
                    <a:lnTo>
                      <a:pt x="7880" y="5720"/>
                    </a:lnTo>
                    <a:cubicBezTo>
                      <a:pt x="8089" y="5646"/>
                      <a:pt x="8298" y="5586"/>
                      <a:pt x="8522" y="5571"/>
                    </a:cubicBezTo>
                    <a:cubicBezTo>
                      <a:pt x="8544" y="5570"/>
                      <a:pt x="8565" y="5569"/>
                      <a:pt x="8586" y="5569"/>
                    </a:cubicBezTo>
                    <a:cubicBezTo>
                      <a:pt x="9054" y="5569"/>
                      <a:pt x="9484" y="5870"/>
                      <a:pt x="9956" y="5885"/>
                    </a:cubicBezTo>
                    <a:cubicBezTo>
                      <a:pt x="10673" y="5900"/>
                      <a:pt x="11121" y="6497"/>
                      <a:pt x="10553" y="7094"/>
                    </a:cubicBezTo>
                    <a:cubicBezTo>
                      <a:pt x="10090" y="7572"/>
                      <a:pt x="8896" y="7662"/>
                      <a:pt x="8283" y="7722"/>
                    </a:cubicBezTo>
                    <a:cubicBezTo>
                      <a:pt x="7772" y="7778"/>
                      <a:pt x="7258" y="7793"/>
                      <a:pt x="6743" y="7793"/>
                    </a:cubicBezTo>
                    <a:cubicBezTo>
                      <a:pt x="6170" y="7793"/>
                      <a:pt x="5597" y="7775"/>
                      <a:pt x="5024" y="7775"/>
                    </a:cubicBezTo>
                    <a:cubicBezTo>
                      <a:pt x="4213" y="7775"/>
                      <a:pt x="3405" y="7812"/>
                      <a:pt x="2608" y="7991"/>
                    </a:cubicBezTo>
                    <a:cubicBezTo>
                      <a:pt x="1682" y="8200"/>
                      <a:pt x="711" y="8707"/>
                      <a:pt x="442" y="9618"/>
                    </a:cubicBezTo>
                    <a:cubicBezTo>
                      <a:pt x="0" y="11037"/>
                      <a:pt x="1087" y="11314"/>
                      <a:pt x="2234" y="11314"/>
                    </a:cubicBezTo>
                    <a:cubicBezTo>
                      <a:pt x="2945" y="11314"/>
                      <a:pt x="3680" y="11207"/>
                      <a:pt x="4086" y="11202"/>
                    </a:cubicBezTo>
                    <a:cubicBezTo>
                      <a:pt x="4105" y="11201"/>
                      <a:pt x="4123" y="11201"/>
                      <a:pt x="4141" y="11201"/>
                    </a:cubicBezTo>
                    <a:cubicBezTo>
                      <a:pt x="6052" y="11201"/>
                      <a:pt x="7962" y="11820"/>
                      <a:pt x="9857" y="11820"/>
                    </a:cubicBezTo>
                    <a:cubicBezTo>
                      <a:pt x="10314" y="11820"/>
                      <a:pt x="10770" y="11784"/>
                      <a:pt x="11225" y="11694"/>
                    </a:cubicBezTo>
                    <a:cubicBezTo>
                      <a:pt x="13182" y="11321"/>
                      <a:pt x="14855" y="9992"/>
                      <a:pt x="16811" y="9618"/>
                    </a:cubicBezTo>
                    <a:cubicBezTo>
                      <a:pt x="18215" y="9335"/>
                      <a:pt x="19708" y="9559"/>
                      <a:pt x="21082" y="9111"/>
                    </a:cubicBezTo>
                    <a:cubicBezTo>
                      <a:pt x="21829" y="8857"/>
                      <a:pt x="22501" y="8364"/>
                      <a:pt x="23248" y="8110"/>
                    </a:cubicBezTo>
                    <a:cubicBezTo>
                      <a:pt x="24144" y="7826"/>
                      <a:pt x="24980" y="7647"/>
                      <a:pt x="25877" y="7274"/>
                    </a:cubicBezTo>
                    <a:cubicBezTo>
                      <a:pt x="27146" y="6751"/>
                      <a:pt x="28535" y="6646"/>
                      <a:pt x="29894" y="6557"/>
                    </a:cubicBezTo>
                    <a:cubicBezTo>
                      <a:pt x="30012" y="6536"/>
                      <a:pt x="30128" y="6526"/>
                      <a:pt x="30242" y="6526"/>
                    </a:cubicBezTo>
                    <a:cubicBezTo>
                      <a:pt x="30461" y="6526"/>
                      <a:pt x="30674" y="6563"/>
                      <a:pt x="30880" y="6631"/>
                    </a:cubicBezTo>
                    <a:cubicBezTo>
                      <a:pt x="31074" y="6721"/>
                      <a:pt x="31268" y="6826"/>
                      <a:pt x="31447" y="6945"/>
                    </a:cubicBezTo>
                    <a:cubicBezTo>
                      <a:pt x="31717" y="7082"/>
                      <a:pt x="32007" y="7149"/>
                      <a:pt x="32295" y="7149"/>
                    </a:cubicBezTo>
                    <a:cubicBezTo>
                      <a:pt x="32853" y="7149"/>
                      <a:pt x="33403" y="6900"/>
                      <a:pt x="33777" y="6437"/>
                    </a:cubicBezTo>
                    <a:cubicBezTo>
                      <a:pt x="33986" y="6168"/>
                      <a:pt x="34151" y="5795"/>
                      <a:pt x="34464" y="5661"/>
                    </a:cubicBezTo>
                    <a:cubicBezTo>
                      <a:pt x="34566" y="5618"/>
                      <a:pt x="34670" y="5600"/>
                      <a:pt x="34777" y="5600"/>
                    </a:cubicBezTo>
                    <a:cubicBezTo>
                      <a:pt x="35338" y="5600"/>
                      <a:pt x="35959" y="6094"/>
                      <a:pt x="36519" y="6094"/>
                    </a:cubicBezTo>
                    <a:cubicBezTo>
                      <a:pt x="36526" y="6094"/>
                      <a:pt x="36533" y="6094"/>
                      <a:pt x="36540" y="6094"/>
                    </a:cubicBezTo>
                    <a:cubicBezTo>
                      <a:pt x="37241" y="6070"/>
                      <a:pt x="37961" y="6026"/>
                      <a:pt x="38693" y="6026"/>
                    </a:cubicBezTo>
                    <a:cubicBezTo>
                      <a:pt x="38866" y="6026"/>
                      <a:pt x="39039" y="6028"/>
                      <a:pt x="39213" y="6034"/>
                    </a:cubicBezTo>
                    <a:cubicBezTo>
                      <a:pt x="39243" y="6034"/>
                      <a:pt x="39288" y="6049"/>
                      <a:pt x="39333" y="6064"/>
                    </a:cubicBezTo>
                    <a:cubicBezTo>
                      <a:pt x="39437" y="6139"/>
                      <a:pt x="39437" y="6303"/>
                      <a:pt x="39333" y="6392"/>
                    </a:cubicBezTo>
                    <a:cubicBezTo>
                      <a:pt x="39261" y="6444"/>
                      <a:pt x="39169" y="6467"/>
                      <a:pt x="39080" y="6467"/>
                    </a:cubicBezTo>
                    <a:cubicBezTo>
                      <a:pt x="39038" y="6467"/>
                      <a:pt x="38997" y="6462"/>
                      <a:pt x="38960" y="6452"/>
                    </a:cubicBezTo>
                    <a:cubicBezTo>
                      <a:pt x="38861" y="6430"/>
                      <a:pt x="38771" y="6416"/>
                      <a:pt x="38677" y="6416"/>
                    </a:cubicBezTo>
                    <a:cubicBezTo>
                      <a:pt x="38642" y="6416"/>
                      <a:pt x="38607" y="6418"/>
                      <a:pt x="38571" y="6422"/>
                    </a:cubicBezTo>
                    <a:cubicBezTo>
                      <a:pt x="38108" y="6497"/>
                      <a:pt x="37735" y="6885"/>
                      <a:pt x="37212" y="6990"/>
                    </a:cubicBezTo>
                    <a:cubicBezTo>
                      <a:pt x="36630" y="7079"/>
                      <a:pt x="36017" y="7050"/>
                      <a:pt x="35480" y="7304"/>
                    </a:cubicBezTo>
                    <a:cubicBezTo>
                      <a:pt x="35211" y="7438"/>
                      <a:pt x="34972" y="7632"/>
                      <a:pt x="34673" y="7647"/>
                    </a:cubicBezTo>
                    <a:cubicBezTo>
                      <a:pt x="34650" y="7649"/>
                      <a:pt x="34628" y="7650"/>
                      <a:pt x="34605" y="7650"/>
                    </a:cubicBezTo>
                    <a:cubicBezTo>
                      <a:pt x="34331" y="7650"/>
                      <a:pt x="34069" y="7495"/>
                      <a:pt x="33807" y="7468"/>
                    </a:cubicBezTo>
                    <a:cubicBezTo>
                      <a:pt x="33750" y="7459"/>
                      <a:pt x="33695" y="7455"/>
                      <a:pt x="33641" y="7455"/>
                    </a:cubicBezTo>
                    <a:cubicBezTo>
                      <a:pt x="33038" y="7455"/>
                      <a:pt x="32652" y="7960"/>
                      <a:pt x="32089" y="8125"/>
                    </a:cubicBezTo>
                    <a:cubicBezTo>
                      <a:pt x="31567" y="8274"/>
                      <a:pt x="30895" y="8244"/>
                      <a:pt x="30357" y="8289"/>
                    </a:cubicBezTo>
                    <a:cubicBezTo>
                      <a:pt x="29117" y="8394"/>
                      <a:pt x="27684" y="8468"/>
                      <a:pt x="26803" y="9469"/>
                    </a:cubicBezTo>
                    <a:cubicBezTo>
                      <a:pt x="27139" y="9731"/>
                      <a:pt x="27558" y="9829"/>
                      <a:pt x="27985" y="9829"/>
                    </a:cubicBezTo>
                    <a:cubicBezTo>
                      <a:pt x="28240" y="9829"/>
                      <a:pt x="28498" y="9794"/>
                      <a:pt x="28744" y="9738"/>
                    </a:cubicBezTo>
                    <a:cubicBezTo>
                      <a:pt x="29401" y="9574"/>
                      <a:pt x="30014" y="9290"/>
                      <a:pt x="30686" y="9170"/>
                    </a:cubicBezTo>
                    <a:cubicBezTo>
                      <a:pt x="30935" y="9131"/>
                      <a:pt x="31186" y="9117"/>
                      <a:pt x="31439" y="9117"/>
                    </a:cubicBezTo>
                    <a:cubicBezTo>
                      <a:pt x="32085" y="9117"/>
                      <a:pt x="32739" y="9209"/>
                      <a:pt x="33389" y="9209"/>
                    </a:cubicBezTo>
                    <a:cubicBezTo>
                      <a:pt x="33644" y="9209"/>
                      <a:pt x="33898" y="9195"/>
                      <a:pt x="34151" y="9155"/>
                    </a:cubicBezTo>
                    <a:cubicBezTo>
                      <a:pt x="35319" y="8972"/>
                      <a:pt x="36430" y="8245"/>
                      <a:pt x="37585" y="8245"/>
                    </a:cubicBezTo>
                    <a:cubicBezTo>
                      <a:pt x="37744" y="8245"/>
                      <a:pt x="37903" y="8259"/>
                      <a:pt x="38063" y="8289"/>
                    </a:cubicBezTo>
                    <a:cubicBezTo>
                      <a:pt x="38564" y="8389"/>
                      <a:pt x="39089" y="8655"/>
                      <a:pt x="39577" y="8655"/>
                    </a:cubicBezTo>
                    <a:cubicBezTo>
                      <a:pt x="39745" y="8655"/>
                      <a:pt x="39908" y="8623"/>
                      <a:pt x="40065" y="8543"/>
                    </a:cubicBezTo>
                    <a:cubicBezTo>
                      <a:pt x="40319" y="8379"/>
                      <a:pt x="40543" y="8170"/>
                      <a:pt x="40737" y="7931"/>
                    </a:cubicBezTo>
                    <a:cubicBezTo>
                      <a:pt x="41462" y="7149"/>
                      <a:pt x="42230" y="6886"/>
                      <a:pt x="43024" y="6886"/>
                    </a:cubicBezTo>
                    <a:cubicBezTo>
                      <a:pt x="44339" y="6886"/>
                      <a:pt x="45727" y="7607"/>
                      <a:pt x="47114" y="7886"/>
                    </a:cubicBezTo>
                    <a:cubicBezTo>
                      <a:pt x="47134" y="7883"/>
                      <a:pt x="47154" y="7882"/>
                      <a:pt x="47174" y="7882"/>
                    </a:cubicBezTo>
                    <a:cubicBezTo>
                      <a:pt x="47258" y="7882"/>
                      <a:pt x="47343" y="7904"/>
                      <a:pt x="47428" y="7916"/>
                    </a:cubicBezTo>
                    <a:cubicBezTo>
                      <a:pt x="47868" y="7979"/>
                      <a:pt x="48313" y="7995"/>
                      <a:pt x="48760" y="7995"/>
                    </a:cubicBezTo>
                    <a:cubicBezTo>
                      <a:pt x="49186" y="7995"/>
                      <a:pt x="49614" y="7981"/>
                      <a:pt x="50041" y="7981"/>
                    </a:cubicBezTo>
                    <a:cubicBezTo>
                      <a:pt x="50532" y="7981"/>
                      <a:pt x="51021" y="8000"/>
                      <a:pt x="51505" y="8080"/>
                    </a:cubicBezTo>
                    <a:cubicBezTo>
                      <a:pt x="52416" y="8229"/>
                      <a:pt x="53267" y="8603"/>
                      <a:pt x="54163" y="8812"/>
                    </a:cubicBezTo>
                    <a:cubicBezTo>
                      <a:pt x="54516" y="8888"/>
                      <a:pt x="54887" y="8937"/>
                      <a:pt x="55254" y="8937"/>
                    </a:cubicBezTo>
                    <a:cubicBezTo>
                      <a:pt x="55819" y="8937"/>
                      <a:pt x="56375" y="8821"/>
                      <a:pt x="56837" y="8513"/>
                    </a:cubicBezTo>
                    <a:cubicBezTo>
                      <a:pt x="56598" y="7393"/>
                      <a:pt x="55194" y="7050"/>
                      <a:pt x="54044" y="6930"/>
                    </a:cubicBezTo>
                    <a:lnTo>
                      <a:pt x="45426" y="6019"/>
                    </a:lnTo>
                    <a:cubicBezTo>
                      <a:pt x="44575" y="5929"/>
                      <a:pt x="43679" y="5840"/>
                      <a:pt x="42992" y="5317"/>
                    </a:cubicBezTo>
                    <a:cubicBezTo>
                      <a:pt x="42305" y="4809"/>
                      <a:pt x="41812" y="3883"/>
                      <a:pt x="40946" y="3764"/>
                    </a:cubicBezTo>
                    <a:cubicBezTo>
                      <a:pt x="40919" y="3760"/>
                      <a:pt x="40886" y="3759"/>
                      <a:pt x="40848" y="3759"/>
                    </a:cubicBezTo>
                    <a:cubicBezTo>
                      <a:pt x="40611" y="3759"/>
                      <a:pt x="40171" y="3817"/>
                      <a:pt x="39784" y="3817"/>
                    </a:cubicBezTo>
                    <a:cubicBezTo>
                      <a:pt x="39431" y="3817"/>
                      <a:pt x="39121" y="3769"/>
                      <a:pt x="39049" y="3585"/>
                    </a:cubicBezTo>
                    <a:cubicBezTo>
                      <a:pt x="39019" y="3495"/>
                      <a:pt x="39019" y="3406"/>
                      <a:pt x="39049" y="3316"/>
                    </a:cubicBezTo>
                    <a:cubicBezTo>
                      <a:pt x="39109" y="2704"/>
                      <a:pt x="38183" y="2300"/>
                      <a:pt x="38302" y="1703"/>
                    </a:cubicBezTo>
                    <a:cubicBezTo>
                      <a:pt x="38362" y="1404"/>
                      <a:pt x="38706" y="1195"/>
                      <a:pt x="38765" y="882"/>
                    </a:cubicBezTo>
                    <a:cubicBezTo>
                      <a:pt x="38780" y="657"/>
                      <a:pt x="38691" y="419"/>
                      <a:pt x="38497" y="284"/>
                    </a:cubicBezTo>
                    <a:cubicBezTo>
                      <a:pt x="38317" y="135"/>
                      <a:pt x="38123" y="30"/>
                      <a:pt x="37899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 rot="15629" flipH="1">
                <a:off x="2582222" y="5007746"/>
                <a:ext cx="1699323" cy="94840"/>
              </a:xfrm>
              <a:custGeom>
                <a:avLst/>
                <a:gdLst/>
                <a:ahLst/>
                <a:cxnLst/>
                <a:rect l="l" t="t" r="r" b="b"/>
                <a:pathLst>
                  <a:path w="31858" h="1778" fill="none" extrusionOk="0">
                    <a:moveTo>
                      <a:pt x="2286" y="643"/>
                    </a:moveTo>
                    <a:cubicBezTo>
                      <a:pt x="2704" y="643"/>
                      <a:pt x="3107" y="643"/>
                      <a:pt x="3481" y="643"/>
                    </a:cubicBezTo>
                    <a:cubicBezTo>
                      <a:pt x="4750" y="658"/>
                      <a:pt x="6094" y="687"/>
                      <a:pt x="7229" y="568"/>
                    </a:cubicBezTo>
                    <a:cubicBezTo>
                      <a:pt x="7543" y="538"/>
                      <a:pt x="7827" y="493"/>
                      <a:pt x="8170" y="478"/>
                    </a:cubicBezTo>
                    <a:cubicBezTo>
                      <a:pt x="8902" y="434"/>
                      <a:pt x="9604" y="553"/>
                      <a:pt x="10351" y="568"/>
                    </a:cubicBezTo>
                    <a:cubicBezTo>
                      <a:pt x="11919" y="583"/>
                      <a:pt x="12875" y="105"/>
                      <a:pt x="14443" y="90"/>
                    </a:cubicBezTo>
                    <a:cubicBezTo>
                      <a:pt x="15697" y="75"/>
                      <a:pt x="16743" y="359"/>
                      <a:pt x="17997" y="344"/>
                    </a:cubicBezTo>
                    <a:cubicBezTo>
                      <a:pt x="18729" y="344"/>
                      <a:pt x="19371" y="239"/>
                      <a:pt x="20058" y="180"/>
                    </a:cubicBezTo>
                    <a:cubicBezTo>
                      <a:pt x="22478" y="0"/>
                      <a:pt x="23822" y="404"/>
                      <a:pt x="25883" y="553"/>
                    </a:cubicBezTo>
                    <a:cubicBezTo>
                      <a:pt x="26719" y="628"/>
                      <a:pt x="27571" y="613"/>
                      <a:pt x="28422" y="598"/>
                    </a:cubicBezTo>
                    <a:cubicBezTo>
                      <a:pt x="28870" y="583"/>
                      <a:pt x="29318" y="508"/>
                      <a:pt x="29766" y="493"/>
                    </a:cubicBezTo>
                    <a:cubicBezTo>
                      <a:pt x="30214" y="463"/>
                      <a:pt x="30588" y="598"/>
                      <a:pt x="31006" y="553"/>
                    </a:cubicBezTo>
                    <a:cubicBezTo>
                      <a:pt x="31379" y="523"/>
                      <a:pt x="31857" y="867"/>
                      <a:pt x="31424" y="1165"/>
                    </a:cubicBezTo>
                    <a:cubicBezTo>
                      <a:pt x="31125" y="1389"/>
                      <a:pt x="30423" y="1031"/>
                      <a:pt x="30110" y="956"/>
                    </a:cubicBezTo>
                    <a:cubicBezTo>
                      <a:pt x="29318" y="762"/>
                      <a:pt x="28332" y="971"/>
                      <a:pt x="27526" y="971"/>
                    </a:cubicBezTo>
                    <a:cubicBezTo>
                      <a:pt x="26540" y="986"/>
                      <a:pt x="25495" y="971"/>
                      <a:pt x="24539" y="1135"/>
                    </a:cubicBezTo>
                    <a:cubicBezTo>
                      <a:pt x="23867" y="1255"/>
                      <a:pt x="23344" y="702"/>
                      <a:pt x="22732" y="747"/>
                    </a:cubicBezTo>
                    <a:cubicBezTo>
                      <a:pt x="22119" y="807"/>
                      <a:pt x="21776" y="1434"/>
                      <a:pt x="21029" y="1330"/>
                    </a:cubicBezTo>
                    <a:cubicBezTo>
                      <a:pt x="20775" y="1300"/>
                      <a:pt x="20536" y="1195"/>
                      <a:pt x="20282" y="1180"/>
                    </a:cubicBezTo>
                    <a:cubicBezTo>
                      <a:pt x="19879" y="1165"/>
                      <a:pt x="19491" y="1360"/>
                      <a:pt x="19088" y="1330"/>
                    </a:cubicBezTo>
                    <a:cubicBezTo>
                      <a:pt x="18744" y="1300"/>
                      <a:pt x="18431" y="1121"/>
                      <a:pt x="18087" y="1076"/>
                    </a:cubicBezTo>
                    <a:cubicBezTo>
                      <a:pt x="17490" y="1001"/>
                      <a:pt x="16892" y="1374"/>
                      <a:pt x="16280" y="1330"/>
                    </a:cubicBezTo>
                    <a:cubicBezTo>
                      <a:pt x="15996" y="1300"/>
                      <a:pt x="15712" y="1195"/>
                      <a:pt x="15444" y="1150"/>
                    </a:cubicBezTo>
                    <a:cubicBezTo>
                      <a:pt x="14742" y="1061"/>
                      <a:pt x="14055" y="1449"/>
                      <a:pt x="13338" y="1479"/>
                    </a:cubicBezTo>
                    <a:cubicBezTo>
                      <a:pt x="12561" y="1509"/>
                      <a:pt x="11814" y="1106"/>
                      <a:pt x="11038" y="1165"/>
                    </a:cubicBezTo>
                    <a:cubicBezTo>
                      <a:pt x="10216" y="1210"/>
                      <a:pt x="9455" y="1778"/>
                      <a:pt x="8618" y="1703"/>
                    </a:cubicBezTo>
                    <a:cubicBezTo>
                      <a:pt x="8140" y="1673"/>
                      <a:pt x="7677" y="1419"/>
                      <a:pt x="7199" y="1404"/>
                    </a:cubicBezTo>
                    <a:cubicBezTo>
                      <a:pt x="6871" y="1389"/>
                      <a:pt x="6527" y="1494"/>
                      <a:pt x="6184" y="1434"/>
                    </a:cubicBezTo>
                    <a:cubicBezTo>
                      <a:pt x="5303" y="1255"/>
                      <a:pt x="4586" y="1091"/>
                      <a:pt x="3660" y="1091"/>
                    </a:cubicBezTo>
                    <a:cubicBezTo>
                      <a:pt x="2465" y="1091"/>
                      <a:pt x="1226" y="897"/>
                      <a:pt x="1" y="882"/>
                    </a:cubicBezTo>
                    <a:cubicBezTo>
                      <a:pt x="538" y="717"/>
                      <a:pt x="1405" y="673"/>
                      <a:pt x="2286" y="643"/>
                    </a:cubicBezTo>
                    <a:close/>
                  </a:path>
                </a:pathLst>
              </a:custGeom>
              <a:solidFill>
                <a:schemeClr val="lt1"/>
              </a:soli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 rot="-30292" flipH="1">
                <a:off x="2981727" y="5227334"/>
                <a:ext cx="1408431" cy="75262"/>
              </a:xfrm>
              <a:custGeom>
                <a:avLst/>
                <a:gdLst/>
                <a:ahLst/>
                <a:cxnLst/>
                <a:rect l="l" t="t" r="r" b="b"/>
                <a:pathLst>
                  <a:path w="26405" h="1411" extrusionOk="0">
                    <a:moveTo>
                      <a:pt x="16463" y="0"/>
                    </a:moveTo>
                    <a:cubicBezTo>
                      <a:pt x="15571" y="0"/>
                      <a:pt x="14745" y="184"/>
                      <a:pt x="13919" y="320"/>
                    </a:cubicBezTo>
                    <a:cubicBezTo>
                      <a:pt x="13232" y="424"/>
                      <a:pt x="12545" y="499"/>
                      <a:pt x="11843" y="529"/>
                    </a:cubicBezTo>
                    <a:cubicBezTo>
                      <a:pt x="11501" y="542"/>
                      <a:pt x="11159" y="550"/>
                      <a:pt x="10816" y="550"/>
                    </a:cubicBezTo>
                    <a:cubicBezTo>
                      <a:pt x="10397" y="550"/>
                      <a:pt x="9978" y="539"/>
                      <a:pt x="9558" y="514"/>
                    </a:cubicBezTo>
                    <a:cubicBezTo>
                      <a:pt x="9304" y="484"/>
                      <a:pt x="9051" y="484"/>
                      <a:pt x="8797" y="484"/>
                    </a:cubicBezTo>
                    <a:cubicBezTo>
                      <a:pt x="8528" y="499"/>
                      <a:pt x="8274" y="529"/>
                      <a:pt x="8020" y="574"/>
                    </a:cubicBezTo>
                    <a:cubicBezTo>
                      <a:pt x="6721" y="753"/>
                      <a:pt x="5272" y="723"/>
                      <a:pt x="3883" y="738"/>
                    </a:cubicBezTo>
                    <a:cubicBezTo>
                      <a:pt x="2479" y="753"/>
                      <a:pt x="956" y="828"/>
                      <a:pt x="0" y="1156"/>
                    </a:cubicBezTo>
                    <a:cubicBezTo>
                      <a:pt x="645" y="1109"/>
                      <a:pt x="1291" y="1086"/>
                      <a:pt x="1936" y="1086"/>
                    </a:cubicBezTo>
                    <a:cubicBezTo>
                      <a:pt x="2725" y="1086"/>
                      <a:pt x="3513" y="1120"/>
                      <a:pt x="4301" y="1186"/>
                    </a:cubicBezTo>
                    <a:cubicBezTo>
                      <a:pt x="5281" y="1273"/>
                      <a:pt x="6361" y="1411"/>
                      <a:pt x="7337" y="1411"/>
                    </a:cubicBezTo>
                    <a:cubicBezTo>
                      <a:pt x="7865" y="1411"/>
                      <a:pt x="8362" y="1371"/>
                      <a:pt x="8797" y="1261"/>
                    </a:cubicBezTo>
                    <a:cubicBezTo>
                      <a:pt x="9006" y="1201"/>
                      <a:pt x="9215" y="1141"/>
                      <a:pt x="9439" y="1111"/>
                    </a:cubicBezTo>
                    <a:cubicBezTo>
                      <a:pt x="9503" y="1109"/>
                      <a:pt x="9567" y="1108"/>
                      <a:pt x="9631" y="1108"/>
                    </a:cubicBezTo>
                    <a:cubicBezTo>
                      <a:pt x="9940" y="1108"/>
                      <a:pt x="10250" y="1137"/>
                      <a:pt x="10559" y="1186"/>
                    </a:cubicBezTo>
                    <a:cubicBezTo>
                      <a:pt x="10974" y="1236"/>
                      <a:pt x="11448" y="1249"/>
                      <a:pt x="11936" y="1249"/>
                    </a:cubicBezTo>
                    <a:cubicBezTo>
                      <a:pt x="12530" y="1249"/>
                      <a:pt x="13145" y="1229"/>
                      <a:pt x="13700" y="1229"/>
                    </a:cubicBezTo>
                    <a:cubicBezTo>
                      <a:pt x="13790" y="1229"/>
                      <a:pt x="13878" y="1230"/>
                      <a:pt x="13964" y="1231"/>
                    </a:cubicBezTo>
                    <a:cubicBezTo>
                      <a:pt x="14141" y="1235"/>
                      <a:pt x="14318" y="1236"/>
                      <a:pt x="14494" y="1236"/>
                    </a:cubicBezTo>
                    <a:cubicBezTo>
                      <a:pt x="15718" y="1236"/>
                      <a:pt x="16930" y="1147"/>
                      <a:pt x="18131" y="977"/>
                    </a:cubicBezTo>
                    <a:cubicBezTo>
                      <a:pt x="18622" y="904"/>
                      <a:pt x="19101" y="878"/>
                      <a:pt x="19577" y="878"/>
                    </a:cubicBezTo>
                    <a:cubicBezTo>
                      <a:pt x="20755" y="878"/>
                      <a:pt x="21914" y="1037"/>
                      <a:pt x="23179" y="1037"/>
                    </a:cubicBezTo>
                    <a:cubicBezTo>
                      <a:pt x="24449" y="1037"/>
                      <a:pt x="25703" y="828"/>
                      <a:pt x="26405" y="484"/>
                    </a:cubicBezTo>
                    <a:lnTo>
                      <a:pt x="20879" y="454"/>
                    </a:lnTo>
                    <a:cubicBezTo>
                      <a:pt x="20775" y="457"/>
                      <a:pt x="20670" y="458"/>
                      <a:pt x="20564" y="458"/>
                    </a:cubicBezTo>
                    <a:cubicBezTo>
                      <a:pt x="20038" y="458"/>
                      <a:pt x="19505" y="427"/>
                      <a:pt x="18982" y="365"/>
                    </a:cubicBezTo>
                    <a:cubicBezTo>
                      <a:pt x="18206" y="275"/>
                      <a:pt x="17578" y="51"/>
                      <a:pt x="16742" y="6"/>
                    </a:cubicBezTo>
                    <a:cubicBezTo>
                      <a:pt x="16648" y="2"/>
                      <a:pt x="16555" y="0"/>
                      <a:pt x="16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 flipH="1">
                <a:off x="8430478" y="4563592"/>
                <a:ext cx="55047" cy="8929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674" fill="none" extrusionOk="0">
                    <a:moveTo>
                      <a:pt x="61" y="1"/>
                    </a:moveTo>
                    <a:cubicBezTo>
                      <a:pt x="1" y="210"/>
                      <a:pt x="61" y="419"/>
                      <a:pt x="210" y="568"/>
                    </a:cubicBezTo>
                    <a:cubicBezTo>
                      <a:pt x="374" y="732"/>
                      <a:pt x="643" y="837"/>
                      <a:pt x="673" y="1061"/>
                    </a:cubicBezTo>
                    <a:cubicBezTo>
                      <a:pt x="658" y="1121"/>
                      <a:pt x="658" y="1180"/>
                      <a:pt x="673" y="1225"/>
                    </a:cubicBezTo>
                    <a:cubicBezTo>
                      <a:pt x="718" y="1419"/>
                      <a:pt x="1031" y="1479"/>
                      <a:pt x="1016" y="1673"/>
                    </a:cubicBezTo>
                  </a:path>
                </a:pathLst>
              </a:custGeom>
              <a:noFill/>
              <a:ln w="4850" cap="flat" cmpd="sng">
                <a:solidFill>
                  <a:srgbClr val="FFFFFF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7" name="Google Shape;807;p31"/>
              <p:cNvGrpSpPr/>
              <p:nvPr/>
            </p:nvGrpSpPr>
            <p:grpSpPr>
              <a:xfrm flipH="1">
                <a:off x="6691233" y="3685693"/>
                <a:ext cx="4296739" cy="2267040"/>
                <a:chOff x="-1851795" y="3807868"/>
                <a:chExt cx="4296739" cy="2267040"/>
              </a:xfrm>
            </p:grpSpPr>
            <p:sp>
              <p:nvSpPr>
                <p:cNvPr id="808" name="Google Shape;808;p31"/>
                <p:cNvSpPr/>
                <p:nvPr/>
              </p:nvSpPr>
              <p:spPr>
                <a:xfrm rot="564189" flipH="1">
                  <a:off x="-1746822" y="4130827"/>
                  <a:ext cx="4086793" cy="162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8" h="25303" extrusionOk="0">
                      <a:moveTo>
                        <a:pt x="33867" y="0"/>
                      </a:moveTo>
                      <a:cubicBezTo>
                        <a:pt x="33370" y="0"/>
                        <a:pt x="32937" y="323"/>
                        <a:pt x="32544" y="632"/>
                      </a:cubicBezTo>
                      <a:cubicBezTo>
                        <a:pt x="30408" y="2329"/>
                        <a:pt x="28677" y="3781"/>
                        <a:pt x="26212" y="3781"/>
                      </a:cubicBezTo>
                      <a:cubicBezTo>
                        <a:pt x="25576" y="3781"/>
                        <a:pt x="24890" y="3684"/>
                        <a:pt x="24136" y="3469"/>
                      </a:cubicBezTo>
                      <a:cubicBezTo>
                        <a:pt x="23771" y="3361"/>
                        <a:pt x="23406" y="3241"/>
                        <a:pt x="23042" y="3241"/>
                      </a:cubicBezTo>
                      <a:cubicBezTo>
                        <a:pt x="23003" y="3241"/>
                        <a:pt x="22964" y="3242"/>
                        <a:pt x="22926" y="3245"/>
                      </a:cubicBezTo>
                      <a:cubicBezTo>
                        <a:pt x="22567" y="3305"/>
                        <a:pt x="22239" y="3425"/>
                        <a:pt x="21925" y="3589"/>
                      </a:cubicBezTo>
                      <a:cubicBezTo>
                        <a:pt x="20208" y="4365"/>
                        <a:pt x="18162" y="4948"/>
                        <a:pt x="16369" y="5530"/>
                      </a:cubicBezTo>
                      <a:cubicBezTo>
                        <a:pt x="13890" y="6337"/>
                        <a:pt x="11411" y="7128"/>
                        <a:pt x="8932" y="7935"/>
                      </a:cubicBezTo>
                      <a:cubicBezTo>
                        <a:pt x="6229" y="8801"/>
                        <a:pt x="3466" y="9712"/>
                        <a:pt x="1166" y="11400"/>
                      </a:cubicBezTo>
                      <a:cubicBezTo>
                        <a:pt x="598" y="11818"/>
                        <a:pt x="1" y="12445"/>
                        <a:pt x="135" y="13147"/>
                      </a:cubicBezTo>
                      <a:cubicBezTo>
                        <a:pt x="240" y="13610"/>
                        <a:pt x="643" y="13954"/>
                        <a:pt x="1016" y="14237"/>
                      </a:cubicBezTo>
                      <a:cubicBezTo>
                        <a:pt x="5153" y="17404"/>
                        <a:pt x="9514" y="19644"/>
                        <a:pt x="13278" y="23198"/>
                      </a:cubicBezTo>
                      <a:cubicBezTo>
                        <a:pt x="14893" y="24724"/>
                        <a:pt x="16502" y="25303"/>
                        <a:pt x="18149" y="25303"/>
                      </a:cubicBezTo>
                      <a:cubicBezTo>
                        <a:pt x="20370" y="25303"/>
                        <a:pt x="22660" y="24250"/>
                        <a:pt x="25121" y="23049"/>
                      </a:cubicBezTo>
                      <a:cubicBezTo>
                        <a:pt x="33927" y="18752"/>
                        <a:pt x="43804" y="17840"/>
                        <a:pt x="53693" y="17840"/>
                      </a:cubicBezTo>
                      <a:cubicBezTo>
                        <a:pt x="57070" y="17840"/>
                        <a:pt x="60449" y="17947"/>
                        <a:pt x="63788" y="18061"/>
                      </a:cubicBezTo>
                      <a:cubicBezTo>
                        <a:pt x="62548" y="15940"/>
                        <a:pt x="60636" y="14282"/>
                        <a:pt x="58351" y="13371"/>
                      </a:cubicBezTo>
                      <a:cubicBezTo>
                        <a:pt x="56275" y="12550"/>
                        <a:pt x="54005" y="12385"/>
                        <a:pt x="51885" y="11683"/>
                      </a:cubicBezTo>
                      <a:cubicBezTo>
                        <a:pt x="46433" y="9891"/>
                        <a:pt x="42759" y="4933"/>
                        <a:pt x="39444" y="258"/>
                      </a:cubicBezTo>
                      <a:cubicBezTo>
                        <a:pt x="38950" y="1060"/>
                        <a:pt x="38013" y="1501"/>
                        <a:pt x="37084" y="1501"/>
                      </a:cubicBezTo>
                      <a:cubicBezTo>
                        <a:pt x="36526" y="1501"/>
                        <a:pt x="35970" y="1342"/>
                        <a:pt x="35516" y="1005"/>
                      </a:cubicBezTo>
                      <a:cubicBezTo>
                        <a:pt x="35008" y="632"/>
                        <a:pt x="34590" y="64"/>
                        <a:pt x="33963" y="4"/>
                      </a:cubicBezTo>
                      <a:cubicBezTo>
                        <a:pt x="33931" y="2"/>
                        <a:pt x="33899" y="0"/>
                        <a:pt x="3386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1"/>
                <p:cNvSpPr/>
                <p:nvPr/>
              </p:nvSpPr>
              <p:spPr>
                <a:xfrm rot="-1353920">
                  <a:off x="90905" y="4185748"/>
                  <a:ext cx="1504991" cy="10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13" h="19760" extrusionOk="0">
                      <a:moveTo>
                        <a:pt x="3301" y="12546"/>
                      </a:moveTo>
                      <a:cubicBezTo>
                        <a:pt x="3913" y="13173"/>
                        <a:pt x="5392" y="13726"/>
                        <a:pt x="6183" y="14293"/>
                      </a:cubicBezTo>
                      <a:cubicBezTo>
                        <a:pt x="6556" y="14517"/>
                        <a:pt x="6885" y="14816"/>
                        <a:pt x="7154" y="15174"/>
                      </a:cubicBezTo>
                      <a:cubicBezTo>
                        <a:pt x="7423" y="15533"/>
                        <a:pt x="7467" y="16011"/>
                        <a:pt x="7303" y="16429"/>
                      </a:cubicBezTo>
                      <a:cubicBezTo>
                        <a:pt x="8588" y="16414"/>
                        <a:pt x="9887" y="16548"/>
                        <a:pt x="11141" y="16832"/>
                      </a:cubicBezTo>
                      <a:cubicBezTo>
                        <a:pt x="11261" y="16474"/>
                        <a:pt x="11037" y="16100"/>
                        <a:pt x="10768" y="15846"/>
                      </a:cubicBezTo>
                      <a:cubicBezTo>
                        <a:pt x="10499" y="15578"/>
                        <a:pt x="10171" y="15383"/>
                        <a:pt x="9977" y="15070"/>
                      </a:cubicBezTo>
                      <a:cubicBezTo>
                        <a:pt x="9917" y="14995"/>
                        <a:pt x="9902" y="14891"/>
                        <a:pt x="9932" y="14801"/>
                      </a:cubicBezTo>
                      <a:cubicBezTo>
                        <a:pt x="9977" y="14726"/>
                        <a:pt x="10051" y="14681"/>
                        <a:pt x="10141" y="14681"/>
                      </a:cubicBezTo>
                      <a:cubicBezTo>
                        <a:pt x="11171" y="14472"/>
                        <a:pt x="12232" y="14861"/>
                        <a:pt x="12904" y="15682"/>
                      </a:cubicBezTo>
                      <a:cubicBezTo>
                        <a:pt x="13217" y="16085"/>
                        <a:pt x="13456" y="16608"/>
                        <a:pt x="13934" y="16802"/>
                      </a:cubicBezTo>
                      <a:cubicBezTo>
                        <a:pt x="14562" y="17086"/>
                        <a:pt x="15308" y="16638"/>
                        <a:pt x="15980" y="16787"/>
                      </a:cubicBezTo>
                      <a:cubicBezTo>
                        <a:pt x="16563" y="16907"/>
                        <a:pt x="17026" y="17415"/>
                        <a:pt x="17608" y="17444"/>
                      </a:cubicBezTo>
                      <a:cubicBezTo>
                        <a:pt x="17474" y="16877"/>
                        <a:pt x="16966" y="16474"/>
                        <a:pt x="16428" y="16235"/>
                      </a:cubicBezTo>
                      <a:cubicBezTo>
                        <a:pt x="15891" y="15996"/>
                        <a:pt x="15308" y="15861"/>
                        <a:pt x="14786" y="15578"/>
                      </a:cubicBezTo>
                      <a:cubicBezTo>
                        <a:pt x="14651" y="15503"/>
                        <a:pt x="14532" y="15413"/>
                        <a:pt x="14427" y="15294"/>
                      </a:cubicBezTo>
                      <a:cubicBezTo>
                        <a:pt x="14323" y="15129"/>
                        <a:pt x="14248" y="14935"/>
                        <a:pt x="14203" y="14741"/>
                      </a:cubicBezTo>
                      <a:cubicBezTo>
                        <a:pt x="13875" y="13681"/>
                        <a:pt x="13098" y="12815"/>
                        <a:pt x="12082" y="12381"/>
                      </a:cubicBezTo>
                      <a:cubicBezTo>
                        <a:pt x="13770" y="12964"/>
                        <a:pt x="15861" y="12665"/>
                        <a:pt x="17056" y="13980"/>
                      </a:cubicBezTo>
                      <a:cubicBezTo>
                        <a:pt x="18161" y="15219"/>
                        <a:pt x="19281" y="16384"/>
                        <a:pt x="20804" y="17176"/>
                      </a:cubicBezTo>
                      <a:cubicBezTo>
                        <a:pt x="21895" y="17728"/>
                        <a:pt x="25210" y="19759"/>
                        <a:pt x="26510" y="19177"/>
                      </a:cubicBezTo>
                      <a:cubicBezTo>
                        <a:pt x="28212" y="18400"/>
                        <a:pt x="25673" y="16130"/>
                        <a:pt x="24941" y="15249"/>
                      </a:cubicBezTo>
                      <a:cubicBezTo>
                        <a:pt x="23015" y="12934"/>
                        <a:pt x="21342" y="10395"/>
                        <a:pt x="19117" y="8349"/>
                      </a:cubicBezTo>
                      <a:cubicBezTo>
                        <a:pt x="16294" y="5765"/>
                        <a:pt x="12710" y="4197"/>
                        <a:pt x="9215" y="2659"/>
                      </a:cubicBezTo>
                      <a:cubicBezTo>
                        <a:pt x="8140" y="2196"/>
                        <a:pt x="7034" y="1434"/>
                        <a:pt x="5914" y="1106"/>
                      </a:cubicBezTo>
                      <a:cubicBezTo>
                        <a:pt x="4869" y="792"/>
                        <a:pt x="3764" y="777"/>
                        <a:pt x="2703" y="523"/>
                      </a:cubicBezTo>
                      <a:cubicBezTo>
                        <a:pt x="2285" y="434"/>
                        <a:pt x="1613" y="0"/>
                        <a:pt x="1210" y="15"/>
                      </a:cubicBezTo>
                      <a:cubicBezTo>
                        <a:pt x="717" y="30"/>
                        <a:pt x="851" y="284"/>
                        <a:pt x="792" y="747"/>
                      </a:cubicBezTo>
                      <a:cubicBezTo>
                        <a:pt x="687" y="1703"/>
                        <a:pt x="538" y="2659"/>
                        <a:pt x="418" y="3615"/>
                      </a:cubicBezTo>
                      <a:cubicBezTo>
                        <a:pt x="403" y="3779"/>
                        <a:pt x="2195" y="4287"/>
                        <a:pt x="2210" y="4660"/>
                      </a:cubicBezTo>
                      <a:cubicBezTo>
                        <a:pt x="2210" y="4720"/>
                        <a:pt x="2210" y="4765"/>
                        <a:pt x="2195" y="4824"/>
                      </a:cubicBezTo>
                      <a:cubicBezTo>
                        <a:pt x="2195" y="4959"/>
                        <a:pt x="2285" y="5093"/>
                        <a:pt x="2405" y="5153"/>
                      </a:cubicBezTo>
                      <a:cubicBezTo>
                        <a:pt x="2539" y="5213"/>
                        <a:pt x="2673" y="5258"/>
                        <a:pt x="2823" y="5258"/>
                      </a:cubicBezTo>
                      <a:lnTo>
                        <a:pt x="3659" y="5362"/>
                      </a:lnTo>
                      <a:cubicBezTo>
                        <a:pt x="3330" y="5721"/>
                        <a:pt x="2763" y="5706"/>
                        <a:pt x="2285" y="5661"/>
                      </a:cubicBezTo>
                      <a:cubicBezTo>
                        <a:pt x="2091" y="5676"/>
                        <a:pt x="1912" y="5601"/>
                        <a:pt x="1777" y="5467"/>
                      </a:cubicBezTo>
                      <a:cubicBezTo>
                        <a:pt x="1658" y="5287"/>
                        <a:pt x="1718" y="5034"/>
                        <a:pt x="1613" y="4869"/>
                      </a:cubicBezTo>
                      <a:cubicBezTo>
                        <a:pt x="1493" y="4690"/>
                        <a:pt x="1075" y="4571"/>
                        <a:pt x="881" y="4526"/>
                      </a:cubicBezTo>
                      <a:cubicBezTo>
                        <a:pt x="762" y="4511"/>
                        <a:pt x="15" y="4526"/>
                        <a:pt x="0" y="4511"/>
                      </a:cubicBezTo>
                      <a:cubicBezTo>
                        <a:pt x="329" y="4884"/>
                        <a:pt x="0" y="5497"/>
                        <a:pt x="209" y="5945"/>
                      </a:cubicBezTo>
                      <a:cubicBezTo>
                        <a:pt x="358" y="6258"/>
                        <a:pt x="747" y="6393"/>
                        <a:pt x="1075" y="6527"/>
                      </a:cubicBezTo>
                      <a:cubicBezTo>
                        <a:pt x="1404" y="6646"/>
                        <a:pt x="1762" y="6871"/>
                        <a:pt x="1777" y="7229"/>
                      </a:cubicBezTo>
                      <a:cubicBezTo>
                        <a:pt x="1807" y="7498"/>
                        <a:pt x="1613" y="7722"/>
                        <a:pt x="1493" y="7961"/>
                      </a:cubicBezTo>
                      <a:cubicBezTo>
                        <a:pt x="1359" y="8185"/>
                        <a:pt x="1299" y="8513"/>
                        <a:pt x="1508" y="8693"/>
                      </a:cubicBezTo>
                      <a:cubicBezTo>
                        <a:pt x="1613" y="8752"/>
                        <a:pt x="1732" y="8782"/>
                        <a:pt x="1837" y="8797"/>
                      </a:cubicBezTo>
                      <a:cubicBezTo>
                        <a:pt x="2629" y="8976"/>
                        <a:pt x="3136" y="9604"/>
                        <a:pt x="3928" y="9828"/>
                      </a:cubicBezTo>
                      <a:lnTo>
                        <a:pt x="3943" y="9828"/>
                      </a:lnTo>
                      <a:cubicBezTo>
                        <a:pt x="4256" y="9902"/>
                        <a:pt x="4570" y="10022"/>
                        <a:pt x="4869" y="10156"/>
                      </a:cubicBezTo>
                      <a:cubicBezTo>
                        <a:pt x="5033" y="10246"/>
                        <a:pt x="5182" y="10350"/>
                        <a:pt x="5317" y="10470"/>
                      </a:cubicBezTo>
                      <a:cubicBezTo>
                        <a:pt x="5541" y="10634"/>
                        <a:pt x="6347" y="11052"/>
                        <a:pt x="6243" y="11411"/>
                      </a:cubicBezTo>
                      <a:cubicBezTo>
                        <a:pt x="5974" y="12337"/>
                        <a:pt x="4451" y="11157"/>
                        <a:pt x="4122" y="11202"/>
                      </a:cubicBezTo>
                      <a:cubicBezTo>
                        <a:pt x="4003" y="11246"/>
                        <a:pt x="3883" y="11276"/>
                        <a:pt x="3764" y="11291"/>
                      </a:cubicBezTo>
                      <a:cubicBezTo>
                        <a:pt x="3644" y="11276"/>
                        <a:pt x="3540" y="11231"/>
                        <a:pt x="3450" y="11172"/>
                      </a:cubicBezTo>
                      <a:cubicBezTo>
                        <a:pt x="3121" y="10948"/>
                        <a:pt x="2778" y="10754"/>
                        <a:pt x="2434" y="10589"/>
                      </a:cubicBezTo>
                      <a:cubicBezTo>
                        <a:pt x="2076" y="10410"/>
                        <a:pt x="1673" y="10365"/>
                        <a:pt x="1284" y="10455"/>
                      </a:cubicBezTo>
                      <a:cubicBezTo>
                        <a:pt x="1165" y="10798"/>
                        <a:pt x="1359" y="11172"/>
                        <a:pt x="1718" y="11276"/>
                      </a:cubicBezTo>
                      <a:cubicBezTo>
                        <a:pt x="1852" y="11306"/>
                        <a:pt x="2001" y="11291"/>
                        <a:pt x="2151" y="11306"/>
                      </a:cubicBezTo>
                      <a:cubicBezTo>
                        <a:pt x="2703" y="11411"/>
                        <a:pt x="2897" y="12143"/>
                        <a:pt x="3301" y="12546"/>
                      </a:cubicBezTo>
                      <a:close/>
                    </a:path>
                  </a:pathLst>
                </a:custGeom>
                <a:solidFill>
                  <a:srgbClr val="19192D">
                    <a:alpha val="5601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10" name="Google Shape;810;p31"/>
            <p:cNvSpPr/>
            <p:nvPr/>
          </p:nvSpPr>
          <p:spPr>
            <a:xfrm rot="550798">
              <a:off x="8373855" y="2528322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864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7"/>
          <p:cNvGrpSpPr/>
          <p:nvPr/>
        </p:nvGrpSpPr>
        <p:grpSpPr>
          <a:xfrm>
            <a:off x="-2875260" y="339992"/>
            <a:ext cx="12888941" cy="6701086"/>
            <a:chOff x="-2875260" y="339992"/>
            <a:chExt cx="12888941" cy="6701086"/>
          </a:xfrm>
        </p:grpSpPr>
        <p:sp>
          <p:nvSpPr>
            <p:cNvPr id="136" name="Google Shape;136;p7"/>
            <p:cNvSpPr/>
            <p:nvPr/>
          </p:nvSpPr>
          <p:spPr>
            <a:xfrm>
              <a:off x="3992302" y="339992"/>
              <a:ext cx="5058719" cy="626721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2875260" y="2488975"/>
              <a:ext cx="3444764" cy="316784"/>
            </a:xfrm>
            <a:custGeom>
              <a:avLst/>
              <a:gdLst/>
              <a:ahLst/>
              <a:cxnLst/>
              <a:rect l="l" t="t" r="r" b="b"/>
              <a:pathLst>
                <a:path w="40504" h="3184" extrusionOk="0">
                  <a:moveTo>
                    <a:pt x="22391" y="1"/>
                  </a:moveTo>
                  <a:cubicBezTo>
                    <a:pt x="21467" y="1"/>
                    <a:pt x="20547" y="52"/>
                    <a:pt x="19639" y="221"/>
                  </a:cubicBezTo>
                  <a:cubicBezTo>
                    <a:pt x="18386" y="454"/>
                    <a:pt x="17133" y="920"/>
                    <a:pt x="15880" y="920"/>
                  </a:cubicBezTo>
                  <a:cubicBezTo>
                    <a:pt x="15610" y="920"/>
                    <a:pt x="15340" y="898"/>
                    <a:pt x="15069" y="848"/>
                  </a:cubicBezTo>
                  <a:cubicBezTo>
                    <a:pt x="14326" y="714"/>
                    <a:pt x="13583" y="371"/>
                    <a:pt x="12848" y="371"/>
                  </a:cubicBezTo>
                  <a:cubicBezTo>
                    <a:pt x="12682" y="371"/>
                    <a:pt x="12516" y="388"/>
                    <a:pt x="12351" y="430"/>
                  </a:cubicBezTo>
                  <a:cubicBezTo>
                    <a:pt x="11814" y="579"/>
                    <a:pt x="11365" y="952"/>
                    <a:pt x="10858" y="1132"/>
                  </a:cubicBezTo>
                  <a:cubicBezTo>
                    <a:pt x="10563" y="1237"/>
                    <a:pt x="10259" y="1277"/>
                    <a:pt x="9951" y="1277"/>
                  </a:cubicBezTo>
                  <a:cubicBezTo>
                    <a:pt x="9433" y="1277"/>
                    <a:pt x="8903" y="1166"/>
                    <a:pt x="8379" y="1072"/>
                  </a:cubicBezTo>
                  <a:cubicBezTo>
                    <a:pt x="7462" y="923"/>
                    <a:pt x="6473" y="835"/>
                    <a:pt x="5470" y="835"/>
                  </a:cubicBezTo>
                  <a:cubicBezTo>
                    <a:pt x="3563" y="835"/>
                    <a:pt x="1605" y="1151"/>
                    <a:pt x="0" y="1953"/>
                  </a:cubicBezTo>
                  <a:cubicBezTo>
                    <a:pt x="644" y="3016"/>
                    <a:pt x="2266" y="3184"/>
                    <a:pt x="3715" y="3184"/>
                  </a:cubicBezTo>
                  <a:cubicBezTo>
                    <a:pt x="4384" y="3184"/>
                    <a:pt x="5015" y="3148"/>
                    <a:pt x="5496" y="3148"/>
                  </a:cubicBezTo>
                  <a:cubicBezTo>
                    <a:pt x="9872" y="3148"/>
                    <a:pt x="14173" y="2894"/>
                    <a:pt x="18519" y="2894"/>
                  </a:cubicBezTo>
                  <a:cubicBezTo>
                    <a:pt x="20446" y="2879"/>
                    <a:pt x="22358" y="2580"/>
                    <a:pt x="24254" y="2521"/>
                  </a:cubicBezTo>
                  <a:cubicBezTo>
                    <a:pt x="24432" y="2515"/>
                    <a:pt x="24610" y="2512"/>
                    <a:pt x="24788" y="2512"/>
                  </a:cubicBezTo>
                  <a:cubicBezTo>
                    <a:pt x="26848" y="2512"/>
                    <a:pt x="28970" y="2866"/>
                    <a:pt x="31061" y="2866"/>
                  </a:cubicBezTo>
                  <a:cubicBezTo>
                    <a:pt x="31137" y="2866"/>
                    <a:pt x="31213" y="2865"/>
                    <a:pt x="31289" y="2864"/>
                  </a:cubicBezTo>
                  <a:lnTo>
                    <a:pt x="38517" y="2789"/>
                  </a:lnTo>
                  <a:cubicBezTo>
                    <a:pt x="39354" y="2789"/>
                    <a:pt x="40444" y="2521"/>
                    <a:pt x="40474" y="1684"/>
                  </a:cubicBezTo>
                  <a:cubicBezTo>
                    <a:pt x="40504" y="1027"/>
                    <a:pt x="39757" y="624"/>
                    <a:pt x="39115" y="430"/>
                  </a:cubicBezTo>
                  <a:cubicBezTo>
                    <a:pt x="38307" y="203"/>
                    <a:pt x="37525" y="126"/>
                    <a:pt x="36752" y="126"/>
                  </a:cubicBezTo>
                  <a:cubicBezTo>
                    <a:pt x="35181" y="126"/>
                    <a:pt x="33647" y="444"/>
                    <a:pt x="32006" y="475"/>
                  </a:cubicBezTo>
                  <a:cubicBezTo>
                    <a:pt x="31857" y="477"/>
                    <a:pt x="31708" y="479"/>
                    <a:pt x="31559" y="479"/>
                  </a:cubicBezTo>
                  <a:cubicBezTo>
                    <a:pt x="29249" y="479"/>
                    <a:pt x="26870" y="169"/>
                    <a:pt x="24583" y="56"/>
                  </a:cubicBezTo>
                  <a:lnTo>
                    <a:pt x="24045" y="41"/>
                  </a:lnTo>
                  <a:cubicBezTo>
                    <a:pt x="23493" y="19"/>
                    <a:pt x="22942" y="1"/>
                    <a:pt x="2239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7"/>
            <p:cNvGrpSpPr/>
            <p:nvPr/>
          </p:nvGrpSpPr>
          <p:grpSpPr>
            <a:xfrm>
              <a:off x="-1710953" y="3683434"/>
              <a:ext cx="11724634" cy="3357644"/>
              <a:chOff x="-1710953" y="3683434"/>
              <a:chExt cx="11724634" cy="3357644"/>
            </a:xfrm>
          </p:grpSpPr>
          <p:sp>
            <p:nvSpPr>
              <p:cNvPr id="139" name="Google Shape;139;p7"/>
              <p:cNvSpPr/>
              <p:nvPr/>
            </p:nvSpPr>
            <p:spPr>
              <a:xfrm rot="-545202" flipH="1">
                <a:off x="1031668" y="4254456"/>
                <a:ext cx="6233336" cy="1703907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 rot="307348">
                <a:off x="-894610" y="3826640"/>
                <a:ext cx="3294151" cy="1928621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1" name="Google Shape;141;p7"/>
              <p:cNvGrpSpPr/>
              <p:nvPr/>
            </p:nvGrpSpPr>
            <p:grpSpPr>
              <a:xfrm rot="-349754">
                <a:off x="-1578299" y="3970126"/>
                <a:ext cx="4583058" cy="2845574"/>
                <a:chOff x="-2574275" y="583412"/>
                <a:chExt cx="3157888" cy="1960700"/>
              </a:xfrm>
            </p:grpSpPr>
            <p:sp>
              <p:nvSpPr>
                <p:cNvPr id="142" name="Google Shape;142;p7"/>
                <p:cNvSpPr/>
                <p:nvPr/>
              </p:nvSpPr>
              <p:spPr>
                <a:xfrm>
                  <a:off x="-2574275" y="583412"/>
                  <a:ext cx="3157888" cy="147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03" h="27679" extrusionOk="0">
                      <a:moveTo>
                        <a:pt x="8795" y="1"/>
                      </a:moveTo>
                      <a:cubicBezTo>
                        <a:pt x="6865" y="1"/>
                        <a:pt x="5273" y="514"/>
                        <a:pt x="4421" y="1892"/>
                      </a:cubicBezTo>
                      <a:cubicBezTo>
                        <a:pt x="1942" y="5894"/>
                        <a:pt x="538" y="10480"/>
                        <a:pt x="344" y="15199"/>
                      </a:cubicBezTo>
                      <a:cubicBezTo>
                        <a:pt x="0" y="23727"/>
                        <a:pt x="7976" y="26296"/>
                        <a:pt x="15130" y="27177"/>
                      </a:cubicBezTo>
                      <a:cubicBezTo>
                        <a:pt x="17940" y="27522"/>
                        <a:pt x="20792" y="27679"/>
                        <a:pt x="23663" y="27679"/>
                      </a:cubicBezTo>
                      <a:cubicBezTo>
                        <a:pt x="27246" y="27679"/>
                        <a:pt x="30857" y="27435"/>
                        <a:pt x="34455" y="27012"/>
                      </a:cubicBezTo>
                      <a:cubicBezTo>
                        <a:pt x="40892" y="26251"/>
                        <a:pt x="47269" y="24907"/>
                        <a:pt x="53363" y="23368"/>
                      </a:cubicBezTo>
                      <a:cubicBezTo>
                        <a:pt x="55693" y="22771"/>
                        <a:pt x="58366" y="21785"/>
                        <a:pt x="59053" y="19470"/>
                      </a:cubicBezTo>
                      <a:cubicBezTo>
                        <a:pt x="59158" y="19142"/>
                        <a:pt x="59202" y="18768"/>
                        <a:pt x="59023" y="18470"/>
                      </a:cubicBezTo>
                      <a:cubicBezTo>
                        <a:pt x="58754" y="18007"/>
                        <a:pt x="58127" y="17947"/>
                        <a:pt x="57590" y="17932"/>
                      </a:cubicBezTo>
                      <a:cubicBezTo>
                        <a:pt x="52930" y="17783"/>
                        <a:pt x="49375" y="17305"/>
                        <a:pt x="45164" y="14945"/>
                      </a:cubicBezTo>
                      <a:cubicBezTo>
                        <a:pt x="41012" y="12630"/>
                        <a:pt x="37278" y="9628"/>
                        <a:pt x="32962" y="7597"/>
                      </a:cubicBezTo>
                      <a:cubicBezTo>
                        <a:pt x="29900" y="6163"/>
                        <a:pt x="26614" y="5282"/>
                        <a:pt x="23403" y="4192"/>
                      </a:cubicBezTo>
                      <a:cubicBezTo>
                        <a:pt x="20687" y="3272"/>
                        <a:pt x="13665" y="1"/>
                        <a:pt x="879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7"/>
                <p:cNvSpPr/>
                <p:nvPr/>
              </p:nvSpPr>
              <p:spPr>
                <a:xfrm rot="687918">
                  <a:off x="-518840" y="1398207"/>
                  <a:ext cx="555316" cy="180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1" h="3388" extrusionOk="0">
                      <a:moveTo>
                        <a:pt x="1253" y="1"/>
                      </a:moveTo>
                      <a:cubicBezTo>
                        <a:pt x="811" y="1"/>
                        <a:pt x="378" y="86"/>
                        <a:pt x="1" y="305"/>
                      </a:cubicBezTo>
                      <a:cubicBezTo>
                        <a:pt x="76" y="514"/>
                        <a:pt x="374" y="529"/>
                        <a:pt x="598" y="544"/>
                      </a:cubicBezTo>
                      <a:cubicBezTo>
                        <a:pt x="1121" y="574"/>
                        <a:pt x="1629" y="798"/>
                        <a:pt x="1987" y="1187"/>
                      </a:cubicBezTo>
                      <a:cubicBezTo>
                        <a:pt x="1778" y="1470"/>
                        <a:pt x="1450" y="1650"/>
                        <a:pt x="1091" y="1679"/>
                      </a:cubicBezTo>
                      <a:cubicBezTo>
                        <a:pt x="1053" y="2079"/>
                        <a:pt x="1481" y="2178"/>
                        <a:pt x="1965" y="2178"/>
                      </a:cubicBezTo>
                      <a:cubicBezTo>
                        <a:pt x="2421" y="2178"/>
                        <a:pt x="2927" y="2090"/>
                        <a:pt x="3137" y="2083"/>
                      </a:cubicBezTo>
                      <a:cubicBezTo>
                        <a:pt x="3199" y="2079"/>
                        <a:pt x="3261" y="2077"/>
                        <a:pt x="3323" y="2077"/>
                      </a:cubicBezTo>
                      <a:cubicBezTo>
                        <a:pt x="4308" y="2077"/>
                        <a:pt x="5299" y="2510"/>
                        <a:pt x="6184" y="2889"/>
                      </a:cubicBezTo>
                      <a:cubicBezTo>
                        <a:pt x="7304" y="3352"/>
                        <a:pt x="8633" y="3024"/>
                        <a:pt x="9813" y="3337"/>
                      </a:cubicBezTo>
                      <a:cubicBezTo>
                        <a:pt x="9903" y="3371"/>
                        <a:pt x="9992" y="3388"/>
                        <a:pt x="10082" y="3388"/>
                      </a:cubicBezTo>
                      <a:cubicBezTo>
                        <a:pt x="10112" y="3388"/>
                        <a:pt x="10142" y="3386"/>
                        <a:pt x="10172" y="3382"/>
                      </a:cubicBezTo>
                      <a:cubicBezTo>
                        <a:pt x="10291" y="3367"/>
                        <a:pt x="10396" y="3277"/>
                        <a:pt x="10411" y="3158"/>
                      </a:cubicBezTo>
                      <a:cubicBezTo>
                        <a:pt x="10411" y="2949"/>
                        <a:pt x="9559" y="2486"/>
                        <a:pt x="9365" y="2411"/>
                      </a:cubicBezTo>
                      <a:cubicBezTo>
                        <a:pt x="8798" y="2142"/>
                        <a:pt x="8111" y="2232"/>
                        <a:pt x="7498" y="2068"/>
                      </a:cubicBezTo>
                      <a:cubicBezTo>
                        <a:pt x="6841" y="1874"/>
                        <a:pt x="6303" y="1396"/>
                        <a:pt x="5661" y="1127"/>
                      </a:cubicBezTo>
                      <a:cubicBezTo>
                        <a:pt x="5228" y="977"/>
                        <a:pt x="4780" y="843"/>
                        <a:pt x="4332" y="753"/>
                      </a:cubicBezTo>
                      <a:cubicBezTo>
                        <a:pt x="4078" y="694"/>
                        <a:pt x="3839" y="619"/>
                        <a:pt x="3600" y="529"/>
                      </a:cubicBezTo>
                      <a:cubicBezTo>
                        <a:pt x="3137" y="365"/>
                        <a:pt x="2659" y="231"/>
                        <a:pt x="2181" y="111"/>
                      </a:cubicBezTo>
                      <a:cubicBezTo>
                        <a:pt x="1879" y="43"/>
                        <a:pt x="1564" y="1"/>
                        <a:pt x="12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 rot="560773">
                  <a:off x="-2115788" y="976053"/>
                  <a:ext cx="1892098" cy="73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2" h="13801" fill="none" extrusionOk="0">
                      <a:moveTo>
                        <a:pt x="35471" y="11321"/>
                      </a:moveTo>
                      <a:cubicBezTo>
                        <a:pt x="34187" y="11112"/>
                        <a:pt x="32887" y="11635"/>
                        <a:pt x="31185" y="11635"/>
                      </a:cubicBezTo>
                      <a:cubicBezTo>
                        <a:pt x="30408" y="11471"/>
                        <a:pt x="29662" y="11217"/>
                        <a:pt x="28945" y="10888"/>
                      </a:cubicBezTo>
                      <a:cubicBezTo>
                        <a:pt x="28198" y="10694"/>
                        <a:pt x="27630" y="11261"/>
                        <a:pt x="27078" y="11441"/>
                      </a:cubicBezTo>
                      <a:cubicBezTo>
                        <a:pt x="25017" y="12008"/>
                        <a:pt x="23150" y="10515"/>
                        <a:pt x="22403" y="8827"/>
                      </a:cubicBezTo>
                      <a:cubicBezTo>
                        <a:pt x="22403" y="8274"/>
                        <a:pt x="22403" y="8080"/>
                        <a:pt x="22030" y="7901"/>
                      </a:cubicBezTo>
                      <a:lnTo>
                        <a:pt x="21656" y="7901"/>
                      </a:lnTo>
                      <a:cubicBezTo>
                        <a:pt x="21104" y="7334"/>
                        <a:pt x="20357" y="6960"/>
                        <a:pt x="19790" y="6408"/>
                      </a:cubicBezTo>
                      <a:cubicBezTo>
                        <a:pt x="18669" y="5467"/>
                        <a:pt x="17176" y="5661"/>
                        <a:pt x="16056" y="5093"/>
                      </a:cubicBezTo>
                      <a:lnTo>
                        <a:pt x="15682" y="4720"/>
                      </a:lnTo>
                      <a:cubicBezTo>
                        <a:pt x="14936" y="4347"/>
                        <a:pt x="14189" y="4720"/>
                        <a:pt x="13442" y="4541"/>
                      </a:cubicBezTo>
                      <a:cubicBezTo>
                        <a:pt x="12083" y="4197"/>
                        <a:pt x="11695" y="2435"/>
                        <a:pt x="10590" y="1778"/>
                      </a:cubicBezTo>
                      <a:cubicBezTo>
                        <a:pt x="10485" y="1703"/>
                        <a:pt x="10351" y="1673"/>
                        <a:pt x="10216" y="1688"/>
                      </a:cubicBezTo>
                      <a:cubicBezTo>
                        <a:pt x="10067" y="1733"/>
                        <a:pt x="9977" y="1867"/>
                        <a:pt x="9888" y="1987"/>
                      </a:cubicBezTo>
                      <a:cubicBezTo>
                        <a:pt x="9260" y="2659"/>
                        <a:pt x="8185" y="2659"/>
                        <a:pt x="7558" y="1987"/>
                      </a:cubicBezTo>
                      <a:cubicBezTo>
                        <a:pt x="7289" y="1643"/>
                        <a:pt x="7170" y="1210"/>
                        <a:pt x="6931" y="837"/>
                      </a:cubicBezTo>
                      <a:cubicBezTo>
                        <a:pt x="6707" y="478"/>
                        <a:pt x="6273" y="150"/>
                        <a:pt x="5855" y="284"/>
                      </a:cubicBezTo>
                      <a:cubicBezTo>
                        <a:pt x="5482" y="404"/>
                        <a:pt x="5288" y="852"/>
                        <a:pt x="4899" y="1001"/>
                      </a:cubicBezTo>
                      <a:cubicBezTo>
                        <a:pt x="4392" y="1180"/>
                        <a:pt x="3914" y="702"/>
                        <a:pt x="3436" y="434"/>
                      </a:cubicBezTo>
                      <a:cubicBezTo>
                        <a:pt x="2689" y="1"/>
                        <a:pt x="1748" y="45"/>
                        <a:pt x="1046" y="538"/>
                      </a:cubicBezTo>
                      <a:cubicBezTo>
                        <a:pt x="867" y="643"/>
                        <a:pt x="733" y="807"/>
                        <a:pt x="673" y="1001"/>
                      </a:cubicBezTo>
                      <a:cubicBezTo>
                        <a:pt x="449" y="1703"/>
                        <a:pt x="1584" y="2226"/>
                        <a:pt x="1494" y="2958"/>
                      </a:cubicBezTo>
                      <a:cubicBezTo>
                        <a:pt x="1449" y="3495"/>
                        <a:pt x="777" y="3749"/>
                        <a:pt x="598" y="4257"/>
                      </a:cubicBezTo>
                      <a:cubicBezTo>
                        <a:pt x="479" y="4600"/>
                        <a:pt x="598" y="4989"/>
                        <a:pt x="509" y="5332"/>
                      </a:cubicBezTo>
                      <a:cubicBezTo>
                        <a:pt x="404" y="5676"/>
                        <a:pt x="165" y="5915"/>
                        <a:pt x="75" y="6228"/>
                      </a:cubicBezTo>
                      <a:cubicBezTo>
                        <a:pt x="1" y="6557"/>
                        <a:pt x="285" y="6990"/>
                        <a:pt x="583" y="6841"/>
                      </a:cubicBezTo>
                      <a:cubicBezTo>
                        <a:pt x="314" y="7363"/>
                        <a:pt x="509" y="7423"/>
                        <a:pt x="1091" y="7363"/>
                      </a:cubicBezTo>
                      <a:cubicBezTo>
                        <a:pt x="1659" y="7289"/>
                        <a:pt x="2136" y="6886"/>
                        <a:pt x="2659" y="6632"/>
                      </a:cubicBezTo>
                      <a:cubicBezTo>
                        <a:pt x="4003" y="6019"/>
                        <a:pt x="5781" y="6661"/>
                        <a:pt x="6423" y="7976"/>
                      </a:cubicBezTo>
                      <a:cubicBezTo>
                        <a:pt x="6796" y="8767"/>
                        <a:pt x="6931" y="9858"/>
                        <a:pt x="7767" y="10141"/>
                      </a:cubicBezTo>
                      <a:cubicBezTo>
                        <a:pt x="8514" y="10395"/>
                        <a:pt x="9231" y="9798"/>
                        <a:pt x="9873" y="9350"/>
                      </a:cubicBezTo>
                      <a:cubicBezTo>
                        <a:pt x="11560" y="8155"/>
                        <a:pt x="13681" y="7782"/>
                        <a:pt x="15668" y="8304"/>
                      </a:cubicBezTo>
                      <a:cubicBezTo>
                        <a:pt x="15951" y="8379"/>
                        <a:pt x="16265" y="8498"/>
                        <a:pt x="16399" y="8767"/>
                      </a:cubicBezTo>
                      <a:cubicBezTo>
                        <a:pt x="16444" y="8902"/>
                        <a:pt x="16504" y="9036"/>
                        <a:pt x="16564" y="9156"/>
                      </a:cubicBezTo>
                      <a:cubicBezTo>
                        <a:pt x="16713" y="9365"/>
                        <a:pt x="17012" y="9395"/>
                        <a:pt x="17266" y="9424"/>
                      </a:cubicBezTo>
                      <a:cubicBezTo>
                        <a:pt x="18640" y="9604"/>
                        <a:pt x="19819" y="10500"/>
                        <a:pt x="20342" y="11799"/>
                      </a:cubicBezTo>
                      <a:cubicBezTo>
                        <a:pt x="20387" y="11695"/>
                        <a:pt x="20402" y="11575"/>
                        <a:pt x="20357" y="11456"/>
                      </a:cubicBezTo>
                      <a:cubicBezTo>
                        <a:pt x="20506" y="12158"/>
                        <a:pt x="20790" y="12785"/>
                        <a:pt x="21567" y="12949"/>
                      </a:cubicBezTo>
                      <a:cubicBezTo>
                        <a:pt x="22119" y="13083"/>
                        <a:pt x="22687" y="12949"/>
                        <a:pt x="23240" y="12830"/>
                      </a:cubicBezTo>
                      <a:cubicBezTo>
                        <a:pt x="23777" y="12710"/>
                        <a:pt x="24360" y="12576"/>
                        <a:pt x="24897" y="12680"/>
                      </a:cubicBezTo>
                      <a:cubicBezTo>
                        <a:pt x="25898" y="12859"/>
                        <a:pt x="26764" y="13800"/>
                        <a:pt x="27735" y="13546"/>
                      </a:cubicBezTo>
                      <a:cubicBezTo>
                        <a:pt x="28870" y="13263"/>
                        <a:pt x="29467" y="12650"/>
                        <a:pt x="30722" y="12919"/>
                      </a:cubicBezTo>
                      <a:cubicBezTo>
                        <a:pt x="31379" y="13039"/>
                        <a:pt x="32096" y="13203"/>
                        <a:pt x="32663" y="12859"/>
                      </a:cubicBezTo>
                      <a:cubicBezTo>
                        <a:pt x="32828" y="12740"/>
                        <a:pt x="33007" y="12635"/>
                        <a:pt x="33201" y="12561"/>
                      </a:cubicBezTo>
                      <a:cubicBezTo>
                        <a:pt x="33336" y="12531"/>
                        <a:pt x="33485" y="12531"/>
                        <a:pt x="33634" y="12561"/>
                      </a:cubicBezTo>
                      <a:lnTo>
                        <a:pt x="35247" y="12725"/>
                      </a:lnTo>
                    </a:path>
                  </a:pathLst>
                </a:custGeom>
                <a:noFill/>
                <a:ln w="4850" cap="flat" cmpd="sng">
                  <a:solidFill>
                    <a:schemeClr val="accent4"/>
                  </a:solidFill>
                  <a:prstDash val="solid"/>
                  <a:miter lim="149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-1717929" y="1560789"/>
                  <a:ext cx="2300714" cy="983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33" h="18435" extrusionOk="0">
                      <a:moveTo>
                        <a:pt x="22463" y="0"/>
                      </a:moveTo>
                      <a:cubicBezTo>
                        <a:pt x="21393" y="0"/>
                        <a:pt x="20314" y="462"/>
                        <a:pt x="19700" y="1355"/>
                      </a:cubicBezTo>
                      <a:cubicBezTo>
                        <a:pt x="19386" y="1788"/>
                        <a:pt x="19192" y="2311"/>
                        <a:pt x="18804" y="2685"/>
                      </a:cubicBezTo>
                      <a:cubicBezTo>
                        <a:pt x="18368" y="3100"/>
                        <a:pt x="17767" y="3261"/>
                        <a:pt x="17155" y="3261"/>
                      </a:cubicBezTo>
                      <a:cubicBezTo>
                        <a:pt x="16865" y="3261"/>
                        <a:pt x="16573" y="3225"/>
                        <a:pt x="16294" y="3163"/>
                      </a:cubicBezTo>
                      <a:cubicBezTo>
                        <a:pt x="15234" y="2938"/>
                        <a:pt x="14457" y="2177"/>
                        <a:pt x="13457" y="1908"/>
                      </a:cubicBezTo>
                      <a:cubicBezTo>
                        <a:pt x="13076" y="1798"/>
                        <a:pt x="12683" y="1754"/>
                        <a:pt x="12286" y="1754"/>
                      </a:cubicBezTo>
                      <a:cubicBezTo>
                        <a:pt x="11547" y="1754"/>
                        <a:pt x="10796" y="1907"/>
                        <a:pt x="10096" y="2072"/>
                      </a:cubicBezTo>
                      <a:cubicBezTo>
                        <a:pt x="7946" y="2580"/>
                        <a:pt x="5810" y="3357"/>
                        <a:pt x="4018" y="4656"/>
                      </a:cubicBezTo>
                      <a:cubicBezTo>
                        <a:pt x="2241" y="5970"/>
                        <a:pt x="822" y="7882"/>
                        <a:pt x="419" y="10062"/>
                      </a:cubicBezTo>
                      <a:cubicBezTo>
                        <a:pt x="0" y="12377"/>
                        <a:pt x="762" y="14722"/>
                        <a:pt x="1494" y="16962"/>
                      </a:cubicBezTo>
                      <a:cubicBezTo>
                        <a:pt x="1889" y="18148"/>
                        <a:pt x="3101" y="18434"/>
                        <a:pt x="4439" y="18434"/>
                      </a:cubicBezTo>
                      <a:cubicBezTo>
                        <a:pt x="5629" y="18434"/>
                        <a:pt x="6920" y="18208"/>
                        <a:pt x="7826" y="18187"/>
                      </a:cubicBezTo>
                      <a:cubicBezTo>
                        <a:pt x="10769" y="18112"/>
                        <a:pt x="13726" y="17873"/>
                        <a:pt x="16653" y="17530"/>
                      </a:cubicBezTo>
                      <a:cubicBezTo>
                        <a:pt x="23672" y="16708"/>
                        <a:pt x="33888" y="16111"/>
                        <a:pt x="37711" y="9062"/>
                      </a:cubicBezTo>
                      <a:cubicBezTo>
                        <a:pt x="37935" y="8599"/>
                        <a:pt x="38189" y="8151"/>
                        <a:pt x="38473" y="7718"/>
                      </a:cubicBezTo>
                      <a:cubicBezTo>
                        <a:pt x="38876" y="7180"/>
                        <a:pt x="39339" y="6702"/>
                        <a:pt x="39847" y="6269"/>
                      </a:cubicBezTo>
                      <a:cubicBezTo>
                        <a:pt x="40504" y="5701"/>
                        <a:pt x="41206" y="5179"/>
                        <a:pt x="41953" y="4716"/>
                      </a:cubicBezTo>
                      <a:cubicBezTo>
                        <a:pt x="42296" y="4477"/>
                        <a:pt x="42909" y="4029"/>
                        <a:pt x="42879" y="3566"/>
                      </a:cubicBezTo>
                      <a:cubicBezTo>
                        <a:pt x="42864" y="3297"/>
                        <a:pt x="42685" y="3073"/>
                        <a:pt x="42446" y="2983"/>
                      </a:cubicBezTo>
                      <a:cubicBezTo>
                        <a:pt x="42401" y="2968"/>
                        <a:pt x="42371" y="2968"/>
                        <a:pt x="42341" y="2924"/>
                      </a:cubicBezTo>
                      <a:cubicBezTo>
                        <a:pt x="42326" y="2894"/>
                        <a:pt x="42386" y="2819"/>
                        <a:pt x="42431" y="2774"/>
                      </a:cubicBezTo>
                      <a:cubicBezTo>
                        <a:pt x="42610" y="2595"/>
                        <a:pt x="42714" y="2371"/>
                        <a:pt x="42759" y="2117"/>
                      </a:cubicBezTo>
                      <a:lnTo>
                        <a:pt x="43013" y="1072"/>
                      </a:lnTo>
                      <a:cubicBezTo>
                        <a:pt x="43073" y="818"/>
                        <a:pt x="43133" y="519"/>
                        <a:pt x="42938" y="325"/>
                      </a:cubicBezTo>
                      <a:cubicBezTo>
                        <a:pt x="42849" y="877"/>
                        <a:pt x="42475" y="1326"/>
                        <a:pt x="41938" y="1505"/>
                      </a:cubicBezTo>
                      <a:cubicBezTo>
                        <a:pt x="41430" y="1699"/>
                        <a:pt x="40877" y="1744"/>
                        <a:pt x="40489" y="2192"/>
                      </a:cubicBezTo>
                      <a:cubicBezTo>
                        <a:pt x="40041" y="2700"/>
                        <a:pt x="39593" y="3357"/>
                        <a:pt x="38921" y="3596"/>
                      </a:cubicBezTo>
                      <a:cubicBezTo>
                        <a:pt x="38739" y="3655"/>
                        <a:pt x="38551" y="3676"/>
                        <a:pt x="38359" y="3676"/>
                      </a:cubicBezTo>
                      <a:cubicBezTo>
                        <a:pt x="37968" y="3676"/>
                        <a:pt x="37564" y="3586"/>
                        <a:pt x="37174" y="3536"/>
                      </a:cubicBezTo>
                      <a:cubicBezTo>
                        <a:pt x="36970" y="3513"/>
                        <a:pt x="36767" y="3503"/>
                        <a:pt x="36564" y="3503"/>
                      </a:cubicBezTo>
                      <a:cubicBezTo>
                        <a:pt x="35160" y="3503"/>
                        <a:pt x="33774" y="3982"/>
                        <a:pt x="32364" y="4074"/>
                      </a:cubicBezTo>
                      <a:cubicBezTo>
                        <a:pt x="32172" y="4088"/>
                        <a:pt x="31979" y="4096"/>
                        <a:pt x="31787" y="4096"/>
                      </a:cubicBezTo>
                      <a:cubicBezTo>
                        <a:pt x="30619" y="4096"/>
                        <a:pt x="29458" y="3827"/>
                        <a:pt x="28407" y="3327"/>
                      </a:cubicBezTo>
                      <a:cubicBezTo>
                        <a:pt x="28033" y="3118"/>
                        <a:pt x="27645" y="2938"/>
                        <a:pt x="27242" y="2774"/>
                      </a:cubicBezTo>
                      <a:cubicBezTo>
                        <a:pt x="26868" y="2670"/>
                        <a:pt x="26510" y="2550"/>
                        <a:pt x="26166" y="2386"/>
                      </a:cubicBezTo>
                      <a:cubicBezTo>
                        <a:pt x="25599" y="2057"/>
                        <a:pt x="25270" y="1430"/>
                        <a:pt x="24822" y="952"/>
                      </a:cubicBezTo>
                      <a:cubicBezTo>
                        <a:pt x="24216" y="312"/>
                        <a:pt x="23342" y="0"/>
                        <a:pt x="224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-1350599" y="1877588"/>
                  <a:ext cx="855094" cy="23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1" h="4353" extrusionOk="0">
                      <a:moveTo>
                        <a:pt x="1759" y="0"/>
                      </a:moveTo>
                      <a:cubicBezTo>
                        <a:pt x="1118" y="0"/>
                        <a:pt x="504" y="120"/>
                        <a:pt x="0" y="394"/>
                      </a:cubicBezTo>
                      <a:cubicBezTo>
                        <a:pt x="75" y="618"/>
                        <a:pt x="374" y="633"/>
                        <a:pt x="598" y="633"/>
                      </a:cubicBezTo>
                      <a:cubicBezTo>
                        <a:pt x="1120" y="663"/>
                        <a:pt x="1628" y="902"/>
                        <a:pt x="1986" y="1290"/>
                      </a:cubicBezTo>
                      <a:cubicBezTo>
                        <a:pt x="1777" y="1574"/>
                        <a:pt x="1449" y="1753"/>
                        <a:pt x="1105" y="1768"/>
                      </a:cubicBezTo>
                      <a:cubicBezTo>
                        <a:pt x="1059" y="2171"/>
                        <a:pt x="1491" y="2273"/>
                        <a:pt x="1979" y="2273"/>
                      </a:cubicBezTo>
                      <a:cubicBezTo>
                        <a:pt x="2430" y="2273"/>
                        <a:pt x="2928" y="2186"/>
                        <a:pt x="3136" y="2171"/>
                      </a:cubicBezTo>
                      <a:cubicBezTo>
                        <a:pt x="3221" y="2167"/>
                        <a:pt x="3308" y="2165"/>
                        <a:pt x="3398" y="2165"/>
                      </a:cubicBezTo>
                      <a:cubicBezTo>
                        <a:pt x="4273" y="2165"/>
                        <a:pt x="5359" y="2366"/>
                        <a:pt x="6064" y="2813"/>
                      </a:cubicBezTo>
                      <a:cubicBezTo>
                        <a:pt x="6512" y="3097"/>
                        <a:pt x="6900" y="3456"/>
                        <a:pt x="7348" y="3739"/>
                      </a:cubicBezTo>
                      <a:cubicBezTo>
                        <a:pt x="7811" y="4023"/>
                        <a:pt x="8319" y="4217"/>
                        <a:pt x="8842" y="4337"/>
                      </a:cubicBezTo>
                      <a:cubicBezTo>
                        <a:pt x="8893" y="4347"/>
                        <a:pt x="8943" y="4352"/>
                        <a:pt x="8994" y="4352"/>
                      </a:cubicBezTo>
                      <a:cubicBezTo>
                        <a:pt x="9376" y="4352"/>
                        <a:pt x="9753" y="4084"/>
                        <a:pt x="10096" y="3978"/>
                      </a:cubicBezTo>
                      <a:cubicBezTo>
                        <a:pt x="10664" y="3799"/>
                        <a:pt x="11201" y="3769"/>
                        <a:pt x="11679" y="3396"/>
                      </a:cubicBezTo>
                      <a:cubicBezTo>
                        <a:pt x="12321" y="2843"/>
                        <a:pt x="13143" y="2545"/>
                        <a:pt x="13994" y="2530"/>
                      </a:cubicBezTo>
                      <a:cubicBezTo>
                        <a:pt x="14229" y="2530"/>
                        <a:pt x="15188" y="2920"/>
                        <a:pt x="15677" y="2920"/>
                      </a:cubicBezTo>
                      <a:cubicBezTo>
                        <a:pt x="15904" y="2920"/>
                        <a:pt x="16030" y="2836"/>
                        <a:pt x="15936" y="2589"/>
                      </a:cubicBezTo>
                      <a:cubicBezTo>
                        <a:pt x="15846" y="2425"/>
                        <a:pt x="15727" y="2291"/>
                        <a:pt x="15562" y="2216"/>
                      </a:cubicBezTo>
                      <a:cubicBezTo>
                        <a:pt x="14696" y="1693"/>
                        <a:pt x="13755" y="1290"/>
                        <a:pt x="12784" y="1021"/>
                      </a:cubicBezTo>
                      <a:cubicBezTo>
                        <a:pt x="12523" y="947"/>
                        <a:pt x="12236" y="883"/>
                        <a:pt x="11959" y="883"/>
                      </a:cubicBezTo>
                      <a:cubicBezTo>
                        <a:pt x="11683" y="883"/>
                        <a:pt x="11418" y="947"/>
                        <a:pt x="11201" y="1126"/>
                      </a:cubicBezTo>
                      <a:cubicBezTo>
                        <a:pt x="11067" y="1245"/>
                        <a:pt x="10947" y="1410"/>
                        <a:pt x="10798" y="1514"/>
                      </a:cubicBezTo>
                      <a:cubicBezTo>
                        <a:pt x="10641" y="1624"/>
                        <a:pt x="10451" y="1664"/>
                        <a:pt x="10254" y="1664"/>
                      </a:cubicBezTo>
                      <a:cubicBezTo>
                        <a:pt x="10076" y="1664"/>
                        <a:pt x="9893" y="1631"/>
                        <a:pt x="9723" y="1589"/>
                      </a:cubicBezTo>
                      <a:cubicBezTo>
                        <a:pt x="9396" y="1510"/>
                        <a:pt x="9081" y="1386"/>
                        <a:pt x="8758" y="1386"/>
                      </a:cubicBezTo>
                      <a:cubicBezTo>
                        <a:pt x="8711" y="1386"/>
                        <a:pt x="8665" y="1389"/>
                        <a:pt x="8618" y="1395"/>
                      </a:cubicBezTo>
                      <a:cubicBezTo>
                        <a:pt x="8842" y="1962"/>
                        <a:pt x="9379" y="2350"/>
                        <a:pt x="9992" y="2365"/>
                      </a:cubicBezTo>
                      <a:cubicBezTo>
                        <a:pt x="10529" y="2380"/>
                        <a:pt x="11530" y="2604"/>
                        <a:pt x="10529" y="3067"/>
                      </a:cubicBezTo>
                      <a:cubicBezTo>
                        <a:pt x="10403" y="3129"/>
                        <a:pt x="10267" y="3153"/>
                        <a:pt x="10126" y="3153"/>
                      </a:cubicBezTo>
                      <a:cubicBezTo>
                        <a:pt x="9684" y="3153"/>
                        <a:pt x="9193" y="2918"/>
                        <a:pt x="8797" y="2873"/>
                      </a:cubicBezTo>
                      <a:cubicBezTo>
                        <a:pt x="7975" y="2754"/>
                        <a:pt x="7229" y="2500"/>
                        <a:pt x="6616" y="1917"/>
                      </a:cubicBezTo>
                      <a:cubicBezTo>
                        <a:pt x="6482" y="1768"/>
                        <a:pt x="6318" y="1634"/>
                        <a:pt x="6153" y="1529"/>
                      </a:cubicBezTo>
                      <a:cubicBezTo>
                        <a:pt x="5989" y="1454"/>
                        <a:pt x="5780" y="1439"/>
                        <a:pt x="5616" y="1365"/>
                      </a:cubicBezTo>
                      <a:cubicBezTo>
                        <a:pt x="5392" y="1275"/>
                        <a:pt x="5197" y="1141"/>
                        <a:pt x="5003" y="991"/>
                      </a:cubicBezTo>
                      <a:cubicBezTo>
                        <a:pt x="4600" y="708"/>
                        <a:pt x="4167" y="499"/>
                        <a:pt x="3704" y="334"/>
                      </a:cubicBezTo>
                      <a:cubicBezTo>
                        <a:pt x="3087" y="124"/>
                        <a:pt x="2409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" name="Google Shape;147;p7"/>
              <p:cNvGrpSpPr/>
              <p:nvPr/>
            </p:nvGrpSpPr>
            <p:grpSpPr>
              <a:xfrm flipH="1">
                <a:off x="5410857" y="4172121"/>
                <a:ext cx="4602824" cy="2175314"/>
                <a:chOff x="-458343" y="3903571"/>
                <a:chExt cx="4602824" cy="2175314"/>
              </a:xfrm>
            </p:grpSpPr>
            <p:sp>
              <p:nvSpPr>
                <p:cNvPr id="148" name="Google Shape;148;p7"/>
                <p:cNvSpPr/>
                <p:nvPr/>
              </p:nvSpPr>
              <p:spPr>
                <a:xfrm>
                  <a:off x="850362" y="4391581"/>
                  <a:ext cx="3294118" cy="168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7" h="31633" extrusionOk="0">
                      <a:moveTo>
                        <a:pt x="57978" y="25883"/>
                      </a:moveTo>
                      <a:cubicBezTo>
                        <a:pt x="59293" y="24628"/>
                        <a:pt x="61757" y="19864"/>
                        <a:pt x="58815" y="18983"/>
                      </a:cubicBezTo>
                      <a:cubicBezTo>
                        <a:pt x="57291" y="18520"/>
                        <a:pt x="55514" y="18520"/>
                        <a:pt x="53931" y="18146"/>
                      </a:cubicBezTo>
                      <a:cubicBezTo>
                        <a:pt x="50780" y="17385"/>
                        <a:pt x="47718" y="16265"/>
                        <a:pt x="44731" y="15025"/>
                      </a:cubicBezTo>
                      <a:cubicBezTo>
                        <a:pt x="42849" y="14233"/>
                        <a:pt x="39638" y="13905"/>
                        <a:pt x="38608" y="12008"/>
                      </a:cubicBezTo>
                      <a:cubicBezTo>
                        <a:pt x="38040" y="10948"/>
                        <a:pt x="37921" y="9708"/>
                        <a:pt x="37801" y="8513"/>
                      </a:cubicBezTo>
                      <a:cubicBezTo>
                        <a:pt x="37517" y="9723"/>
                        <a:pt x="37099" y="10903"/>
                        <a:pt x="36591" y="12038"/>
                      </a:cubicBezTo>
                      <a:cubicBezTo>
                        <a:pt x="36218" y="10828"/>
                        <a:pt x="35860" y="9619"/>
                        <a:pt x="35501" y="8424"/>
                      </a:cubicBezTo>
                      <a:cubicBezTo>
                        <a:pt x="35158" y="8976"/>
                        <a:pt x="34799" y="9514"/>
                        <a:pt x="34456" y="10067"/>
                      </a:cubicBezTo>
                      <a:cubicBezTo>
                        <a:pt x="34486" y="9484"/>
                        <a:pt x="34381" y="8887"/>
                        <a:pt x="34142" y="8349"/>
                      </a:cubicBezTo>
                      <a:cubicBezTo>
                        <a:pt x="33694" y="8349"/>
                        <a:pt x="33351" y="8737"/>
                        <a:pt x="33410" y="9185"/>
                      </a:cubicBezTo>
                      <a:lnTo>
                        <a:pt x="32664" y="4780"/>
                      </a:lnTo>
                      <a:cubicBezTo>
                        <a:pt x="32514" y="5541"/>
                        <a:pt x="32365" y="6288"/>
                        <a:pt x="32201" y="7050"/>
                      </a:cubicBezTo>
                      <a:lnTo>
                        <a:pt x="31439" y="5048"/>
                      </a:lnTo>
                      <a:cubicBezTo>
                        <a:pt x="31364" y="6034"/>
                        <a:pt x="31051" y="6975"/>
                        <a:pt x="30528" y="7811"/>
                      </a:cubicBezTo>
                      <a:cubicBezTo>
                        <a:pt x="30632" y="5960"/>
                        <a:pt x="30378" y="4108"/>
                        <a:pt x="29766" y="2360"/>
                      </a:cubicBezTo>
                      <a:cubicBezTo>
                        <a:pt x="29766" y="3346"/>
                        <a:pt x="29542" y="4302"/>
                        <a:pt x="29094" y="5183"/>
                      </a:cubicBezTo>
                      <a:cubicBezTo>
                        <a:pt x="28930" y="4615"/>
                        <a:pt x="28676" y="4093"/>
                        <a:pt x="28347" y="3615"/>
                      </a:cubicBezTo>
                      <a:cubicBezTo>
                        <a:pt x="28258" y="3958"/>
                        <a:pt x="28183" y="4317"/>
                        <a:pt x="28093" y="4675"/>
                      </a:cubicBezTo>
                      <a:lnTo>
                        <a:pt x="27720" y="3734"/>
                      </a:lnTo>
                      <a:lnTo>
                        <a:pt x="27377" y="4511"/>
                      </a:lnTo>
                      <a:cubicBezTo>
                        <a:pt x="27302" y="3331"/>
                        <a:pt x="26958" y="2196"/>
                        <a:pt x="26361" y="1180"/>
                      </a:cubicBezTo>
                      <a:cubicBezTo>
                        <a:pt x="26421" y="2211"/>
                        <a:pt x="26062" y="3212"/>
                        <a:pt x="25360" y="3973"/>
                      </a:cubicBezTo>
                      <a:cubicBezTo>
                        <a:pt x="25390" y="3212"/>
                        <a:pt x="25106" y="2465"/>
                        <a:pt x="24599" y="1897"/>
                      </a:cubicBezTo>
                      <a:cubicBezTo>
                        <a:pt x="24195" y="2390"/>
                        <a:pt x="23971" y="2987"/>
                        <a:pt x="23956" y="3630"/>
                      </a:cubicBezTo>
                      <a:lnTo>
                        <a:pt x="23150" y="1838"/>
                      </a:lnTo>
                      <a:cubicBezTo>
                        <a:pt x="22941" y="2226"/>
                        <a:pt x="22732" y="2614"/>
                        <a:pt x="22523" y="3002"/>
                      </a:cubicBezTo>
                      <a:cubicBezTo>
                        <a:pt x="22687" y="1942"/>
                        <a:pt x="22433" y="882"/>
                        <a:pt x="21836" y="1"/>
                      </a:cubicBezTo>
                      <a:cubicBezTo>
                        <a:pt x="21701" y="1091"/>
                        <a:pt x="21373" y="2136"/>
                        <a:pt x="20880" y="3107"/>
                      </a:cubicBezTo>
                      <a:lnTo>
                        <a:pt x="20357" y="1957"/>
                      </a:lnTo>
                      <a:cubicBezTo>
                        <a:pt x="19954" y="2181"/>
                        <a:pt x="19700" y="2629"/>
                        <a:pt x="19715" y="3107"/>
                      </a:cubicBezTo>
                      <a:cubicBezTo>
                        <a:pt x="19536" y="2778"/>
                        <a:pt x="19371" y="2450"/>
                        <a:pt x="19192" y="2121"/>
                      </a:cubicBezTo>
                      <a:lnTo>
                        <a:pt x="18475" y="3406"/>
                      </a:lnTo>
                      <a:cubicBezTo>
                        <a:pt x="18356" y="2958"/>
                        <a:pt x="18072" y="2554"/>
                        <a:pt x="17699" y="2300"/>
                      </a:cubicBezTo>
                      <a:lnTo>
                        <a:pt x="15623" y="5467"/>
                      </a:lnTo>
                      <a:lnTo>
                        <a:pt x="14846" y="3525"/>
                      </a:lnTo>
                      <a:cubicBezTo>
                        <a:pt x="14562" y="3839"/>
                        <a:pt x="14443" y="4287"/>
                        <a:pt x="14547" y="4720"/>
                      </a:cubicBezTo>
                      <a:lnTo>
                        <a:pt x="13846" y="3749"/>
                      </a:lnTo>
                      <a:cubicBezTo>
                        <a:pt x="13726" y="4212"/>
                        <a:pt x="13607" y="4675"/>
                        <a:pt x="13487" y="5138"/>
                      </a:cubicBezTo>
                      <a:cubicBezTo>
                        <a:pt x="13353" y="4824"/>
                        <a:pt x="13218" y="4496"/>
                        <a:pt x="13069" y="4167"/>
                      </a:cubicBezTo>
                      <a:cubicBezTo>
                        <a:pt x="12800" y="4720"/>
                        <a:pt x="12546" y="5258"/>
                        <a:pt x="12277" y="5810"/>
                      </a:cubicBezTo>
                      <a:cubicBezTo>
                        <a:pt x="12367" y="4645"/>
                        <a:pt x="12203" y="3480"/>
                        <a:pt x="11770" y="2390"/>
                      </a:cubicBezTo>
                      <a:cubicBezTo>
                        <a:pt x="11486" y="3899"/>
                        <a:pt x="11187" y="5407"/>
                        <a:pt x="10888" y="6915"/>
                      </a:cubicBezTo>
                      <a:lnTo>
                        <a:pt x="10022" y="5123"/>
                      </a:lnTo>
                      <a:cubicBezTo>
                        <a:pt x="9753" y="5915"/>
                        <a:pt x="9485" y="6691"/>
                        <a:pt x="9201" y="7483"/>
                      </a:cubicBezTo>
                      <a:cubicBezTo>
                        <a:pt x="9365" y="6617"/>
                        <a:pt x="8962" y="5765"/>
                        <a:pt x="8200" y="5347"/>
                      </a:cubicBezTo>
                      <a:cubicBezTo>
                        <a:pt x="8051" y="6079"/>
                        <a:pt x="7916" y="6826"/>
                        <a:pt x="7722" y="7543"/>
                      </a:cubicBezTo>
                      <a:cubicBezTo>
                        <a:pt x="7364" y="5034"/>
                        <a:pt x="5781" y="7035"/>
                        <a:pt x="4795" y="8035"/>
                      </a:cubicBezTo>
                      <a:cubicBezTo>
                        <a:pt x="4063" y="8782"/>
                        <a:pt x="1330" y="11157"/>
                        <a:pt x="1330" y="12232"/>
                      </a:cubicBezTo>
                      <a:cubicBezTo>
                        <a:pt x="777" y="13009"/>
                        <a:pt x="210" y="13845"/>
                        <a:pt x="105" y="14816"/>
                      </a:cubicBezTo>
                      <a:cubicBezTo>
                        <a:pt x="1" y="15682"/>
                        <a:pt x="270" y="16533"/>
                        <a:pt x="568" y="17355"/>
                      </a:cubicBezTo>
                      <a:cubicBezTo>
                        <a:pt x="1435" y="19729"/>
                        <a:pt x="2555" y="22059"/>
                        <a:pt x="4212" y="23956"/>
                      </a:cubicBezTo>
                      <a:cubicBezTo>
                        <a:pt x="6632" y="26704"/>
                        <a:pt x="10067" y="28392"/>
                        <a:pt x="13607" y="29318"/>
                      </a:cubicBezTo>
                      <a:cubicBezTo>
                        <a:pt x="17146" y="30259"/>
                        <a:pt x="20835" y="30438"/>
                        <a:pt x="24479" y="30647"/>
                      </a:cubicBezTo>
                      <a:cubicBezTo>
                        <a:pt x="34112" y="31170"/>
                        <a:pt x="44029" y="31633"/>
                        <a:pt x="53139" y="28511"/>
                      </a:cubicBezTo>
                      <a:cubicBezTo>
                        <a:pt x="54887" y="27914"/>
                        <a:pt x="56634" y="27152"/>
                        <a:pt x="57978" y="258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9" name="Google Shape;149;p7"/>
                <p:cNvGrpSpPr/>
                <p:nvPr/>
              </p:nvGrpSpPr>
              <p:grpSpPr>
                <a:xfrm>
                  <a:off x="-458343" y="3903571"/>
                  <a:ext cx="2973852" cy="1812780"/>
                  <a:chOff x="7599921" y="1583688"/>
                  <a:chExt cx="1880875" cy="1146531"/>
                </a:xfrm>
              </p:grpSpPr>
              <p:sp>
                <p:nvSpPr>
                  <p:cNvPr id="150" name="Google Shape;150;p7"/>
                  <p:cNvSpPr/>
                  <p:nvPr/>
                </p:nvSpPr>
                <p:spPr>
                  <a:xfrm>
                    <a:off x="7599921" y="1583688"/>
                    <a:ext cx="1880875" cy="1116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2" h="20939" extrusionOk="0">
                        <a:moveTo>
                          <a:pt x="23821" y="9768"/>
                        </a:moveTo>
                        <a:cubicBezTo>
                          <a:pt x="22910" y="9394"/>
                          <a:pt x="21969" y="8991"/>
                          <a:pt x="21312" y="8259"/>
                        </a:cubicBezTo>
                        <a:cubicBezTo>
                          <a:pt x="20715" y="7617"/>
                          <a:pt x="20386" y="6781"/>
                          <a:pt x="19938" y="6034"/>
                        </a:cubicBezTo>
                        <a:cubicBezTo>
                          <a:pt x="19490" y="5272"/>
                          <a:pt x="18923" y="4600"/>
                          <a:pt x="18265" y="4048"/>
                        </a:cubicBezTo>
                        <a:cubicBezTo>
                          <a:pt x="17892" y="3734"/>
                          <a:pt x="17474" y="3510"/>
                          <a:pt x="17101" y="3226"/>
                        </a:cubicBezTo>
                        <a:cubicBezTo>
                          <a:pt x="16862" y="3032"/>
                          <a:pt x="16563" y="2614"/>
                          <a:pt x="16264" y="2524"/>
                        </a:cubicBezTo>
                        <a:cubicBezTo>
                          <a:pt x="15682" y="2360"/>
                          <a:pt x="15293" y="3181"/>
                          <a:pt x="14711" y="3346"/>
                        </a:cubicBezTo>
                        <a:cubicBezTo>
                          <a:pt x="14039" y="3525"/>
                          <a:pt x="13412" y="2808"/>
                          <a:pt x="12710" y="2853"/>
                        </a:cubicBezTo>
                        <a:cubicBezTo>
                          <a:pt x="12471" y="2868"/>
                          <a:pt x="12217" y="2987"/>
                          <a:pt x="11963" y="2913"/>
                        </a:cubicBezTo>
                        <a:cubicBezTo>
                          <a:pt x="11799" y="2853"/>
                          <a:pt x="11649" y="2748"/>
                          <a:pt x="11530" y="2614"/>
                        </a:cubicBezTo>
                        <a:lnTo>
                          <a:pt x="9170" y="239"/>
                        </a:lnTo>
                        <a:cubicBezTo>
                          <a:pt x="9095" y="150"/>
                          <a:pt x="9006" y="90"/>
                          <a:pt x="8901" y="60"/>
                        </a:cubicBezTo>
                        <a:cubicBezTo>
                          <a:pt x="8722" y="0"/>
                          <a:pt x="8528" y="150"/>
                          <a:pt x="8393" y="299"/>
                        </a:cubicBezTo>
                        <a:cubicBezTo>
                          <a:pt x="8050" y="717"/>
                          <a:pt x="7871" y="1255"/>
                          <a:pt x="7438" y="1583"/>
                        </a:cubicBezTo>
                        <a:cubicBezTo>
                          <a:pt x="6990" y="1942"/>
                          <a:pt x="6347" y="1957"/>
                          <a:pt x="5780" y="2061"/>
                        </a:cubicBezTo>
                        <a:cubicBezTo>
                          <a:pt x="4615" y="2241"/>
                          <a:pt x="2987" y="2942"/>
                          <a:pt x="2464" y="4078"/>
                        </a:cubicBezTo>
                        <a:cubicBezTo>
                          <a:pt x="1807" y="5511"/>
                          <a:pt x="1404" y="7363"/>
                          <a:pt x="1001" y="8902"/>
                        </a:cubicBezTo>
                        <a:cubicBezTo>
                          <a:pt x="0" y="12740"/>
                          <a:pt x="15" y="16787"/>
                          <a:pt x="1045" y="20625"/>
                        </a:cubicBezTo>
                        <a:cubicBezTo>
                          <a:pt x="4794" y="19416"/>
                          <a:pt x="8856" y="19281"/>
                          <a:pt x="12740" y="19953"/>
                        </a:cubicBezTo>
                        <a:cubicBezTo>
                          <a:pt x="15054" y="20357"/>
                          <a:pt x="17802" y="20939"/>
                          <a:pt x="19475" y="19281"/>
                        </a:cubicBezTo>
                        <a:cubicBezTo>
                          <a:pt x="20222" y="18535"/>
                          <a:pt x="20685" y="17385"/>
                          <a:pt x="21700" y="17056"/>
                        </a:cubicBezTo>
                        <a:cubicBezTo>
                          <a:pt x="23194" y="16593"/>
                          <a:pt x="24598" y="18296"/>
                          <a:pt x="26166" y="18176"/>
                        </a:cubicBezTo>
                        <a:cubicBezTo>
                          <a:pt x="27032" y="18116"/>
                          <a:pt x="27764" y="17504"/>
                          <a:pt x="28615" y="17310"/>
                        </a:cubicBezTo>
                        <a:cubicBezTo>
                          <a:pt x="29810" y="17026"/>
                          <a:pt x="31005" y="17594"/>
                          <a:pt x="32185" y="17967"/>
                        </a:cubicBezTo>
                        <a:cubicBezTo>
                          <a:pt x="32663" y="18146"/>
                          <a:pt x="33185" y="18221"/>
                          <a:pt x="33693" y="18161"/>
                        </a:cubicBezTo>
                        <a:cubicBezTo>
                          <a:pt x="34216" y="18086"/>
                          <a:pt x="34694" y="18116"/>
                          <a:pt x="35217" y="18012"/>
                        </a:cubicBezTo>
                        <a:cubicBezTo>
                          <a:pt x="35261" y="17937"/>
                          <a:pt x="35187" y="17862"/>
                          <a:pt x="35127" y="17818"/>
                        </a:cubicBezTo>
                        <a:cubicBezTo>
                          <a:pt x="34574" y="17399"/>
                          <a:pt x="33902" y="17131"/>
                          <a:pt x="33200" y="17071"/>
                        </a:cubicBezTo>
                        <a:cubicBezTo>
                          <a:pt x="33006" y="17071"/>
                          <a:pt x="32812" y="17056"/>
                          <a:pt x="32618" y="17026"/>
                        </a:cubicBezTo>
                        <a:cubicBezTo>
                          <a:pt x="32424" y="16996"/>
                          <a:pt x="32245" y="16877"/>
                          <a:pt x="32140" y="16698"/>
                        </a:cubicBezTo>
                        <a:cubicBezTo>
                          <a:pt x="32065" y="16503"/>
                          <a:pt x="32095" y="16264"/>
                          <a:pt x="32215" y="16100"/>
                        </a:cubicBezTo>
                        <a:cubicBezTo>
                          <a:pt x="32334" y="15921"/>
                          <a:pt x="32498" y="15772"/>
                          <a:pt x="32678" y="15667"/>
                        </a:cubicBezTo>
                        <a:cubicBezTo>
                          <a:pt x="32887" y="15518"/>
                          <a:pt x="33111" y="15413"/>
                          <a:pt x="33350" y="15324"/>
                        </a:cubicBezTo>
                        <a:cubicBezTo>
                          <a:pt x="33529" y="15279"/>
                          <a:pt x="33708" y="15249"/>
                          <a:pt x="33872" y="15189"/>
                        </a:cubicBezTo>
                        <a:cubicBezTo>
                          <a:pt x="34276" y="15055"/>
                          <a:pt x="34619" y="14741"/>
                          <a:pt x="35037" y="14756"/>
                        </a:cubicBezTo>
                        <a:cubicBezTo>
                          <a:pt x="34201" y="14577"/>
                          <a:pt x="33245" y="14831"/>
                          <a:pt x="32439" y="14502"/>
                        </a:cubicBezTo>
                        <a:cubicBezTo>
                          <a:pt x="31916" y="14278"/>
                          <a:pt x="31722" y="13890"/>
                          <a:pt x="31468" y="13427"/>
                        </a:cubicBezTo>
                        <a:cubicBezTo>
                          <a:pt x="31199" y="12919"/>
                          <a:pt x="30542" y="12725"/>
                          <a:pt x="30049" y="12471"/>
                        </a:cubicBezTo>
                        <a:cubicBezTo>
                          <a:pt x="29452" y="12172"/>
                          <a:pt x="28839" y="11903"/>
                          <a:pt x="28212" y="11635"/>
                        </a:cubicBezTo>
                        <a:cubicBezTo>
                          <a:pt x="26748" y="11007"/>
                          <a:pt x="25285" y="10380"/>
                          <a:pt x="23821" y="976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7"/>
                  <p:cNvSpPr/>
                  <p:nvPr/>
                </p:nvSpPr>
                <p:spPr>
                  <a:xfrm>
                    <a:off x="8067485" y="2082351"/>
                    <a:ext cx="1131288" cy="6478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09" h="12146" extrusionOk="0">
                        <a:moveTo>
                          <a:pt x="11888" y="0"/>
                        </a:moveTo>
                        <a:cubicBezTo>
                          <a:pt x="11849" y="0"/>
                          <a:pt x="11809" y="5"/>
                          <a:pt x="11770" y="15"/>
                        </a:cubicBezTo>
                        <a:lnTo>
                          <a:pt x="12979" y="2241"/>
                        </a:lnTo>
                        <a:cubicBezTo>
                          <a:pt x="13144" y="2539"/>
                          <a:pt x="13308" y="2913"/>
                          <a:pt x="13129" y="3197"/>
                        </a:cubicBezTo>
                        <a:cubicBezTo>
                          <a:pt x="12979" y="3451"/>
                          <a:pt x="12636" y="3510"/>
                          <a:pt x="12337" y="3540"/>
                        </a:cubicBezTo>
                        <a:cubicBezTo>
                          <a:pt x="12163" y="3560"/>
                          <a:pt x="11980" y="3577"/>
                          <a:pt x="11801" y="3577"/>
                        </a:cubicBezTo>
                        <a:cubicBezTo>
                          <a:pt x="11441" y="3577"/>
                          <a:pt x="11093" y="3510"/>
                          <a:pt x="10844" y="3271"/>
                        </a:cubicBezTo>
                        <a:cubicBezTo>
                          <a:pt x="10844" y="3527"/>
                          <a:pt x="10581" y="3684"/>
                          <a:pt x="10316" y="3684"/>
                        </a:cubicBezTo>
                        <a:cubicBezTo>
                          <a:pt x="10241" y="3684"/>
                          <a:pt x="10166" y="3671"/>
                          <a:pt x="10097" y="3645"/>
                        </a:cubicBezTo>
                        <a:cubicBezTo>
                          <a:pt x="9798" y="3540"/>
                          <a:pt x="9619" y="3226"/>
                          <a:pt x="9425" y="2973"/>
                        </a:cubicBezTo>
                        <a:cubicBezTo>
                          <a:pt x="9126" y="2599"/>
                          <a:pt x="8798" y="2271"/>
                          <a:pt x="8424" y="1987"/>
                        </a:cubicBezTo>
                        <a:cubicBezTo>
                          <a:pt x="8356" y="1942"/>
                          <a:pt x="8280" y="1897"/>
                          <a:pt x="8208" y="1897"/>
                        </a:cubicBezTo>
                        <a:cubicBezTo>
                          <a:pt x="8185" y="1897"/>
                          <a:pt x="8162" y="1901"/>
                          <a:pt x="8140" y="1912"/>
                        </a:cubicBezTo>
                        <a:cubicBezTo>
                          <a:pt x="8081" y="1942"/>
                          <a:pt x="8036" y="1987"/>
                          <a:pt x="8006" y="2047"/>
                        </a:cubicBezTo>
                        <a:cubicBezTo>
                          <a:pt x="7722" y="2689"/>
                          <a:pt x="8096" y="3436"/>
                          <a:pt x="8439" y="4048"/>
                        </a:cubicBezTo>
                        <a:cubicBezTo>
                          <a:pt x="8783" y="4675"/>
                          <a:pt x="9111" y="5452"/>
                          <a:pt x="8753" y="6049"/>
                        </a:cubicBezTo>
                        <a:cubicBezTo>
                          <a:pt x="8708" y="6139"/>
                          <a:pt x="8633" y="6213"/>
                          <a:pt x="8544" y="6258"/>
                        </a:cubicBezTo>
                        <a:cubicBezTo>
                          <a:pt x="8491" y="6276"/>
                          <a:pt x="8434" y="6283"/>
                          <a:pt x="8377" y="6283"/>
                        </a:cubicBezTo>
                        <a:cubicBezTo>
                          <a:pt x="8337" y="6283"/>
                          <a:pt x="8297" y="6279"/>
                          <a:pt x="8260" y="6273"/>
                        </a:cubicBezTo>
                        <a:cubicBezTo>
                          <a:pt x="7349" y="6169"/>
                          <a:pt x="6841" y="5556"/>
                          <a:pt x="6274" y="4899"/>
                        </a:cubicBezTo>
                        <a:cubicBezTo>
                          <a:pt x="6124" y="4705"/>
                          <a:pt x="5945" y="4541"/>
                          <a:pt x="5751" y="4406"/>
                        </a:cubicBezTo>
                        <a:cubicBezTo>
                          <a:pt x="5610" y="4316"/>
                          <a:pt x="5455" y="4266"/>
                          <a:pt x="5296" y="4266"/>
                        </a:cubicBezTo>
                        <a:cubicBezTo>
                          <a:pt x="5219" y="4266"/>
                          <a:pt x="5142" y="4277"/>
                          <a:pt x="5064" y="4302"/>
                        </a:cubicBezTo>
                        <a:cubicBezTo>
                          <a:pt x="4959" y="4332"/>
                          <a:pt x="4870" y="4406"/>
                          <a:pt x="4810" y="4496"/>
                        </a:cubicBezTo>
                        <a:cubicBezTo>
                          <a:pt x="4750" y="4690"/>
                          <a:pt x="4795" y="4884"/>
                          <a:pt x="4899" y="5049"/>
                        </a:cubicBezTo>
                        <a:cubicBezTo>
                          <a:pt x="5064" y="5347"/>
                          <a:pt x="5228" y="5631"/>
                          <a:pt x="5422" y="5900"/>
                        </a:cubicBezTo>
                        <a:cubicBezTo>
                          <a:pt x="5601" y="6139"/>
                          <a:pt x="5736" y="6393"/>
                          <a:pt x="5811" y="6676"/>
                        </a:cubicBezTo>
                        <a:cubicBezTo>
                          <a:pt x="5870" y="6975"/>
                          <a:pt x="5736" y="7319"/>
                          <a:pt x="5467" y="7408"/>
                        </a:cubicBezTo>
                        <a:cubicBezTo>
                          <a:pt x="5418" y="7419"/>
                          <a:pt x="5369" y="7425"/>
                          <a:pt x="5320" y="7425"/>
                        </a:cubicBezTo>
                        <a:cubicBezTo>
                          <a:pt x="5171" y="7425"/>
                          <a:pt x="5023" y="7375"/>
                          <a:pt x="4899" y="7274"/>
                        </a:cubicBezTo>
                        <a:cubicBezTo>
                          <a:pt x="4735" y="7169"/>
                          <a:pt x="4616" y="7005"/>
                          <a:pt x="4451" y="6871"/>
                        </a:cubicBezTo>
                        <a:cubicBezTo>
                          <a:pt x="4227" y="6676"/>
                          <a:pt x="3944" y="6527"/>
                          <a:pt x="3645" y="6467"/>
                        </a:cubicBezTo>
                        <a:lnTo>
                          <a:pt x="3645" y="6467"/>
                        </a:lnTo>
                        <a:cubicBezTo>
                          <a:pt x="3496" y="6886"/>
                          <a:pt x="3794" y="7408"/>
                          <a:pt x="3525" y="7797"/>
                        </a:cubicBezTo>
                        <a:cubicBezTo>
                          <a:pt x="3370" y="8029"/>
                          <a:pt x="3170" y="8100"/>
                          <a:pt x="2947" y="8100"/>
                        </a:cubicBezTo>
                        <a:cubicBezTo>
                          <a:pt x="2604" y="8100"/>
                          <a:pt x="2208" y="7931"/>
                          <a:pt x="1850" y="7931"/>
                        </a:cubicBezTo>
                        <a:cubicBezTo>
                          <a:pt x="1726" y="7931"/>
                          <a:pt x="1606" y="7951"/>
                          <a:pt x="1494" y="8006"/>
                        </a:cubicBezTo>
                        <a:cubicBezTo>
                          <a:pt x="1479" y="8588"/>
                          <a:pt x="1464" y="9171"/>
                          <a:pt x="1435" y="9753"/>
                        </a:cubicBezTo>
                        <a:cubicBezTo>
                          <a:pt x="1435" y="9902"/>
                          <a:pt x="1420" y="10082"/>
                          <a:pt x="1285" y="10156"/>
                        </a:cubicBezTo>
                        <a:cubicBezTo>
                          <a:pt x="1221" y="10175"/>
                          <a:pt x="1145" y="10187"/>
                          <a:pt x="1071" y="10187"/>
                        </a:cubicBezTo>
                        <a:cubicBezTo>
                          <a:pt x="1026" y="10187"/>
                          <a:pt x="982" y="10183"/>
                          <a:pt x="942" y="10171"/>
                        </a:cubicBezTo>
                        <a:cubicBezTo>
                          <a:pt x="374" y="10171"/>
                          <a:pt x="1" y="10903"/>
                          <a:pt x="240" y="11426"/>
                        </a:cubicBezTo>
                        <a:cubicBezTo>
                          <a:pt x="480" y="11905"/>
                          <a:pt x="1039" y="12145"/>
                          <a:pt x="1566" y="12145"/>
                        </a:cubicBezTo>
                        <a:cubicBezTo>
                          <a:pt x="1597" y="12145"/>
                          <a:pt x="1628" y="12144"/>
                          <a:pt x="1659" y="12143"/>
                        </a:cubicBezTo>
                        <a:cubicBezTo>
                          <a:pt x="2226" y="12113"/>
                          <a:pt x="2749" y="11859"/>
                          <a:pt x="3272" y="11635"/>
                        </a:cubicBezTo>
                        <a:cubicBezTo>
                          <a:pt x="3880" y="11360"/>
                          <a:pt x="4413" y="11143"/>
                          <a:pt x="5021" y="11143"/>
                        </a:cubicBezTo>
                        <a:cubicBezTo>
                          <a:pt x="5174" y="11143"/>
                          <a:pt x="5332" y="11157"/>
                          <a:pt x="5497" y="11187"/>
                        </a:cubicBezTo>
                        <a:cubicBezTo>
                          <a:pt x="5568" y="11201"/>
                          <a:pt x="5638" y="11207"/>
                          <a:pt x="5708" y="11207"/>
                        </a:cubicBezTo>
                        <a:cubicBezTo>
                          <a:pt x="6081" y="11207"/>
                          <a:pt x="6446" y="11026"/>
                          <a:pt x="6811" y="10888"/>
                        </a:cubicBezTo>
                        <a:cubicBezTo>
                          <a:pt x="8379" y="10291"/>
                          <a:pt x="10186" y="10395"/>
                          <a:pt x="11680" y="9634"/>
                        </a:cubicBezTo>
                        <a:cubicBezTo>
                          <a:pt x="12501" y="9200"/>
                          <a:pt x="13218" y="8528"/>
                          <a:pt x="14114" y="8349"/>
                        </a:cubicBezTo>
                        <a:cubicBezTo>
                          <a:pt x="14288" y="8317"/>
                          <a:pt x="14463" y="8303"/>
                          <a:pt x="14639" y="8303"/>
                        </a:cubicBezTo>
                        <a:cubicBezTo>
                          <a:pt x="15190" y="8303"/>
                          <a:pt x="15751" y="8434"/>
                          <a:pt x="16295" y="8513"/>
                        </a:cubicBezTo>
                        <a:cubicBezTo>
                          <a:pt x="16860" y="8600"/>
                          <a:pt x="17427" y="8633"/>
                          <a:pt x="17995" y="8633"/>
                        </a:cubicBezTo>
                        <a:cubicBezTo>
                          <a:pt x="18793" y="8633"/>
                          <a:pt x="19593" y="8568"/>
                          <a:pt x="20387" y="8498"/>
                        </a:cubicBezTo>
                        <a:cubicBezTo>
                          <a:pt x="20626" y="8484"/>
                          <a:pt x="20910" y="8454"/>
                          <a:pt x="21059" y="8260"/>
                        </a:cubicBezTo>
                        <a:cubicBezTo>
                          <a:pt x="21208" y="8036"/>
                          <a:pt x="21208" y="7722"/>
                          <a:pt x="21029" y="7513"/>
                        </a:cubicBezTo>
                        <a:cubicBezTo>
                          <a:pt x="20865" y="7304"/>
                          <a:pt x="20671" y="7124"/>
                          <a:pt x="20432" y="7005"/>
                        </a:cubicBezTo>
                        <a:cubicBezTo>
                          <a:pt x="19745" y="6527"/>
                          <a:pt x="19103" y="5989"/>
                          <a:pt x="18535" y="5392"/>
                        </a:cubicBezTo>
                        <a:cubicBezTo>
                          <a:pt x="18012" y="4839"/>
                          <a:pt x="17415" y="4511"/>
                          <a:pt x="16922" y="3928"/>
                        </a:cubicBezTo>
                        <a:cubicBezTo>
                          <a:pt x="16355" y="3226"/>
                          <a:pt x="15727" y="2569"/>
                          <a:pt x="15055" y="1972"/>
                        </a:cubicBezTo>
                        <a:cubicBezTo>
                          <a:pt x="14742" y="1673"/>
                          <a:pt x="14383" y="1434"/>
                          <a:pt x="13995" y="1270"/>
                        </a:cubicBezTo>
                        <a:cubicBezTo>
                          <a:pt x="13954" y="1252"/>
                          <a:pt x="13910" y="1244"/>
                          <a:pt x="13868" y="1244"/>
                        </a:cubicBezTo>
                        <a:cubicBezTo>
                          <a:pt x="13803" y="1244"/>
                          <a:pt x="13741" y="1264"/>
                          <a:pt x="13696" y="1300"/>
                        </a:cubicBezTo>
                        <a:cubicBezTo>
                          <a:pt x="13651" y="1360"/>
                          <a:pt x="13621" y="1434"/>
                          <a:pt x="13636" y="1509"/>
                        </a:cubicBezTo>
                        <a:cubicBezTo>
                          <a:pt x="13711" y="2345"/>
                          <a:pt x="14652" y="2898"/>
                          <a:pt x="14757" y="3734"/>
                        </a:cubicBezTo>
                        <a:cubicBezTo>
                          <a:pt x="13696" y="3316"/>
                          <a:pt x="12920" y="2390"/>
                          <a:pt x="12696" y="1285"/>
                        </a:cubicBezTo>
                        <a:cubicBezTo>
                          <a:pt x="12666" y="986"/>
                          <a:pt x="12606" y="688"/>
                          <a:pt x="12486" y="419"/>
                        </a:cubicBezTo>
                        <a:cubicBezTo>
                          <a:pt x="12371" y="187"/>
                          <a:pt x="12133" y="0"/>
                          <a:pt x="11888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7"/>
                  <p:cNvSpPr/>
                  <p:nvPr/>
                </p:nvSpPr>
                <p:spPr>
                  <a:xfrm>
                    <a:off x="7863572" y="1690418"/>
                    <a:ext cx="564071" cy="50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5" h="9472" extrusionOk="0">
                        <a:moveTo>
                          <a:pt x="1015" y="0"/>
                        </a:moveTo>
                        <a:cubicBezTo>
                          <a:pt x="976" y="0"/>
                          <a:pt x="936" y="5"/>
                          <a:pt x="897" y="16"/>
                        </a:cubicBezTo>
                        <a:lnTo>
                          <a:pt x="2106" y="2241"/>
                        </a:lnTo>
                        <a:cubicBezTo>
                          <a:pt x="2256" y="2540"/>
                          <a:pt x="2420" y="2913"/>
                          <a:pt x="2241" y="3197"/>
                        </a:cubicBezTo>
                        <a:cubicBezTo>
                          <a:pt x="1763" y="3988"/>
                          <a:pt x="239" y="3062"/>
                          <a:pt x="30" y="4212"/>
                        </a:cubicBezTo>
                        <a:cubicBezTo>
                          <a:pt x="0" y="4421"/>
                          <a:pt x="30" y="4630"/>
                          <a:pt x="120" y="4825"/>
                        </a:cubicBezTo>
                        <a:cubicBezTo>
                          <a:pt x="239" y="5108"/>
                          <a:pt x="434" y="5347"/>
                          <a:pt x="673" y="5541"/>
                        </a:cubicBezTo>
                        <a:cubicBezTo>
                          <a:pt x="1404" y="6124"/>
                          <a:pt x="2136" y="6706"/>
                          <a:pt x="2913" y="7259"/>
                        </a:cubicBezTo>
                        <a:cubicBezTo>
                          <a:pt x="2928" y="7289"/>
                          <a:pt x="2958" y="7289"/>
                          <a:pt x="2987" y="7304"/>
                        </a:cubicBezTo>
                        <a:cubicBezTo>
                          <a:pt x="3032" y="7304"/>
                          <a:pt x="3062" y="7259"/>
                          <a:pt x="3077" y="7229"/>
                        </a:cubicBezTo>
                        <a:lnTo>
                          <a:pt x="3286" y="6945"/>
                        </a:lnTo>
                        <a:cubicBezTo>
                          <a:pt x="3988" y="7558"/>
                          <a:pt x="4182" y="8543"/>
                          <a:pt x="4705" y="9290"/>
                        </a:cubicBezTo>
                        <a:cubicBezTo>
                          <a:pt x="4770" y="9377"/>
                          <a:pt x="4882" y="9471"/>
                          <a:pt x="4978" y="9471"/>
                        </a:cubicBezTo>
                        <a:cubicBezTo>
                          <a:pt x="5015" y="9471"/>
                          <a:pt x="5050" y="9457"/>
                          <a:pt x="5078" y="9425"/>
                        </a:cubicBezTo>
                        <a:cubicBezTo>
                          <a:pt x="5108" y="9380"/>
                          <a:pt x="5123" y="9335"/>
                          <a:pt x="5123" y="9275"/>
                        </a:cubicBezTo>
                        <a:cubicBezTo>
                          <a:pt x="5183" y="8409"/>
                          <a:pt x="5093" y="7543"/>
                          <a:pt x="4824" y="6721"/>
                        </a:cubicBezTo>
                        <a:cubicBezTo>
                          <a:pt x="4795" y="6617"/>
                          <a:pt x="4765" y="6497"/>
                          <a:pt x="4780" y="6393"/>
                        </a:cubicBezTo>
                        <a:cubicBezTo>
                          <a:pt x="4810" y="6258"/>
                          <a:pt x="4884" y="6154"/>
                          <a:pt x="4974" y="6064"/>
                        </a:cubicBezTo>
                        <a:cubicBezTo>
                          <a:pt x="5063" y="5930"/>
                          <a:pt x="5198" y="5810"/>
                          <a:pt x="5347" y="5736"/>
                        </a:cubicBezTo>
                        <a:cubicBezTo>
                          <a:pt x="5399" y="5715"/>
                          <a:pt x="5454" y="5706"/>
                          <a:pt x="5510" y="5706"/>
                        </a:cubicBezTo>
                        <a:cubicBezTo>
                          <a:pt x="6121" y="5706"/>
                          <a:pt x="6967" y="6803"/>
                          <a:pt x="7199" y="7199"/>
                        </a:cubicBezTo>
                        <a:cubicBezTo>
                          <a:pt x="7304" y="7393"/>
                          <a:pt x="7423" y="7573"/>
                          <a:pt x="7572" y="7737"/>
                        </a:cubicBezTo>
                        <a:cubicBezTo>
                          <a:pt x="7676" y="7831"/>
                          <a:pt x="7809" y="7883"/>
                          <a:pt x="7945" y="7883"/>
                        </a:cubicBezTo>
                        <a:cubicBezTo>
                          <a:pt x="8026" y="7883"/>
                          <a:pt x="8107" y="7865"/>
                          <a:pt x="8185" y="7826"/>
                        </a:cubicBezTo>
                        <a:cubicBezTo>
                          <a:pt x="8215" y="7797"/>
                          <a:pt x="8230" y="7767"/>
                          <a:pt x="8245" y="7737"/>
                        </a:cubicBezTo>
                        <a:cubicBezTo>
                          <a:pt x="8245" y="7677"/>
                          <a:pt x="8215" y="7632"/>
                          <a:pt x="8185" y="7602"/>
                        </a:cubicBezTo>
                        <a:cubicBezTo>
                          <a:pt x="7916" y="7289"/>
                          <a:pt x="7617" y="7035"/>
                          <a:pt x="7259" y="6826"/>
                        </a:cubicBezTo>
                        <a:cubicBezTo>
                          <a:pt x="7095" y="6751"/>
                          <a:pt x="6930" y="6662"/>
                          <a:pt x="6781" y="6557"/>
                        </a:cubicBezTo>
                        <a:cubicBezTo>
                          <a:pt x="6617" y="6438"/>
                          <a:pt x="6542" y="6258"/>
                          <a:pt x="6572" y="6064"/>
                        </a:cubicBezTo>
                        <a:cubicBezTo>
                          <a:pt x="6652" y="5809"/>
                          <a:pt x="6787" y="5709"/>
                          <a:pt x="6948" y="5709"/>
                        </a:cubicBezTo>
                        <a:cubicBezTo>
                          <a:pt x="7446" y="5709"/>
                          <a:pt x="8195" y="6660"/>
                          <a:pt x="8364" y="6886"/>
                        </a:cubicBezTo>
                        <a:cubicBezTo>
                          <a:pt x="8887" y="7602"/>
                          <a:pt x="9290" y="8454"/>
                          <a:pt x="10082" y="8917"/>
                        </a:cubicBezTo>
                        <a:cubicBezTo>
                          <a:pt x="10159" y="8959"/>
                          <a:pt x="10260" y="8988"/>
                          <a:pt x="10349" y="8988"/>
                        </a:cubicBezTo>
                        <a:cubicBezTo>
                          <a:pt x="10450" y="8988"/>
                          <a:pt x="10536" y="8952"/>
                          <a:pt x="10559" y="8857"/>
                        </a:cubicBezTo>
                        <a:cubicBezTo>
                          <a:pt x="10574" y="8752"/>
                          <a:pt x="10530" y="8663"/>
                          <a:pt x="10455" y="8588"/>
                        </a:cubicBezTo>
                        <a:cubicBezTo>
                          <a:pt x="10343" y="8452"/>
                          <a:pt x="9364" y="7283"/>
                          <a:pt x="9080" y="6798"/>
                        </a:cubicBezTo>
                        <a:lnTo>
                          <a:pt x="9080" y="6798"/>
                        </a:lnTo>
                        <a:cubicBezTo>
                          <a:pt x="9120" y="6824"/>
                          <a:pt x="9168" y="6839"/>
                          <a:pt x="9215" y="6839"/>
                        </a:cubicBezTo>
                        <a:cubicBezTo>
                          <a:pt x="9258" y="6839"/>
                          <a:pt x="9301" y="6826"/>
                          <a:pt x="9335" y="6796"/>
                        </a:cubicBezTo>
                        <a:cubicBezTo>
                          <a:pt x="9454" y="6647"/>
                          <a:pt x="9454" y="6438"/>
                          <a:pt x="9335" y="6303"/>
                        </a:cubicBezTo>
                        <a:cubicBezTo>
                          <a:pt x="9215" y="6169"/>
                          <a:pt x="9066" y="6064"/>
                          <a:pt x="8902" y="5975"/>
                        </a:cubicBezTo>
                        <a:cubicBezTo>
                          <a:pt x="8767" y="5885"/>
                          <a:pt x="8648" y="5780"/>
                          <a:pt x="8528" y="5661"/>
                        </a:cubicBezTo>
                        <a:cubicBezTo>
                          <a:pt x="8454" y="5556"/>
                          <a:pt x="8379" y="5452"/>
                          <a:pt x="8274" y="5362"/>
                        </a:cubicBezTo>
                        <a:cubicBezTo>
                          <a:pt x="8185" y="5273"/>
                          <a:pt x="8080" y="5198"/>
                          <a:pt x="7961" y="5138"/>
                        </a:cubicBezTo>
                        <a:cubicBezTo>
                          <a:pt x="7647" y="4929"/>
                          <a:pt x="7348" y="4720"/>
                          <a:pt x="7065" y="4496"/>
                        </a:cubicBezTo>
                        <a:cubicBezTo>
                          <a:pt x="6945" y="4406"/>
                          <a:pt x="6841" y="4287"/>
                          <a:pt x="6781" y="4152"/>
                        </a:cubicBezTo>
                        <a:cubicBezTo>
                          <a:pt x="6751" y="4048"/>
                          <a:pt x="6736" y="3943"/>
                          <a:pt x="6751" y="3824"/>
                        </a:cubicBezTo>
                        <a:cubicBezTo>
                          <a:pt x="6736" y="3197"/>
                          <a:pt x="6497" y="2584"/>
                          <a:pt x="6064" y="2121"/>
                        </a:cubicBezTo>
                        <a:cubicBezTo>
                          <a:pt x="6004" y="2047"/>
                          <a:pt x="5930" y="1987"/>
                          <a:pt x="5840" y="1972"/>
                        </a:cubicBezTo>
                        <a:cubicBezTo>
                          <a:pt x="5821" y="1970"/>
                          <a:pt x="5803" y="1968"/>
                          <a:pt x="5786" y="1968"/>
                        </a:cubicBezTo>
                        <a:cubicBezTo>
                          <a:pt x="5176" y="1968"/>
                          <a:pt x="5847" y="3488"/>
                          <a:pt x="5556" y="3764"/>
                        </a:cubicBezTo>
                        <a:cubicBezTo>
                          <a:pt x="5153" y="3525"/>
                          <a:pt x="4929" y="2928"/>
                          <a:pt x="4690" y="2525"/>
                        </a:cubicBezTo>
                        <a:cubicBezTo>
                          <a:pt x="4559" y="2299"/>
                          <a:pt x="3387" y="1239"/>
                          <a:pt x="2952" y="1239"/>
                        </a:cubicBezTo>
                        <a:cubicBezTo>
                          <a:pt x="2841" y="1239"/>
                          <a:pt x="2778" y="1309"/>
                          <a:pt x="2793" y="1479"/>
                        </a:cubicBezTo>
                        <a:cubicBezTo>
                          <a:pt x="2853" y="2330"/>
                          <a:pt x="3794" y="2868"/>
                          <a:pt x="3913" y="3704"/>
                        </a:cubicBezTo>
                        <a:cubicBezTo>
                          <a:pt x="2838" y="3301"/>
                          <a:pt x="2062" y="2375"/>
                          <a:pt x="1837" y="1255"/>
                        </a:cubicBezTo>
                        <a:cubicBezTo>
                          <a:pt x="1808" y="971"/>
                          <a:pt x="1718" y="688"/>
                          <a:pt x="1613" y="419"/>
                        </a:cubicBezTo>
                        <a:cubicBezTo>
                          <a:pt x="1498" y="187"/>
                          <a:pt x="1260" y="0"/>
                          <a:pt x="1015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0DDF0929-D659-4E43-9E76-65CC264B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14" y="544097"/>
            <a:ext cx="2973853" cy="1044989"/>
          </a:xfrm>
        </p:spPr>
        <p:txBody>
          <a:bodyPr numCol="1" anchor="b"/>
          <a:lstStyle>
            <a:lvl1pPr>
              <a:defRPr sz="2400"/>
            </a:lvl1pPr>
          </a:lstStyle>
          <a:p>
            <a:endParaRPr lang="ru-UA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EE27EB9-886D-48FD-856F-46E4E1BFF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911" y="980938"/>
            <a:ext cx="4667881" cy="2781777"/>
          </a:xfrm>
          <a:prstGeom prst="roundRect">
            <a:avLst>
              <a:gd name="adj" fmla="val 4116"/>
            </a:avLst>
          </a:prstGeom>
        </p:spPr>
        <p:txBody>
          <a:bodyPr/>
          <a:lstStyle/>
          <a:p>
            <a:endParaRPr lang="ru-UA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92CBBC7-26EB-4808-8998-64E3AA81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9726" y="1608670"/>
            <a:ext cx="2973853" cy="2563451"/>
          </a:xfrm>
        </p:spPr>
        <p:txBody>
          <a:bodyPr>
            <a:normAutofit/>
          </a:bodyPr>
          <a:lstStyle>
            <a:lvl1pPr marL="139700" indent="0">
              <a:lnSpc>
                <a:spcPct val="150000"/>
              </a:lnSpc>
              <a:buNone/>
              <a:defRPr sz="1400"/>
            </a:lvl1pPr>
          </a:lstStyle>
          <a:p>
            <a:pPr marL="1397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tabLst/>
              <a:defRPr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92640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7"/>
          <p:cNvGrpSpPr/>
          <p:nvPr/>
        </p:nvGrpSpPr>
        <p:grpSpPr>
          <a:xfrm>
            <a:off x="-2875260" y="339992"/>
            <a:ext cx="12888941" cy="6701086"/>
            <a:chOff x="-2875260" y="339992"/>
            <a:chExt cx="12888941" cy="6701086"/>
          </a:xfrm>
        </p:grpSpPr>
        <p:sp>
          <p:nvSpPr>
            <p:cNvPr id="136" name="Google Shape;136;p7"/>
            <p:cNvSpPr/>
            <p:nvPr/>
          </p:nvSpPr>
          <p:spPr>
            <a:xfrm>
              <a:off x="4005272" y="339992"/>
              <a:ext cx="5058719" cy="626721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2875260" y="2488975"/>
              <a:ext cx="3444764" cy="316784"/>
            </a:xfrm>
            <a:custGeom>
              <a:avLst/>
              <a:gdLst/>
              <a:ahLst/>
              <a:cxnLst/>
              <a:rect l="l" t="t" r="r" b="b"/>
              <a:pathLst>
                <a:path w="40504" h="3184" extrusionOk="0">
                  <a:moveTo>
                    <a:pt x="22391" y="1"/>
                  </a:moveTo>
                  <a:cubicBezTo>
                    <a:pt x="21467" y="1"/>
                    <a:pt x="20547" y="52"/>
                    <a:pt x="19639" y="221"/>
                  </a:cubicBezTo>
                  <a:cubicBezTo>
                    <a:pt x="18386" y="454"/>
                    <a:pt x="17133" y="920"/>
                    <a:pt x="15880" y="920"/>
                  </a:cubicBezTo>
                  <a:cubicBezTo>
                    <a:pt x="15610" y="920"/>
                    <a:pt x="15340" y="898"/>
                    <a:pt x="15069" y="848"/>
                  </a:cubicBezTo>
                  <a:cubicBezTo>
                    <a:pt x="14326" y="714"/>
                    <a:pt x="13583" y="371"/>
                    <a:pt x="12848" y="371"/>
                  </a:cubicBezTo>
                  <a:cubicBezTo>
                    <a:pt x="12682" y="371"/>
                    <a:pt x="12516" y="388"/>
                    <a:pt x="12351" y="430"/>
                  </a:cubicBezTo>
                  <a:cubicBezTo>
                    <a:pt x="11814" y="579"/>
                    <a:pt x="11365" y="952"/>
                    <a:pt x="10858" y="1132"/>
                  </a:cubicBezTo>
                  <a:cubicBezTo>
                    <a:pt x="10563" y="1237"/>
                    <a:pt x="10259" y="1277"/>
                    <a:pt x="9951" y="1277"/>
                  </a:cubicBezTo>
                  <a:cubicBezTo>
                    <a:pt x="9433" y="1277"/>
                    <a:pt x="8903" y="1166"/>
                    <a:pt x="8379" y="1072"/>
                  </a:cubicBezTo>
                  <a:cubicBezTo>
                    <a:pt x="7462" y="923"/>
                    <a:pt x="6473" y="835"/>
                    <a:pt x="5470" y="835"/>
                  </a:cubicBezTo>
                  <a:cubicBezTo>
                    <a:pt x="3563" y="835"/>
                    <a:pt x="1605" y="1151"/>
                    <a:pt x="0" y="1953"/>
                  </a:cubicBezTo>
                  <a:cubicBezTo>
                    <a:pt x="644" y="3016"/>
                    <a:pt x="2266" y="3184"/>
                    <a:pt x="3715" y="3184"/>
                  </a:cubicBezTo>
                  <a:cubicBezTo>
                    <a:pt x="4384" y="3184"/>
                    <a:pt x="5015" y="3148"/>
                    <a:pt x="5496" y="3148"/>
                  </a:cubicBezTo>
                  <a:cubicBezTo>
                    <a:pt x="9872" y="3148"/>
                    <a:pt x="14173" y="2894"/>
                    <a:pt x="18519" y="2894"/>
                  </a:cubicBezTo>
                  <a:cubicBezTo>
                    <a:pt x="20446" y="2879"/>
                    <a:pt x="22358" y="2580"/>
                    <a:pt x="24254" y="2521"/>
                  </a:cubicBezTo>
                  <a:cubicBezTo>
                    <a:pt x="24432" y="2515"/>
                    <a:pt x="24610" y="2512"/>
                    <a:pt x="24788" y="2512"/>
                  </a:cubicBezTo>
                  <a:cubicBezTo>
                    <a:pt x="26848" y="2512"/>
                    <a:pt x="28970" y="2866"/>
                    <a:pt x="31061" y="2866"/>
                  </a:cubicBezTo>
                  <a:cubicBezTo>
                    <a:pt x="31137" y="2866"/>
                    <a:pt x="31213" y="2865"/>
                    <a:pt x="31289" y="2864"/>
                  </a:cubicBezTo>
                  <a:lnTo>
                    <a:pt x="38517" y="2789"/>
                  </a:lnTo>
                  <a:cubicBezTo>
                    <a:pt x="39354" y="2789"/>
                    <a:pt x="40444" y="2521"/>
                    <a:pt x="40474" y="1684"/>
                  </a:cubicBezTo>
                  <a:cubicBezTo>
                    <a:pt x="40504" y="1027"/>
                    <a:pt x="39757" y="624"/>
                    <a:pt x="39115" y="430"/>
                  </a:cubicBezTo>
                  <a:cubicBezTo>
                    <a:pt x="38307" y="203"/>
                    <a:pt x="37525" y="126"/>
                    <a:pt x="36752" y="126"/>
                  </a:cubicBezTo>
                  <a:cubicBezTo>
                    <a:pt x="35181" y="126"/>
                    <a:pt x="33647" y="444"/>
                    <a:pt x="32006" y="475"/>
                  </a:cubicBezTo>
                  <a:cubicBezTo>
                    <a:pt x="31857" y="477"/>
                    <a:pt x="31708" y="479"/>
                    <a:pt x="31559" y="479"/>
                  </a:cubicBezTo>
                  <a:cubicBezTo>
                    <a:pt x="29249" y="479"/>
                    <a:pt x="26870" y="169"/>
                    <a:pt x="24583" y="56"/>
                  </a:cubicBezTo>
                  <a:lnTo>
                    <a:pt x="24045" y="41"/>
                  </a:lnTo>
                  <a:cubicBezTo>
                    <a:pt x="23493" y="19"/>
                    <a:pt x="22942" y="1"/>
                    <a:pt x="2239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7"/>
            <p:cNvGrpSpPr/>
            <p:nvPr/>
          </p:nvGrpSpPr>
          <p:grpSpPr>
            <a:xfrm>
              <a:off x="-1710953" y="3683434"/>
              <a:ext cx="11724634" cy="3357644"/>
              <a:chOff x="-1710953" y="3683434"/>
              <a:chExt cx="11724634" cy="3357644"/>
            </a:xfrm>
          </p:grpSpPr>
          <p:sp>
            <p:nvSpPr>
              <p:cNvPr id="139" name="Google Shape;139;p7"/>
              <p:cNvSpPr/>
              <p:nvPr/>
            </p:nvSpPr>
            <p:spPr>
              <a:xfrm rot="-545202" flipH="1">
                <a:off x="1031668" y="4254456"/>
                <a:ext cx="6233336" cy="1703907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 rot="307348">
                <a:off x="-894610" y="3826640"/>
                <a:ext cx="3294151" cy="1928621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1" name="Google Shape;141;p7"/>
              <p:cNvGrpSpPr/>
              <p:nvPr/>
            </p:nvGrpSpPr>
            <p:grpSpPr>
              <a:xfrm rot="-349754">
                <a:off x="-1578299" y="3970126"/>
                <a:ext cx="4583058" cy="2845574"/>
                <a:chOff x="-2574275" y="583412"/>
                <a:chExt cx="3157888" cy="1960700"/>
              </a:xfrm>
            </p:grpSpPr>
            <p:sp>
              <p:nvSpPr>
                <p:cNvPr id="142" name="Google Shape;142;p7"/>
                <p:cNvSpPr/>
                <p:nvPr/>
              </p:nvSpPr>
              <p:spPr>
                <a:xfrm>
                  <a:off x="-2574275" y="583412"/>
                  <a:ext cx="3157888" cy="147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03" h="27679" extrusionOk="0">
                      <a:moveTo>
                        <a:pt x="8795" y="1"/>
                      </a:moveTo>
                      <a:cubicBezTo>
                        <a:pt x="6865" y="1"/>
                        <a:pt x="5273" y="514"/>
                        <a:pt x="4421" y="1892"/>
                      </a:cubicBezTo>
                      <a:cubicBezTo>
                        <a:pt x="1942" y="5894"/>
                        <a:pt x="538" y="10480"/>
                        <a:pt x="344" y="15199"/>
                      </a:cubicBezTo>
                      <a:cubicBezTo>
                        <a:pt x="0" y="23727"/>
                        <a:pt x="7976" y="26296"/>
                        <a:pt x="15130" y="27177"/>
                      </a:cubicBezTo>
                      <a:cubicBezTo>
                        <a:pt x="17940" y="27522"/>
                        <a:pt x="20792" y="27679"/>
                        <a:pt x="23663" y="27679"/>
                      </a:cubicBezTo>
                      <a:cubicBezTo>
                        <a:pt x="27246" y="27679"/>
                        <a:pt x="30857" y="27435"/>
                        <a:pt x="34455" y="27012"/>
                      </a:cubicBezTo>
                      <a:cubicBezTo>
                        <a:pt x="40892" y="26251"/>
                        <a:pt x="47269" y="24907"/>
                        <a:pt x="53363" y="23368"/>
                      </a:cubicBezTo>
                      <a:cubicBezTo>
                        <a:pt x="55693" y="22771"/>
                        <a:pt x="58366" y="21785"/>
                        <a:pt x="59053" y="19470"/>
                      </a:cubicBezTo>
                      <a:cubicBezTo>
                        <a:pt x="59158" y="19142"/>
                        <a:pt x="59202" y="18768"/>
                        <a:pt x="59023" y="18470"/>
                      </a:cubicBezTo>
                      <a:cubicBezTo>
                        <a:pt x="58754" y="18007"/>
                        <a:pt x="58127" y="17947"/>
                        <a:pt x="57590" y="17932"/>
                      </a:cubicBezTo>
                      <a:cubicBezTo>
                        <a:pt x="52930" y="17783"/>
                        <a:pt x="49375" y="17305"/>
                        <a:pt x="45164" y="14945"/>
                      </a:cubicBezTo>
                      <a:cubicBezTo>
                        <a:pt x="41012" y="12630"/>
                        <a:pt x="37278" y="9628"/>
                        <a:pt x="32962" y="7597"/>
                      </a:cubicBezTo>
                      <a:cubicBezTo>
                        <a:pt x="29900" y="6163"/>
                        <a:pt x="26614" y="5282"/>
                        <a:pt x="23403" y="4192"/>
                      </a:cubicBezTo>
                      <a:cubicBezTo>
                        <a:pt x="20687" y="3272"/>
                        <a:pt x="13665" y="1"/>
                        <a:pt x="879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7"/>
                <p:cNvSpPr/>
                <p:nvPr/>
              </p:nvSpPr>
              <p:spPr>
                <a:xfrm rot="687918">
                  <a:off x="-518840" y="1398207"/>
                  <a:ext cx="555316" cy="180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1" h="3388" extrusionOk="0">
                      <a:moveTo>
                        <a:pt x="1253" y="1"/>
                      </a:moveTo>
                      <a:cubicBezTo>
                        <a:pt x="811" y="1"/>
                        <a:pt x="378" y="86"/>
                        <a:pt x="1" y="305"/>
                      </a:cubicBezTo>
                      <a:cubicBezTo>
                        <a:pt x="76" y="514"/>
                        <a:pt x="374" y="529"/>
                        <a:pt x="598" y="544"/>
                      </a:cubicBezTo>
                      <a:cubicBezTo>
                        <a:pt x="1121" y="574"/>
                        <a:pt x="1629" y="798"/>
                        <a:pt x="1987" y="1187"/>
                      </a:cubicBezTo>
                      <a:cubicBezTo>
                        <a:pt x="1778" y="1470"/>
                        <a:pt x="1450" y="1650"/>
                        <a:pt x="1091" y="1679"/>
                      </a:cubicBezTo>
                      <a:cubicBezTo>
                        <a:pt x="1053" y="2079"/>
                        <a:pt x="1481" y="2178"/>
                        <a:pt x="1965" y="2178"/>
                      </a:cubicBezTo>
                      <a:cubicBezTo>
                        <a:pt x="2421" y="2178"/>
                        <a:pt x="2927" y="2090"/>
                        <a:pt x="3137" y="2083"/>
                      </a:cubicBezTo>
                      <a:cubicBezTo>
                        <a:pt x="3199" y="2079"/>
                        <a:pt x="3261" y="2077"/>
                        <a:pt x="3323" y="2077"/>
                      </a:cubicBezTo>
                      <a:cubicBezTo>
                        <a:pt x="4308" y="2077"/>
                        <a:pt x="5299" y="2510"/>
                        <a:pt x="6184" y="2889"/>
                      </a:cubicBezTo>
                      <a:cubicBezTo>
                        <a:pt x="7304" y="3352"/>
                        <a:pt x="8633" y="3024"/>
                        <a:pt x="9813" y="3337"/>
                      </a:cubicBezTo>
                      <a:cubicBezTo>
                        <a:pt x="9903" y="3371"/>
                        <a:pt x="9992" y="3388"/>
                        <a:pt x="10082" y="3388"/>
                      </a:cubicBezTo>
                      <a:cubicBezTo>
                        <a:pt x="10112" y="3388"/>
                        <a:pt x="10142" y="3386"/>
                        <a:pt x="10172" y="3382"/>
                      </a:cubicBezTo>
                      <a:cubicBezTo>
                        <a:pt x="10291" y="3367"/>
                        <a:pt x="10396" y="3277"/>
                        <a:pt x="10411" y="3158"/>
                      </a:cubicBezTo>
                      <a:cubicBezTo>
                        <a:pt x="10411" y="2949"/>
                        <a:pt x="9559" y="2486"/>
                        <a:pt x="9365" y="2411"/>
                      </a:cubicBezTo>
                      <a:cubicBezTo>
                        <a:pt x="8798" y="2142"/>
                        <a:pt x="8111" y="2232"/>
                        <a:pt x="7498" y="2068"/>
                      </a:cubicBezTo>
                      <a:cubicBezTo>
                        <a:pt x="6841" y="1874"/>
                        <a:pt x="6303" y="1396"/>
                        <a:pt x="5661" y="1127"/>
                      </a:cubicBezTo>
                      <a:cubicBezTo>
                        <a:pt x="5228" y="977"/>
                        <a:pt x="4780" y="843"/>
                        <a:pt x="4332" y="753"/>
                      </a:cubicBezTo>
                      <a:cubicBezTo>
                        <a:pt x="4078" y="694"/>
                        <a:pt x="3839" y="619"/>
                        <a:pt x="3600" y="529"/>
                      </a:cubicBezTo>
                      <a:cubicBezTo>
                        <a:pt x="3137" y="365"/>
                        <a:pt x="2659" y="231"/>
                        <a:pt x="2181" y="111"/>
                      </a:cubicBezTo>
                      <a:cubicBezTo>
                        <a:pt x="1879" y="43"/>
                        <a:pt x="1564" y="1"/>
                        <a:pt x="12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 rot="560773">
                  <a:off x="-2115788" y="976053"/>
                  <a:ext cx="1892098" cy="73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2" h="13801" fill="none" extrusionOk="0">
                      <a:moveTo>
                        <a:pt x="35471" y="11321"/>
                      </a:moveTo>
                      <a:cubicBezTo>
                        <a:pt x="34187" y="11112"/>
                        <a:pt x="32887" y="11635"/>
                        <a:pt x="31185" y="11635"/>
                      </a:cubicBezTo>
                      <a:cubicBezTo>
                        <a:pt x="30408" y="11471"/>
                        <a:pt x="29662" y="11217"/>
                        <a:pt x="28945" y="10888"/>
                      </a:cubicBezTo>
                      <a:cubicBezTo>
                        <a:pt x="28198" y="10694"/>
                        <a:pt x="27630" y="11261"/>
                        <a:pt x="27078" y="11441"/>
                      </a:cubicBezTo>
                      <a:cubicBezTo>
                        <a:pt x="25017" y="12008"/>
                        <a:pt x="23150" y="10515"/>
                        <a:pt x="22403" y="8827"/>
                      </a:cubicBezTo>
                      <a:cubicBezTo>
                        <a:pt x="22403" y="8274"/>
                        <a:pt x="22403" y="8080"/>
                        <a:pt x="22030" y="7901"/>
                      </a:cubicBezTo>
                      <a:lnTo>
                        <a:pt x="21656" y="7901"/>
                      </a:lnTo>
                      <a:cubicBezTo>
                        <a:pt x="21104" y="7334"/>
                        <a:pt x="20357" y="6960"/>
                        <a:pt x="19790" y="6408"/>
                      </a:cubicBezTo>
                      <a:cubicBezTo>
                        <a:pt x="18669" y="5467"/>
                        <a:pt x="17176" y="5661"/>
                        <a:pt x="16056" y="5093"/>
                      </a:cubicBezTo>
                      <a:lnTo>
                        <a:pt x="15682" y="4720"/>
                      </a:lnTo>
                      <a:cubicBezTo>
                        <a:pt x="14936" y="4347"/>
                        <a:pt x="14189" y="4720"/>
                        <a:pt x="13442" y="4541"/>
                      </a:cubicBezTo>
                      <a:cubicBezTo>
                        <a:pt x="12083" y="4197"/>
                        <a:pt x="11695" y="2435"/>
                        <a:pt x="10590" y="1778"/>
                      </a:cubicBezTo>
                      <a:cubicBezTo>
                        <a:pt x="10485" y="1703"/>
                        <a:pt x="10351" y="1673"/>
                        <a:pt x="10216" y="1688"/>
                      </a:cubicBezTo>
                      <a:cubicBezTo>
                        <a:pt x="10067" y="1733"/>
                        <a:pt x="9977" y="1867"/>
                        <a:pt x="9888" y="1987"/>
                      </a:cubicBezTo>
                      <a:cubicBezTo>
                        <a:pt x="9260" y="2659"/>
                        <a:pt x="8185" y="2659"/>
                        <a:pt x="7558" y="1987"/>
                      </a:cubicBezTo>
                      <a:cubicBezTo>
                        <a:pt x="7289" y="1643"/>
                        <a:pt x="7170" y="1210"/>
                        <a:pt x="6931" y="837"/>
                      </a:cubicBezTo>
                      <a:cubicBezTo>
                        <a:pt x="6707" y="478"/>
                        <a:pt x="6273" y="150"/>
                        <a:pt x="5855" y="284"/>
                      </a:cubicBezTo>
                      <a:cubicBezTo>
                        <a:pt x="5482" y="404"/>
                        <a:pt x="5288" y="852"/>
                        <a:pt x="4899" y="1001"/>
                      </a:cubicBezTo>
                      <a:cubicBezTo>
                        <a:pt x="4392" y="1180"/>
                        <a:pt x="3914" y="702"/>
                        <a:pt x="3436" y="434"/>
                      </a:cubicBezTo>
                      <a:cubicBezTo>
                        <a:pt x="2689" y="1"/>
                        <a:pt x="1748" y="45"/>
                        <a:pt x="1046" y="538"/>
                      </a:cubicBezTo>
                      <a:cubicBezTo>
                        <a:pt x="867" y="643"/>
                        <a:pt x="733" y="807"/>
                        <a:pt x="673" y="1001"/>
                      </a:cubicBezTo>
                      <a:cubicBezTo>
                        <a:pt x="449" y="1703"/>
                        <a:pt x="1584" y="2226"/>
                        <a:pt x="1494" y="2958"/>
                      </a:cubicBezTo>
                      <a:cubicBezTo>
                        <a:pt x="1449" y="3495"/>
                        <a:pt x="777" y="3749"/>
                        <a:pt x="598" y="4257"/>
                      </a:cubicBezTo>
                      <a:cubicBezTo>
                        <a:pt x="479" y="4600"/>
                        <a:pt x="598" y="4989"/>
                        <a:pt x="509" y="5332"/>
                      </a:cubicBezTo>
                      <a:cubicBezTo>
                        <a:pt x="404" y="5676"/>
                        <a:pt x="165" y="5915"/>
                        <a:pt x="75" y="6228"/>
                      </a:cubicBezTo>
                      <a:cubicBezTo>
                        <a:pt x="1" y="6557"/>
                        <a:pt x="285" y="6990"/>
                        <a:pt x="583" y="6841"/>
                      </a:cubicBezTo>
                      <a:cubicBezTo>
                        <a:pt x="314" y="7363"/>
                        <a:pt x="509" y="7423"/>
                        <a:pt x="1091" y="7363"/>
                      </a:cubicBezTo>
                      <a:cubicBezTo>
                        <a:pt x="1659" y="7289"/>
                        <a:pt x="2136" y="6886"/>
                        <a:pt x="2659" y="6632"/>
                      </a:cubicBezTo>
                      <a:cubicBezTo>
                        <a:pt x="4003" y="6019"/>
                        <a:pt x="5781" y="6661"/>
                        <a:pt x="6423" y="7976"/>
                      </a:cubicBezTo>
                      <a:cubicBezTo>
                        <a:pt x="6796" y="8767"/>
                        <a:pt x="6931" y="9858"/>
                        <a:pt x="7767" y="10141"/>
                      </a:cubicBezTo>
                      <a:cubicBezTo>
                        <a:pt x="8514" y="10395"/>
                        <a:pt x="9231" y="9798"/>
                        <a:pt x="9873" y="9350"/>
                      </a:cubicBezTo>
                      <a:cubicBezTo>
                        <a:pt x="11560" y="8155"/>
                        <a:pt x="13681" y="7782"/>
                        <a:pt x="15668" y="8304"/>
                      </a:cubicBezTo>
                      <a:cubicBezTo>
                        <a:pt x="15951" y="8379"/>
                        <a:pt x="16265" y="8498"/>
                        <a:pt x="16399" y="8767"/>
                      </a:cubicBezTo>
                      <a:cubicBezTo>
                        <a:pt x="16444" y="8902"/>
                        <a:pt x="16504" y="9036"/>
                        <a:pt x="16564" y="9156"/>
                      </a:cubicBezTo>
                      <a:cubicBezTo>
                        <a:pt x="16713" y="9365"/>
                        <a:pt x="17012" y="9395"/>
                        <a:pt x="17266" y="9424"/>
                      </a:cubicBezTo>
                      <a:cubicBezTo>
                        <a:pt x="18640" y="9604"/>
                        <a:pt x="19819" y="10500"/>
                        <a:pt x="20342" y="11799"/>
                      </a:cubicBezTo>
                      <a:cubicBezTo>
                        <a:pt x="20387" y="11695"/>
                        <a:pt x="20402" y="11575"/>
                        <a:pt x="20357" y="11456"/>
                      </a:cubicBezTo>
                      <a:cubicBezTo>
                        <a:pt x="20506" y="12158"/>
                        <a:pt x="20790" y="12785"/>
                        <a:pt x="21567" y="12949"/>
                      </a:cubicBezTo>
                      <a:cubicBezTo>
                        <a:pt x="22119" y="13083"/>
                        <a:pt x="22687" y="12949"/>
                        <a:pt x="23240" y="12830"/>
                      </a:cubicBezTo>
                      <a:cubicBezTo>
                        <a:pt x="23777" y="12710"/>
                        <a:pt x="24360" y="12576"/>
                        <a:pt x="24897" y="12680"/>
                      </a:cubicBezTo>
                      <a:cubicBezTo>
                        <a:pt x="25898" y="12859"/>
                        <a:pt x="26764" y="13800"/>
                        <a:pt x="27735" y="13546"/>
                      </a:cubicBezTo>
                      <a:cubicBezTo>
                        <a:pt x="28870" y="13263"/>
                        <a:pt x="29467" y="12650"/>
                        <a:pt x="30722" y="12919"/>
                      </a:cubicBezTo>
                      <a:cubicBezTo>
                        <a:pt x="31379" y="13039"/>
                        <a:pt x="32096" y="13203"/>
                        <a:pt x="32663" y="12859"/>
                      </a:cubicBezTo>
                      <a:cubicBezTo>
                        <a:pt x="32828" y="12740"/>
                        <a:pt x="33007" y="12635"/>
                        <a:pt x="33201" y="12561"/>
                      </a:cubicBezTo>
                      <a:cubicBezTo>
                        <a:pt x="33336" y="12531"/>
                        <a:pt x="33485" y="12531"/>
                        <a:pt x="33634" y="12561"/>
                      </a:cubicBezTo>
                      <a:lnTo>
                        <a:pt x="35247" y="12725"/>
                      </a:lnTo>
                    </a:path>
                  </a:pathLst>
                </a:custGeom>
                <a:noFill/>
                <a:ln w="4850" cap="flat" cmpd="sng">
                  <a:solidFill>
                    <a:schemeClr val="accent4"/>
                  </a:solidFill>
                  <a:prstDash val="solid"/>
                  <a:miter lim="149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-1717929" y="1560789"/>
                  <a:ext cx="2300714" cy="983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33" h="18435" extrusionOk="0">
                      <a:moveTo>
                        <a:pt x="22463" y="0"/>
                      </a:moveTo>
                      <a:cubicBezTo>
                        <a:pt x="21393" y="0"/>
                        <a:pt x="20314" y="462"/>
                        <a:pt x="19700" y="1355"/>
                      </a:cubicBezTo>
                      <a:cubicBezTo>
                        <a:pt x="19386" y="1788"/>
                        <a:pt x="19192" y="2311"/>
                        <a:pt x="18804" y="2685"/>
                      </a:cubicBezTo>
                      <a:cubicBezTo>
                        <a:pt x="18368" y="3100"/>
                        <a:pt x="17767" y="3261"/>
                        <a:pt x="17155" y="3261"/>
                      </a:cubicBezTo>
                      <a:cubicBezTo>
                        <a:pt x="16865" y="3261"/>
                        <a:pt x="16573" y="3225"/>
                        <a:pt x="16294" y="3163"/>
                      </a:cubicBezTo>
                      <a:cubicBezTo>
                        <a:pt x="15234" y="2938"/>
                        <a:pt x="14457" y="2177"/>
                        <a:pt x="13457" y="1908"/>
                      </a:cubicBezTo>
                      <a:cubicBezTo>
                        <a:pt x="13076" y="1798"/>
                        <a:pt x="12683" y="1754"/>
                        <a:pt x="12286" y="1754"/>
                      </a:cubicBezTo>
                      <a:cubicBezTo>
                        <a:pt x="11547" y="1754"/>
                        <a:pt x="10796" y="1907"/>
                        <a:pt x="10096" y="2072"/>
                      </a:cubicBezTo>
                      <a:cubicBezTo>
                        <a:pt x="7946" y="2580"/>
                        <a:pt x="5810" y="3357"/>
                        <a:pt x="4018" y="4656"/>
                      </a:cubicBezTo>
                      <a:cubicBezTo>
                        <a:pt x="2241" y="5970"/>
                        <a:pt x="822" y="7882"/>
                        <a:pt x="419" y="10062"/>
                      </a:cubicBezTo>
                      <a:cubicBezTo>
                        <a:pt x="0" y="12377"/>
                        <a:pt x="762" y="14722"/>
                        <a:pt x="1494" y="16962"/>
                      </a:cubicBezTo>
                      <a:cubicBezTo>
                        <a:pt x="1889" y="18148"/>
                        <a:pt x="3101" y="18434"/>
                        <a:pt x="4439" y="18434"/>
                      </a:cubicBezTo>
                      <a:cubicBezTo>
                        <a:pt x="5629" y="18434"/>
                        <a:pt x="6920" y="18208"/>
                        <a:pt x="7826" y="18187"/>
                      </a:cubicBezTo>
                      <a:cubicBezTo>
                        <a:pt x="10769" y="18112"/>
                        <a:pt x="13726" y="17873"/>
                        <a:pt x="16653" y="17530"/>
                      </a:cubicBezTo>
                      <a:cubicBezTo>
                        <a:pt x="23672" y="16708"/>
                        <a:pt x="33888" y="16111"/>
                        <a:pt x="37711" y="9062"/>
                      </a:cubicBezTo>
                      <a:cubicBezTo>
                        <a:pt x="37935" y="8599"/>
                        <a:pt x="38189" y="8151"/>
                        <a:pt x="38473" y="7718"/>
                      </a:cubicBezTo>
                      <a:cubicBezTo>
                        <a:pt x="38876" y="7180"/>
                        <a:pt x="39339" y="6702"/>
                        <a:pt x="39847" y="6269"/>
                      </a:cubicBezTo>
                      <a:cubicBezTo>
                        <a:pt x="40504" y="5701"/>
                        <a:pt x="41206" y="5179"/>
                        <a:pt x="41953" y="4716"/>
                      </a:cubicBezTo>
                      <a:cubicBezTo>
                        <a:pt x="42296" y="4477"/>
                        <a:pt x="42909" y="4029"/>
                        <a:pt x="42879" y="3566"/>
                      </a:cubicBezTo>
                      <a:cubicBezTo>
                        <a:pt x="42864" y="3297"/>
                        <a:pt x="42685" y="3073"/>
                        <a:pt x="42446" y="2983"/>
                      </a:cubicBezTo>
                      <a:cubicBezTo>
                        <a:pt x="42401" y="2968"/>
                        <a:pt x="42371" y="2968"/>
                        <a:pt x="42341" y="2924"/>
                      </a:cubicBezTo>
                      <a:cubicBezTo>
                        <a:pt x="42326" y="2894"/>
                        <a:pt x="42386" y="2819"/>
                        <a:pt x="42431" y="2774"/>
                      </a:cubicBezTo>
                      <a:cubicBezTo>
                        <a:pt x="42610" y="2595"/>
                        <a:pt x="42714" y="2371"/>
                        <a:pt x="42759" y="2117"/>
                      </a:cubicBezTo>
                      <a:lnTo>
                        <a:pt x="43013" y="1072"/>
                      </a:lnTo>
                      <a:cubicBezTo>
                        <a:pt x="43073" y="818"/>
                        <a:pt x="43133" y="519"/>
                        <a:pt x="42938" y="325"/>
                      </a:cubicBezTo>
                      <a:cubicBezTo>
                        <a:pt x="42849" y="877"/>
                        <a:pt x="42475" y="1326"/>
                        <a:pt x="41938" y="1505"/>
                      </a:cubicBezTo>
                      <a:cubicBezTo>
                        <a:pt x="41430" y="1699"/>
                        <a:pt x="40877" y="1744"/>
                        <a:pt x="40489" y="2192"/>
                      </a:cubicBezTo>
                      <a:cubicBezTo>
                        <a:pt x="40041" y="2700"/>
                        <a:pt x="39593" y="3357"/>
                        <a:pt x="38921" y="3596"/>
                      </a:cubicBezTo>
                      <a:cubicBezTo>
                        <a:pt x="38739" y="3655"/>
                        <a:pt x="38551" y="3676"/>
                        <a:pt x="38359" y="3676"/>
                      </a:cubicBezTo>
                      <a:cubicBezTo>
                        <a:pt x="37968" y="3676"/>
                        <a:pt x="37564" y="3586"/>
                        <a:pt x="37174" y="3536"/>
                      </a:cubicBezTo>
                      <a:cubicBezTo>
                        <a:pt x="36970" y="3513"/>
                        <a:pt x="36767" y="3503"/>
                        <a:pt x="36564" y="3503"/>
                      </a:cubicBezTo>
                      <a:cubicBezTo>
                        <a:pt x="35160" y="3503"/>
                        <a:pt x="33774" y="3982"/>
                        <a:pt x="32364" y="4074"/>
                      </a:cubicBezTo>
                      <a:cubicBezTo>
                        <a:pt x="32172" y="4088"/>
                        <a:pt x="31979" y="4096"/>
                        <a:pt x="31787" y="4096"/>
                      </a:cubicBezTo>
                      <a:cubicBezTo>
                        <a:pt x="30619" y="4096"/>
                        <a:pt x="29458" y="3827"/>
                        <a:pt x="28407" y="3327"/>
                      </a:cubicBezTo>
                      <a:cubicBezTo>
                        <a:pt x="28033" y="3118"/>
                        <a:pt x="27645" y="2938"/>
                        <a:pt x="27242" y="2774"/>
                      </a:cubicBezTo>
                      <a:cubicBezTo>
                        <a:pt x="26868" y="2670"/>
                        <a:pt x="26510" y="2550"/>
                        <a:pt x="26166" y="2386"/>
                      </a:cubicBezTo>
                      <a:cubicBezTo>
                        <a:pt x="25599" y="2057"/>
                        <a:pt x="25270" y="1430"/>
                        <a:pt x="24822" y="952"/>
                      </a:cubicBezTo>
                      <a:cubicBezTo>
                        <a:pt x="24216" y="312"/>
                        <a:pt x="23342" y="0"/>
                        <a:pt x="224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-1350599" y="1877588"/>
                  <a:ext cx="855094" cy="23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1" h="4353" extrusionOk="0">
                      <a:moveTo>
                        <a:pt x="1759" y="0"/>
                      </a:moveTo>
                      <a:cubicBezTo>
                        <a:pt x="1118" y="0"/>
                        <a:pt x="504" y="120"/>
                        <a:pt x="0" y="394"/>
                      </a:cubicBezTo>
                      <a:cubicBezTo>
                        <a:pt x="75" y="618"/>
                        <a:pt x="374" y="633"/>
                        <a:pt x="598" y="633"/>
                      </a:cubicBezTo>
                      <a:cubicBezTo>
                        <a:pt x="1120" y="663"/>
                        <a:pt x="1628" y="902"/>
                        <a:pt x="1986" y="1290"/>
                      </a:cubicBezTo>
                      <a:cubicBezTo>
                        <a:pt x="1777" y="1574"/>
                        <a:pt x="1449" y="1753"/>
                        <a:pt x="1105" y="1768"/>
                      </a:cubicBezTo>
                      <a:cubicBezTo>
                        <a:pt x="1059" y="2171"/>
                        <a:pt x="1491" y="2273"/>
                        <a:pt x="1979" y="2273"/>
                      </a:cubicBezTo>
                      <a:cubicBezTo>
                        <a:pt x="2430" y="2273"/>
                        <a:pt x="2928" y="2186"/>
                        <a:pt x="3136" y="2171"/>
                      </a:cubicBezTo>
                      <a:cubicBezTo>
                        <a:pt x="3221" y="2167"/>
                        <a:pt x="3308" y="2165"/>
                        <a:pt x="3398" y="2165"/>
                      </a:cubicBezTo>
                      <a:cubicBezTo>
                        <a:pt x="4273" y="2165"/>
                        <a:pt x="5359" y="2366"/>
                        <a:pt x="6064" y="2813"/>
                      </a:cubicBezTo>
                      <a:cubicBezTo>
                        <a:pt x="6512" y="3097"/>
                        <a:pt x="6900" y="3456"/>
                        <a:pt x="7348" y="3739"/>
                      </a:cubicBezTo>
                      <a:cubicBezTo>
                        <a:pt x="7811" y="4023"/>
                        <a:pt x="8319" y="4217"/>
                        <a:pt x="8842" y="4337"/>
                      </a:cubicBezTo>
                      <a:cubicBezTo>
                        <a:pt x="8893" y="4347"/>
                        <a:pt x="8943" y="4352"/>
                        <a:pt x="8994" y="4352"/>
                      </a:cubicBezTo>
                      <a:cubicBezTo>
                        <a:pt x="9376" y="4352"/>
                        <a:pt x="9753" y="4084"/>
                        <a:pt x="10096" y="3978"/>
                      </a:cubicBezTo>
                      <a:cubicBezTo>
                        <a:pt x="10664" y="3799"/>
                        <a:pt x="11201" y="3769"/>
                        <a:pt x="11679" y="3396"/>
                      </a:cubicBezTo>
                      <a:cubicBezTo>
                        <a:pt x="12321" y="2843"/>
                        <a:pt x="13143" y="2545"/>
                        <a:pt x="13994" y="2530"/>
                      </a:cubicBezTo>
                      <a:cubicBezTo>
                        <a:pt x="14229" y="2530"/>
                        <a:pt x="15188" y="2920"/>
                        <a:pt x="15677" y="2920"/>
                      </a:cubicBezTo>
                      <a:cubicBezTo>
                        <a:pt x="15904" y="2920"/>
                        <a:pt x="16030" y="2836"/>
                        <a:pt x="15936" y="2589"/>
                      </a:cubicBezTo>
                      <a:cubicBezTo>
                        <a:pt x="15846" y="2425"/>
                        <a:pt x="15727" y="2291"/>
                        <a:pt x="15562" y="2216"/>
                      </a:cubicBezTo>
                      <a:cubicBezTo>
                        <a:pt x="14696" y="1693"/>
                        <a:pt x="13755" y="1290"/>
                        <a:pt x="12784" y="1021"/>
                      </a:cubicBezTo>
                      <a:cubicBezTo>
                        <a:pt x="12523" y="947"/>
                        <a:pt x="12236" y="883"/>
                        <a:pt x="11959" y="883"/>
                      </a:cubicBezTo>
                      <a:cubicBezTo>
                        <a:pt x="11683" y="883"/>
                        <a:pt x="11418" y="947"/>
                        <a:pt x="11201" y="1126"/>
                      </a:cubicBezTo>
                      <a:cubicBezTo>
                        <a:pt x="11067" y="1245"/>
                        <a:pt x="10947" y="1410"/>
                        <a:pt x="10798" y="1514"/>
                      </a:cubicBezTo>
                      <a:cubicBezTo>
                        <a:pt x="10641" y="1624"/>
                        <a:pt x="10451" y="1664"/>
                        <a:pt x="10254" y="1664"/>
                      </a:cubicBezTo>
                      <a:cubicBezTo>
                        <a:pt x="10076" y="1664"/>
                        <a:pt x="9893" y="1631"/>
                        <a:pt x="9723" y="1589"/>
                      </a:cubicBezTo>
                      <a:cubicBezTo>
                        <a:pt x="9396" y="1510"/>
                        <a:pt x="9081" y="1386"/>
                        <a:pt x="8758" y="1386"/>
                      </a:cubicBezTo>
                      <a:cubicBezTo>
                        <a:pt x="8711" y="1386"/>
                        <a:pt x="8665" y="1389"/>
                        <a:pt x="8618" y="1395"/>
                      </a:cubicBezTo>
                      <a:cubicBezTo>
                        <a:pt x="8842" y="1962"/>
                        <a:pt x="9379" y="2350"/>
                        <a:pt x="9992" y="2365"/>
                      </a:cubicBezTo>
                      <a:cubicBezTo>
                        <a:pt x="10529" y="2380"/>
                        <a:pt x="11530" y="2604"/>
                        <a:pt x="10529" y="3067"/>
                      </a:cubicBezTo>
                      <a:cubicBezTo>
                        <a:pt x="10403" y="3129"/>
                        <a:pt x="10267" y="3153"/>
                        <a:pt x="10126" y="3153"/>
                      </a:cubicBezTo>
                      <a:cubicBezTo>
                        <a:pt x="9684" y="3153"/>
                        <a:pt x="9193" y="2918"/>
                        <a:pt x="8797" y="2873"/>
                      </a:cubicBezTo>
                      <a:cubicBezTo>
                        <a:pt x="7975" y="2754"/>
                        <a:pt x="7229" y="2500"/>
                        <a:pt x="6616" y="1917"/>
                      </a:cubicBezTo>
                      <a:cubicBezTo>
                        <a:pt x="6482" y="1768"/>
                        <a:pt x="6318" y="1634"/>
                        <a:pt x="6153" y="1529"/>
                      </a:cubicBezTo>
                      <a:cubicBezTo>
                        <a:pt x="5989" y="1454"/>
                        <a:pt x="5780" y="1439"/>
                        <a:pt x="5616" y="1365"/>
                      </a:cubicBezTo>
                      <a:cubicBezTo>
                        <a:pt x="5392" y="1275"/>
                        <a:pt x="5197" y="1141"/>
                        <a:pt x="5003" y="991"/>
                      </a:cubicBezTo>
                      <a:cubicBezTo>
                        <a:pt x="4600" y="708"/>
                        <a:pt x="4167" y="499"/>
                        <a:pt x="3704" y="334"/>
                      </a:cubicBezTo>
                      <a:cubicBezTo>
                        <a:pt x="3087" y="124"/>
                        <a:pt x="2409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" name="Google Shape;147;p7"/>
              <p:cNvGrpSpPr/>
              <p:nvPr/>
            </p:nvGrpSpPr>
            <p:grpSpPr>
              <a:xfrm flipH="1">
                <a:off x="5410857" y="4172121"/>
                <a:ext cx="4602824" cy="2175314"/>
                <a:chOff x="-458343" y="3903571"/>
                <a:chExt cx="4602824" cy="2175314"/>
              </a:xfrm>
            </p:grpSpPr>
            <p:sp>
              <p:nvSpPr>
                <p:cNvPr id="148" name="Google Shape;148;p7"/>
                <p:cNvSpPr/>
                <p:nvPr/>
              </p:nvSpPr>
              <p:spPr>
                <a:xfrm>
                  <a:off x="850362" y="4391581"/>
                  <a:ext cx="3294118" cy="168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7" h="31633" extrusionOk="0">
                      <a:moveTo>
                        <a:pt x="57978" y="25883"/>
                      </a:moveTo>
                      <a:cubicBezTo>
                        <a:pt x="59293" y="24628"/>
                        <a:pt x="61757" y="19864"/>
                        <a:pt x="58815" y="18983"/>
                      </a:cubicBezTo>
                      <a:cubicBezTo>
                        <a:pt x="57291" y="18520"/>
                        <a:pt x="55514" y="18520"/>
                        <a:pt x="53931" y="18146"/>
                      </a:cubicBezTo>
                      <a:cubicBezTo>
                        <a:pt x="50780" y="17385"/>
                        <a:pt x="47718" y="16265"/>
                        <a:pt x="44731" y="15025"/>
                      </a:cubicBezTo>
                      <a:cubicBezTo>
                        <a:pt x="42849" y="14233"/>
                        <a:pt x="39638" y="13905"/>
                        <a:pt x="38608" y="12008"/>
                      </a:cubicBezTo>
                      <a:cubicBezTo>
                        <a:pt x="38040" y="10948"/>
                        <a:pt x="37921" y="9708"/>
                        <a:pt x="37801" y="8513"/>
                      </a:cubicBezTo>
                      <a:cubicBezTo>
                        <a:pt x="37517" y="9723"/>
                        <a:pt x="37099" y="10903"/>
                        <a:pt x="36591" y="12038"/>
                      </a:cubicBezTo>
                      <a:cubicBezTo>
                        <a:pt x="36218" y="10828"/>
                        <a:pt x="35860" y="9619"/>
                        <a:pt x="35501" y="8424"/>
                      </a:cubicBezTo>
                      <a:cubicBezTo>
                        <a:pt x="35158" y="8976"/>
                        <a:pt x="34799" y="9514"/>
                        <a:pt x="34456" y="10067"/>
                      </a:cubicBezTo>
                      <a:cubicBezTo>
                        <a:pt x="34486" y="9484"/>
                        <a:pt x="34381" y="8887"/>
                        <a:pt x="34142" y="8349"/>
                      </a:cubicBezTo>
                      <a:cubicBezTo>
                        <a:pt x="33694" y="8349"/>
                        <a:pt x="33351" y="8737"/>
                        <a:pt x="33410" y="9185"/>
                      </a:cubicBezTo>
                      <a:lnTo>
                        <a:pt x="32664" y="4780"/>
                      </a:lnTo>
                      <a:cubicBezTo>
                        <a:pt x="32514" y="5541"/>
                        <a:pt x="32365" y="6288"/>
                        <a:pt x="32201" y="7050"/>
                      </a:cubicBezTo>
                      <a:lnTo>
                        <a:pt x="31439" y="5048"/>
                      </a:lnTo>
                      <a:cubicBezTo>
                        <a:pt x="31364" y="6034"/>
                        <a:pt x="31051" y="6975"/>
                        <a:pt x="30528" y="7811"/>
                      </a:cubicBezTo>
                      <a:cubicBezTo>
                        <a:pt x="30632" y="5960"/>
                        <a:pt x="30378" y="4108"/>
                        <a:pt x="29766" y="2360"/>
                      </a:cubicBezTo>
                      <a:cubicBezTo>
                        <a:pt x="29766" y="3346"/>
                        <a:pt x="29542" y="4302"/>
                        <a:pt x="29094" y="5183"/>
                      </a:cubicBezTo>
                      <a:cubicBezTo>
                        <a:pt x="28930" y="4615"/>
                        <a:pt x="28676" y="4093"/>
                        <a:pt x="28347" y="3615"/>
                      </a:cubicBezTo>
                      <a:cubicBezTo>
                        <a:pt x="28258" y="3958"/>
                        <a:pt x="28183" y="4317"/>
                        <a:pt x="28093" y="4675"/>
                      </a:cubicBezTo>
                      <a:lnTo>
                        <a:pt x="27720" y="3734"/>
                      </a:lnTo>
                      <a:lnTo>
                        <a:pt x="27377" y="4511"/>
                      </a:lnTo>
                      <a:cubicBezTo>
                        <a:pt x="27302" y="3331"/>
                        <a:pt x="26958" y="2196"/>
                        <a:pt x="26361" y="1180"/>
                      </a:cubicBezTo>
                      <a:cubicBezTo>
                        <a:pt x="26421" y="2211"/>
                        <a:pt x="26062" y="3212"/>
                        <a:pt x="25360" y="3973"/>
                      </a:cubicBezTo>
                      <a:cubicBezTo>
                        <a:pt x="25390" y="3212"/>
                        <a:pt x="25106" y="2465"/>
                        <a:pt x="24599" y="1897"/>
                      </a:cubicBezTo>
                      <a:cubicBezTo>
                        <a:pt x="24195" y="2390"/>
                        <a:pt x="23971" y="2987"/>
                        <a:pt x="23956" y="3630"/>
                      </a:cubicBezTo>
                      <a:lnTo>
                        <a:pt x="23150" y="1838"/>
                      </a:lnTo>
                      <a:cubicBezTo>
                        <a:pt x="22941" y="2226"/>
                        <a:pt x="22732" y="2614"/>
                        <a:pt x="22523" y="3002"/>
                      </a:cubicBezTo>
                      <a:cubicBezTo>
                        <a:pt x="22687" y="1942"/>
                        <a:pt x="22433" y="882"/>
                        <a:pt x="21836" y="1"/>
                      </a:cubicBezTo>
                      <a:cubicBezTo>
                        <a:pt x="21701" y="1091"/>
                        <a:pt x="21373" y="2136"/>
                        <a:pt x="20880" y="3107"/>
                      </a:cubicBezTo>
                      <a:lnTo>
                        <a:pt x="20357" y="1957"/>
                      </a:lnTo>
                      <a:cubicBezTo>
                        <a:pt x="19954" y="2181"/>
                        <a:pt x="19700" y="2629"/>
                        <a:pt x="19715" y="3107"/>
                      </a:cubicBezTo>
                      <a:cubicBezTo>
                        <a:pt x="19536" y="2778"/>
                        <a:pt x="19371" y="2450"/>
                        <a:pt x="19192" y="2121"/>
                      </a:cubicBezTo>
                      <a:lnTo>
                        <a:pt x="18475" y="3406"/>
                      </a:lnTo>
                      <a:cubicBezTo>
                        <a:pt x="18356" y="2958"/>
                        <a:pt x="18072" y="2554"/>
                        <a:pt x="17699" y="2300"/>
                      </a:cubicBezTo>
                      <a:lnTo>
                        <a:pt x="15623" y="5467"/>
                      </a:lnTo>
                      <a:lnTo>
                        <a:pt x="14846" y="3525"/>
                      </a:lnTo>
                      <a:cubicBezTo>
                        <a:pt x="14562" y="3839"/>
                        <a:pt x="14443" y="4287"/>
                        <a:pt x="14547" y="4720"/>
                      </a:cubicBezTo>
                      <a:lnTo>
                        <a:pt x="13846" y="3749"/>
                      </a:lnTo>
                      <a:cubicBezTo>
                        <a:pt x="13726" y="4212"/>
                        <a:pt x="13607" y="4675"/>
                        <a:pt x="13487" y="5138"/>
                      </a:cubicBezTo>
                      <a:cubicBezTo>
                        <a:pt x="13353" y="4824"/>
                        <a:pt x="13218" y="4496"/>
                        <a:pt x="13069" y="4167"/>
                      </a:cubicBezTo>
                      <a:cubicBezTo>
                        <a:pt x="12800" y="4720"/>
                        <a:pt x="12546" y="5258"/>
                        <a:pt x="12277" y="5810"/>
                      </a:cubicBezTo>
                      <a:cubicBezTo>
                        <a:pt x="12367" y="4645"/>
                        <a:pt x="12203" y="3480"/>
                        <a:pt x="11770" y="2390"/>
                      </a:cubicBezTo>
                      <a:cubicBezTo>
                        <a:pt x="11486" y="3899"/>
                        <a:pt x="11187" y="5407"/>
                        <a:pt x="10888" y="6915"/>
                      </a:cubicBezTo>
                      <a:lnTo>
                        <a:pt x="10022" y="5123"/>
                      </a:lnTo>
                      <a:cubicBezTo>
                        <a:pt x="9753" y="5915"/>
                        <a:pt x="9485" y="6691"/>
                        <a:pt x="9201" y="7483"/>
                      </a:cubicBezTo>
                      <a:cubicBezTo>
                        <a:pt x="9365" y="6617"/>
                        <a:pt x="8962" y="5765"/>
                        <a:pt x="8200" y="5347"/>
                      </a:cubicBezTo>
                      <a:cubicBezTo>
                        <a:pt x="8051" y="6079"/>
                        <a:pt x="7916" y="6826"/>
                        <a:pt x="7722" y="7543"/>
                      </a:cubicBezTo>
                      <a:cubicBezTo>
                        <a:pt x="7364" y="5034"/>
                        <a:pt x="5781" y="7035"/>
                        <a:pt x="4795" y="8035"/>
                      </a:cubicBezTo>
                      <a:cubicBezTo>
                        <a:pt x="4063" y="8782"/>
                        <a:pt x="1330" y="11157"/>
                        <a:pt x="1330" y="12232"/>
                      </a:cubicBezTo>
                      <a:cubicBezTo>
                        <a:pt x="777" y="13009"/>
                        <a:pt x="210" y="13845"/>
                        <a:pt x="105" y="14816"/>
                      </a:cubicBezTo>
                      <a:cubicBezTo>
                        <a:pt x="1" y="15682"/>
                        <a:pt x="270" y="16533"/>
                        <a:pt x="568" y="17355"/>
                      </a:cubicBezTo>
                      <a:cubicBezTo>
                        <a:pt x="1435" y="19729"/>
                        <a:pt x="2555" y="22059"/>
                        <a:pt x="4212" y="23956"/>
                      </a:cubicBezTo>
                      <a:cubicBezTo>
                        <a:pt x="6632" y="26704"/>
                        <a:pt x="10067" y="28392"/>
                        <a:pt x="13607" y="29318"/>
                      </a:cubicBezTo>
                      <a:cubicBezTo>
                        <a:pt x="17146" y="30259"/>
                        <a:pt x="20835" y="30438"/>
                        <a:pt x="24479" y="30647"/>
                      </a:cubicBezTo>
                      <a:cubicBezTo>
                        <a:pt x="34112" y="31170"/>
                        <a:pt x="44029" y="31633"/>
                        <a:pt x="53139" y="28511"/>
                      </a:cubicBezTo>
                      <a:cubicBezTo>
                        <a:pt x="54887" y="27914"/>
                        <a:pt x="56634" y="27152"/>
                        <a:pt x="57978" y="258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9" name="Google Shape;149;p7"/>
                <p:cNvGrpSpPr/>
                <p:nvPr/>
              </p:nvGrpSpPr>
              <p:grpSpPr>
                <a:xfrm>
                  <a:off x="-458343" y="3903571"/>
                  <a:ext cx="2973852" cy="1812780"/>
                  <a:chOff x="7599921" y="1583688"/>
                  <a:chExt cx="1880875" cy="1146531"/>
                </a:xfrm>
              </p:grpSpPr>
              <p:sp>
                <p:nvSpPr>
                  <p:cNvPr id="150" name="Google Shape;150;p7"/>
                  <p:cNvSpPr/>
                  <p:nvPr/>
                </p:nvSpPr>
                <p:spPr>
                  <a:xfrm>
                    <a:off x="7599921" y="1583688"/>
                    <a:ext cx="1880875" cy="1116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2" h="20939" extrusionOk="0">
                        <a:moveTo>
                          <a:pt x="23821" y="9768"/>
                        </a:moveTo>
                        <a:cubicBezTo>
                          <a:pt x="22910" y="9394"/>
                          <a:pt x="21969" y="8991"/>
                          <a:pt x="21312" y="8259"/>
                        </a:cubicBezTo>
                        <a:cubicBezTo>
                          <a:pt x="20715" y="7617"/>
                          <a:pt x="20386" y="6781"/>
                          <a:pt x="19938" y="6034"/>
                        </a:cubicBezTo>
                        <a:cubicBezTo>
                          <a:pt x="19490" y="5272"/>
                          <a:pt x="18923" y="4600"/>
                          <a:pt x="18265" y="4048"/>
                        </a:cubicBezTo>
                        <a:cubicBezTo>
                          <a:pt x="17892" y="3734"/>
                          <a:pt x="17474" y="3510"/>
                          <a:pt x="17101" y="3226"/>
                        </a:cubicBezTo>
                        <a:cubicBezTo>
                          <a:pt x="16862" y="3032"/>
                          <a:pt x="16563" y="2614"/>
                          <a:pt x="16264" y="2524"/>
                        </a:cubicBezTo>
                        <a:cubicBezTo>
                          <a:pt x="15682" y="2360"/>
                          <a:pt x="15293" y="3181"/>
                          <a:pt x="14711" y="3346"/>
                        </a:cubicBezTo>
                        <a:cubicBezTo>
                          <a:pt x="14039" y="3525"/>
                          <a:pt x="13412" y="2808"/>
                          <a:pt x="12710" y="2853"/>
                        </a:cubicBezTo>
                        <a:cubicBezTo>
                          <a:pt x="12471" y="2868"/>
                          <a:pt x="12217" y="2987"/>
                          <a:pt x="11963" y="2913"/>
                        </a:cubicBezTo>
                        <a:cubicBezTo>
                          <a:pt x="11799" y="2853"/>
                          <a:pt x="11649" y="2748"/>
                          <a:pt x="11530" y="2614"/>
                        </a:cubicBezTo>
                        <a:lnTo>
                          <a:pt x="9170" y="239"/>
                        </a:lnTo>
                        <a:cubicBezTo>
                          <a:pt x="9095" y="150"/>
                          <a:pt x="9006" y="90"/>
                          <a:pt x="8901" y="60"/>
                        </a:cubicBezTo>
                        <a:cubicBezTo>
                          <a:pt x="8722" y="0"/>
                          <a:pt x="8528" y="150"/>
                          <a:pt x="8393" y="299"/>
                        </a:cubicBezTo>
                        <a:cubicBezTo>
                          <a:pt x="8050" y="717"/>
                          <a:pt x="7871" y="1255"/>
                          <a:pt x="7438" y="1583"/>
                        </a:cubicBezTo>
                        <a:cubicBezTo>
                          <a:pt x="6990" y="1942"/>
                          <a:pt x="6347" y="1957"/>
                          <a:pt x="5780" y="2061"/>
                        </a:cubicBezTo>
                        <a:cubicBezTo>
                          <a:pt x="4615" y="2241"/>
                          <a:pt x="2987" y="2942"/>
                          <a:pt x="2464" y="4078"/>
                        </a:cubicBezTo>
                        <a:cubicBezTo>
                          <a:pt x="1807" y="5511"/>
                          <a:pt x="1404" y="7363"/>
                          <a:pt x="1001" y="8902"/>
                        </a:cubicBezTo>
                        <a:cubicBezTo>
                          <a:pt x="0" y="12740"/>
                          <a:pt x="15" y="16787"/>
                          <a:pt x="1045" y="20625"/>
                        </a:cubicBezTo>
                        <a:cubicBezTo>
                          <a:pt x="4794" y="19416"/>
                          <a:pt x="8856" y="19281"/>
                          <a:pt x="12740" y="19953"/>
                        </a:cubicBezTo>
                        <a:cubicBezTo>
                          <a:pt x="15054" y="20357"/>
                          <a:pt x="17802" y="20939"/>
                          <a:pt x="19475" y="19281"/>
                        </a:cubicBezTo>
                        <a:cubicBezTo>
                          <a:pt x="20222" y="18535"/>
                          <a:pt x="20685" y="17385"/>
                          <a:pt x="21700" y="17056"/>
                        </a:cubicBezTo>
                        <a:cubicBezTo>
                          <a:pt x="23194" y="16593"/>
                          <a:pt x="24598" y="18296"/>
                          <a:pt x="26166" y="18176"/>
                        </a:cubicBezTo>
                        <a:cubicBezTo>
                          <a:pt x="27032" y="18116"/>
                          <a:pt x="27764" y="17504"/>
                          <a:pt x="28615" y="17310"/>
                        </a:cubicBezTo>
                        <a:cubicBezTo>
                          <a:pt x="29810" y="17026"/>
                          <a:pt x="31005" y="17594"/>
                          <a:pt x="32185" y="17967"/>
                        </a:cubicBezTo>
                        <a:cubicBezTo>
                          <a:pt x="32663" y="18146"/>
                          <a:pt x="33185" y="18221"/>
                          <a:pt x="33693" y="18161"/>
                        </a:cubicBezTo>
                        <a:cubicBezTo>
                          <a:pt x="34216" y="18086"/>
                          <a:pt x="34694" y="18116"/>
                          <a:pt x="35217" y="18012"/>
                        </a:cubicBezTo>
                        <a:cubicBezTo>
                          <a:pt x="35261" y="17937"/>
                          <a:pt x="35187" y="17862"/>
                          <a:pt x="35127" y="17818"/>
                        </a:cubicBezTo>
                        <a:cubicBezTo>
                          <a:pt x="34574" y="17399"/>
                          <a:pt x="33902" y="17131"/>
                          <a:pt x="33200" y="17071"/>
                        </a:cubicBezTo>
                        <a:cubicBezTo>
                          <a:pt x="33006" y="17071"/>
                          <a:pt x="32812" y="17056"/>
                          <a:pt x="32618" y="17026"/>
                        </a:cubicBezTo>
                        <a:cubicBezTo>
                          <a:pt x="32424" y="16996"/>
                          <a:pt x="32245" y="16877"/>
                          <a:pt x="32140" y="16698"/>
                        </a:cubicBezTo>
                        <a:cubicBezTo>
                          <a:pt x="32065" y="16503"/>
                          <a:pt x="32095" y="16264"/>
                          <a:pt x="32215" y="16100"/>
                        </a:cubicBezTo>
                        <a:cubicBezTo>
                          <a:pt x="32334" y="15921"/>
                          <a:pt x="32498" y="15772"/>
                          <a:pt x="32678" y="15667"/>
                        </a:cubicBezTo>
                        <a:cubicBezTo>
                          <a:pt x="32887" y="15518"/>
                          <a:pt x="33111" y="15413"/>
                          <a:pt x="33350" y="15324"/>
                        </a:cubicBezTo>
                        <a:cubicBezTo>
                          <a:pt x="33529" y="15279"/>
                          <a:pt x="33708" y="15249"/>
                          <a:pt x="33872" y="15189"/>
                        </a:cubicBezTo>
                        <a:cubicBezTo>
                          <a:pt x="34276" y="15055"/>
                          <a:pt x="34619" y="14741"/>
                          <a:pt x="35037" y="14756"/>
                        </a:cubicBezTo>
                        <a:cubicBezTo>
                          <a:pt x="34201" y="14577"/>
                          <a:pt x="33245" y="14831"/>
                          <a:pt x="32439" y="14502"/>
                        </a:cubicBezTo>
                        <a:cubicBezTo>
                          <a:pt x="31916" y="14278"/>
                          <a:pt x="31722" y="13890"/>
                          <a:pt x="31468" y="13427"/>
                        </a:cubicBezTo>
                        <a:cubicBezTo>
                          <a:pt x="31199" y="12919"/>
                          <a:pt x="30542" y="12725"/>
                          <a:pt x="30049" y="12471"/>
                        </a:cubicBezTo>
                        <a:cubicBezTo>
                          <a:pt x="29452" y="12172"/>
                          <a:pt x="28839" y="11903"/>
                          <a:pt x="28212" y="11635"/>
                        </a:cubicBezTo>
                        <a:cubicBezTo>
                          <a:pt x="26748" y="11007"/>
                          <a:pt x="25285" y="10380"/>
                          <a:pt x="23821" y="976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7"/>
                  <p:cNvSpPr/>
                  <p:nvPr/>
                </p:nvSpPr>
                <p:spPr>
                  <a:xfrm>
                    <a:off x="8067485" y="2082351"/>
                    <a:ext cx="1131288" cy="6478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09" h="12146" extrusionOk="0">
                        <a:moveTo>
                          <a:pt x="11888" y="0"/>
                        </a:moveTo>
                        <a:cubicBezTo>
                          <a:pt x="11849" y="0"/>
                          <a:pt x="11809" y="5"/>
                          <a:pt x="11770" y="15"/>
                        </a:cubicBezTo>
                        <a:lnTo>
                          <a:pt x="12979" y="2241"/>
                        </a:lnTo>
                        <a:cubicBezTo>
                          <a:pt x="13144" y="2539"/>
                          <a:pt x="13308" y="2913"/>
                          <a:pt x="13129" y="3197"/>
                        </a:cubicBezTo>
                        <a:cubicBezTo>
                          <a:pt x="12979" y="3451"/>
                          <a:pt x="12636" y="3510"/>
                          <a:pt x="12337" y="3540"/>
                        </a:cubicBezTo>
                        <a:cubicBezTo>
                          <a:pt x="12163" y="3560"/>
                          <a:pt x="11980" y="3577"/>
                          <a:pt x="11801" y="3577"/>
                        </a:cubicBezTo>
                        <a:cubicBezTo>
                          <a:pt x="11441" y="3577"/>
                          <a:pt x="11093" y="3510"/>
                          <a:pt x="10844" y="3271"/>
                        </a:cubicBezTo>
                        <a:cubicBezTo>
                          <a:pt x="10844" y="3527"/>
                          <a:pt x="10581" y="3684"/>
                          <a:pt x="10316" y="3684"/>
                        </a:cubicBezTo>
                        <a:cubicBezTo>
                          <a:pt x="10241" y="3684"/>
                          <a:pt x="10166" y="3671"/>
                          <a:pt x="10097" y="3645"/>
                        </a:cubicBezTo>
                        <a:cubicBezTo>
                          <a:pt x="9798" y="3540"/>
                          <a:pt x="9619" y="3226"/>
                          <a:pt x="9425" y="2973"/>
                        </a:cubicBezTo>
                        <a:cubicBezTo>
                          <a:pt x="9126" y="2599"/>
                          <a:pt x="8798" y="2271"/>
                          <a:pt x="8424" y="1987"/>
                        </a:cubicBezTo>
                        <a:cubicBezTo>
                          <a:pt x="8356" y="1942"/>
                          <a:pt x="8280" y="1897"/>
                          <a:pt x="8208" y="1897"/>
                        </a:cubicBezTo>
                        <a:cubicBezTo>
                          <a:pt x="8185" y="1897"/>
                          <a:pt x="8162" y="1901"/>
                          <a:pt x="8140" y="1912"/>
                        </a:cubicBezTo>
                        <a:cubicBezTo>
                          <a:pt x="8081" y="1942"/>
                          <a:pt x="8036" y="1987"/>
                          <a:pt x="8006" y="2047"/>
                        </a:cubicBezTo>
                        <a:cubicBezTo>
                          <a:pt x="7722" y="2689"/>
                          <a:pt x="8096" y="3436"/>
                          <a:pt x="8439" y="4048"/>
                        </a:cubicBezTo>
                        <a:cubicBezTo>
                          <a:pt x="8783" y="4675"/>
                          <a:pt x="9111" y="5452"/>
                          <a:pt x="8753" y="6049"/>
                        </a:cubicBezTo>
                        <a:cubicBezTo>
                          <a:pt x="8708" y="6139"/>
                          <a:pt x="8633" y="6213"/>
                          <a:pt x="8544" y="6258"/>
                        </a:cubicBezTo>
                        <a:cubicBezTo>
                          <a:pt x="8491" y="6276"/>
                          <a:pt x="8434" y="6283"/>
                          <a:pt x="8377" y="6283"/>
                        </a:cubicBezTo>
                        <a:cubicBezTo>
                          <a:pt x="8337" y="6283"/>
                          <a:pt x="8297" y="6279"/>
                          <a:pt x="8260" y="6273"/>
                        </a:cubicBezTo>
                        <a:cubicBezTo>
                          <a:pt x="7349" y="6169"/>
                          <a:pt x="6841" y="5556"/>
                          <a:pt x="6274" y="4899"/>
                        </a:cubicBezTo>
                        <a:cubicBezTo>
                          <a:pt x="6124" y="4705"/>
                          <a:pt x="5945" y="4541"/>
                          <a:pt x="5751" y="4406"/>
                        </a:cubicBezTo>
                        <a:cubicBezTo>
                          <a:pt x="5610" y="4316"/>
                          <a:pt x="5455" y="4266"/>
                          <a:pt x="5296" y="4266"/>
                        </a:cubicBezTo>
                        <a:cubicBezTo>
                          <a:pt x="5219" y="4266"/>
                          <a:pt x="5142" y="4277"/>
                          <a:pt x="5064" y="4302"/>
                        </a:cubicBezTo>
                        <a:cubicBezTo>
                          <a:pt x="4959" y="4332"/>
                          <a:pt x="4870" y="4406"/>
                          <a:pt x="4810" y="4496"/>
                        </a:cubicBezTo>
                        <a:cubicBezTo>
                          <a:pt x="4750" y="4690"/>
                          <a:pt x="4795" y="4884"/>
                          <a:pt x="4899" y="5049"/>
                        </a:cubicBezTo>
                        <a:cubicBezTo>
                          <a:pt x="5064" y="5347"/>
                          <a:pt x="5228" y="5631"/>
                          <a:pt x="5422" y="5900"/>
                        </a:cubicBezTo>
                        <a:cubicBezTo>
                          <a:pt x="5601" y="6139"/>
                          <a:pt x="5736" y="6393"/>
                          <a:pt x="5811" y="6676"/>
                        </a:cubicBezTo>
                        <a:cubicBezTo>
                          <a:pt x="5870" y="6975"/>
                          <a:pt x="5736" y="7319"/>
                          <a:pt x="5467" y="7408"/>
                        </a:cubicBezTo>
                        <a:cubicBezTo>
                          <a:pt x="5418" y="7419"/>
                          <a:pt x="5369" y="7425"/>
                          <a:pt x="5320" y="7425"/>
                        </a:cubicBezTo>
                        <a:cubicBezTo>
                          <a:pt x="5171" y="7425"/>
                          <a:pt x="5023" y="7375"/>
                          <a:pt x="4899" y="7274"/>
                        </a:cubicBezTo>
                        <a:cubicBezTo>
                          <a:pt x="4735" y="7169"/>
                          <a:pt x="4616" y="7005"/>
                          <a:pt x="4451" y="6871"/>
                        </a:cubicBezTo>
                        <a:cubicBezTo>
                          <a:pt x="4227" y="6676"/>
                          <a:pt x="3944" y="6527"/>
                          <a:pt x="3645" y="6467"/>
                        </a:cubicBezTo>
                        <a:lnTo>
                          <a:pt x="3645" y="6467"/>
                        </a:lnTo>
                        <a:cubicBezTo>
                          <a:pt x="3496" y="6886"/>
                          <a:pt x="3794" y="7408"/>
                          <a:pt x="3525" y="7797"/>
                        </a:cubicBezTo>
                        <a:cubicBezTo>
                          <a:pt x="3370" y="8029"/>
                          <a:pt x="3170" y="8100"/>
                          <a:pt x="2947" y="8100"/>
                        </a:cubicBezTo>
                        <a:cubicBezTo>
                          <a:pt x="2604" y="8100"/>
                          <a:pt x="2208" y="7931"/>
                          <a:pt x="1850" y="7931"/>
                        </a:cubicBezTo>
                        <a:cubicBezTo>
                          <a:pt x="1726" y="7931"/>
                          <a:pt x="1606" y="7951"/>
                          <a:pt x="1494" y="8006"/>
                        </a:cubicBezTo>
                        <a:cubicBezTo>
                          <a:pt x="1479" y="8588"/>
                          <a:pt x="1464" y="9171"/>
                          <a:pt x="1435" y="9753"/>
                        </a:cubicBezTo>
                        <a:cubicBezTo>
                          <a:pt x="1435" y="9902"/>
                          <a:pt x="1420" y="10082"/>
                          <a:pt x="1285" y="10156"/>
                        </a:cubicBezTo>
                        <a:cubicBezTo>
                          <a:pt x="1221" y="10175"/>
                          <a:pt x="1145" y="10187"/>
                          <a:pt x="1071" y="10187"/>
                        </a:cubicBezTo>
                        <a:cubicBezTo>
                          <a:pt x="1026" y="10187"/>
                          <a:pt x="982" y="10183"/>
                          <a:pt x="942" y="10171"/>
                        </a:cubicBezTo>
                        <a:cubicBezTo>
                          <a:pt x="374" y="10171"/>
                          <a:pt x="1" y="10903"/>
                          <a:pt x="240" y="11426"/>
                        </a:cubicBezTo>
                        <a:cubicBezTo>
                          <a:pt x="480" y="11905"/>
                          <a:pt x="1039" y="12145"/>
                          <a:pt x="1566" y="12145"/>
                        </a:cubicBezTo>
                        <a:cubicBezTo>
                          <a:pt x="1597" y="12145"/>
                          <a:pt x="1628" y="12144"/>
                          <a:pt x="1659" y="12143"/>
                        </a:cubicBezTo>
                        <a:cubicBezTo>
                          <a:pt x="2226" y="12113"/>
                          <a:pt x="2749" y="11859"/>
                          <a:pt x="3272" y="11635"/>
                        </a:cubicBezTo>
                        <a:cubicBezTo>
                          <a:pt x="3880" y="11360"/>
                          <a:pt x="4413" y="11143"/>
                          <a:pt x="5021" y="11143"/>
                        </a:cubicBezTo>
                        <a:cubicBezTo>
                          <a:pt x="5174" y="11143"/>
                          <a:pt x="5332" y="11157"/>
                          <a:pt x="5497" y="11187"/>
                        </a:cubicBezTo>
                        <a:cubicBezTo>
                          <a:pt x="5568" y="11201"/>
                          <a:pt x="5638" y="11207"/>
                          <a:pt x="5708" y="11207"/>
                        </a:cubicBezTo>
                        <a:cubicBezTo>
                          <a:pt x="6081" y="11207"/>
                          <a:pt x="6446" y="11026"/>
                          <a:pt x="6811" y="10888"/>
                        </a:cubicBezTo>
                        <a:cubicBezTo>
                          <a:pt x="8379" y="10291"/>
                          <a:pt x="10186" y="10395"/>
                          <a:pt x="11680" y="9634"/>
                        </a:cubicBezTo>
                        <a:cubicBezTo>
                          <a:pt x="12501" y="9200"/>
                          <a:pt x="13218" y="8528"/>
                          <a:pt x="14114" y="8349"/>
                        </a:cubicBezTo>
                        <a:cubicBezTo>
                          <a:pt x="14288" y="8317"/>
                          <a:pt x="14463" y="8303"/>
                          <a:pt x="14639" y="8303"/>
                        </a:cubicBezTo>
                        <a:cubicBezTo>
                          <a:pt x="15190" y="8303"/>
                          <a:pt x="15751" y="8434"/>
                          <a:pt x="16295" y="8513"/>
                        </a:cubicBezTo>
                        <a:cubicBezTo>
                          <a:pt x="16860" y="8600"/>
                          <a:pt x="17427" y="8633"/>
                          <a:pt x="17995" y="8633"/>
                        </a:cubicBezTo>
                        <a:cubicBezTo>
                          <a:pt x="18793" y="8633"/>
                          <a:pt x="19593" y="8568"/>
                          <a:pt x="20387" y="8498"/>
                        </a:cubicBezTo>
                        <a:cubicBezTo>
                          <a:pt x="20626" y="8484"/>
                          <a:pt x="20910" y="8454"/>
                          <a:pt x="21059" y="8260"/>
                        </a:cubicBezTo>
                        <a:cubicBezTo>
                          <a:pt x="21208" y="8036"/>
                          <a:pt x="21208" y="7722"/>
                          <a:pt x="21029" y="7513"/>
                        </a:cubicBezTo>
                        <a:cubicBezTo>
                          <a:pt x="20865" y="7304"/>
                          <a:pt x="20671" y="7124"/>
                          <a:pt x="20432" y="7005"/>
                        </a:cubicBezTo>
                        <a:cubicBezTo>
                          <a:pt x="19745" y="6527"/>
                          <a:pt x="19103" y="5989"/>
                          <a:pt x="18535" y="5392"/>
                        </a:cubicBezTo>
                        <a:cubicBezTo>
                          <a:pt x="18012" y="4839"/>
                          <a:pt x="17415" y="4511"/>
                          <a:pt x="16922" y="3928"/>
                        </a:cubicBezTo>
                        <a:cubicBezTo>
                          <a:pt x="16355" y="3226"/>
                          <a:pt x="15727" y="2569"/>
                          <a:pt x="15055" y="1972"/>
                        </a:cubicBezTo>
                        <a:cubicBezTo>
                          <a:pt x="14742" y="1673"/>
                          <a:pt x="14383" y="1434"/>
                          <a:pt x="13995" y="1270"/>
                        </a:cubicBezTo>
                        <a:cubicBezTo>
                          <a:pt x="13954" y="1252"/>
                          <a:pt x="13910" y="1244"/>
                          <a:pt x="13868" y="1244"/>
                        </a:cubicBezTo>
                        <a:cubicBezTo>
                          <a:pt x="13803" y="1244"/>
                          <a:pt x="13741" y="1264"/>
                          <a:pt x="13696" y="1300"/>
                        </a:cubicBezTo>
                        <a:cubicBezTo>
                          <a:pt x="13651" y="1360"/>
                          <a:pt x="13621" y="1434"/>
                          <a:pt x="13636" y="1509"/>
                        </a:cubicBezTo>
                        <a:cubicBezTo>
                          <a:pt x="13711" y="2345"/>
                          <a:pt x="14652" y="2898"/>
                          <a:pt x="14757" y="3734"/>
                        </a:cubicBezTo>
                        <a:cubicBezTo>
                          <a:pt x="13696" y="3316"/>
                          <a:pt x="12920" y="2390"/>
                          <a:pt x="12696" y="1285"/>
                        </a:cubicBezTo>
                        <a:cubicBezTo>
                          <a:pt x="12666" y="986"/>
                          <a:pt x="12606" y="688"/>
                          <a:pt x="12486" y="419"/>
                        </a:cubicBezTo>
                        <a:cubicBezTo>
                          <a:pt x="12371" y="187"/>
                          <a:pt x="12133" y="0"/>
                          <a:pt x="11888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7"/>
                  <p:cNvSpPr/>
                  <p:nvPr/>
                </p:nvSpPr>
                <p:spPr>
                  <a:xfrm>
                    <a:off x="7863572" y="1690418"/>
                    <a:ext cx="564071" cy="50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5" h="9472" extrusionOk="0">
                        <a:moveTo>
                          <a:pt x="1015" y="0"/>
                        </a:moveTo>
                        <a:cubicBezTo>
                          <a:pt x="976" y="0"/>
                          <a:pt x="936" y="5"/>
                          <a:pt x="897" y="16"/>
                        </a:cubicBezTo>
                        <a:lnTo>
                          <a:pt x="2106" y="2241"/>
                        </a:lnTo>
                        <a:cubicBezTo>
                          <a:pt x="2256" y="2540"/>
                          <a:pt x="2420" y="2913"/>
                          <a:pt x="2241" y="3197"/>
                        </a:cubicBezTo>
                        <a:cubicBezTo>
                          <a:pt x="1763" y="3988"/>
                          <a:pt x="239" y="3062"/>
                          <a:pt x="30" y="4212"/>
                        </a:cubicBezTo>
                        <a:cubicBezTo>
                          <a:pt x="0" y="4421"/>
                          <a:pt x="30" y="4630"/>
                          <a:pt x="120" y="4825"/>
                        </a:cubicBezTo>
                        <a:cubicBezTo>
                          <a:pt x="239" y="5108"/>
                          <a:pt x="434" y="5347"/>
                          <a:pt x="673" y="5541"/>
                        </a:cubicBezTo>
                        <a:cubicBezTo>
                          <a:pt x="1404" y="6124"/>
                          <a:pt x="2136" y="6706"/>
                          <a:pt x="2913" y="7259"/>
                        </a:cubicBezTo>
                        <a:cubicBezTo>
                          <a:pt x="2928" y="7289"/>
                          <a:pt x="2958" y="7289"/>
                          <a:pt x="2987" y="7304"/>
                        </a:cubicBezTo>
                        <a:cubicBezTo>
                          <a:pt x="3032" y="7304"/>
                          <a:pt x="3062" y="7259"/>
                          <a:pt x="3077" y="7229"/>
                        </a:cubicBezTo>
                        <a:lnTo>
                          <a:pt x="3286" y="6945"/>
                        </a:lnTo>
                        <a:cubicBezTo>
                          <a:pt x="3988" y="7558"/>
                          <a:pt x="4182" y="8543"/>
                          <a:pt x="4705" y="9290"/>
                        </a:cubicBezTo>
                        <a:cubicBezTo>
                          <a:pt x="4770" y="9377"/>
                          <a:pt x="4882" y="9471"/>
                          <a:pt x="4978" y="9471"/>
                        </a:cubicBezTo>
                        <a:cubicBezTo>
                          <a:pt x="5015" y="9471"/>
                          <a:pt x="5050" y="9457"/>
                          <a:pt x="5078" y="9425"/>
                        </a:cubicBezTo>
                        <a:cubicBezTo>
                          <a:pt x="5108" y="9380"/>
                          <a:pt x="5123" y="9335"/>
                          <a:pt x="5123" y="9275"/>
                        </a:cubicBezTo>
                        <a:cubicBezTo>
                          <a:pt x="5183" y="8409"/>
                          <a:pt x="5093" y="7543"/>
                          <a:pt x="4824" y="6721"/>
                        </a:cubicBezTo>
                        <a:cubicBezTo>
                          <a:pt x="4795" y="6617"/>
                          <a:pt x="4765" y="6497"/>
                          <a:pt x="4780" y="6393"/>
                        </a:cubicBezTo>
                        <a:cubicBezTo>
                          <a:pt x="4810" y="6258"/>
                          <a:pt x="4884" y="6154"/>
                          <a:pt x="4974" y="6064"/>
                        </a:cubicBezTo>
                        <a:cubicBezTo>
                          <a:pt x="5063" y="5930"/>
                          <a:pt x="5198" y="5810"/>
                          <a:pt x="5347" y="5736"/>
                        </a:cubicBezTo>
                        <a:cubicBezTo>
                          <a:pt x="5399" y="5715"/>
                          <a:pt x="5454" y="5706"/>
                          <a:pt x="5510" y="5706"/>
                        </a:cubicBezTo>
                        <a:cubicBezTo>
                          <a:pt x="6121" y="5706"/>
                          <a:pt x="6967" y="6803"/>
                          <a:pt x="7199" y="7199"/>
                        </a:cubicBezTo>
                        <a:cubicBezTo>
                          <a:pt x="7304" y="7393"/>
                          <a:pt x="7423" y="7573"/>
                          <a:pt x="7572" y="7737"/>
                        </a:cubicBezTo>
                        <a:cubicBezTo>
                          <a:pt x="7676" y="7831"/>
                          <a:pt x="7809" y="7883"/>
                          <a:pt x="7945" y="7883"/>
                        </a:cubicBezTo>
                        <a:cubicBezTo>
                          <a:pt x="8026" y="7883"/>
                          <a:pt x="8107" y="7865"/>
                          <a:pt x="8185" y="7826"/>
                        </a:cubicBezTo>
                        <a:cubicBezTo>
                          <a:pt x="8215" y="7797"/>
                          <a:pt x="8230" y="7767"/>
                          <a:pt x="8245" y="7737"/>
                        </a:cubicBezTo>
                        <a:cubicBezTo>
                          <a:pt x="8245" y="7677"/>
                          <a:pt x="8215" y="7632"/>
                          <a:pt x="8185" y="7602"/>
                        </a:cubicBezTo>
                        <a:cubicBezTo>
                          <a:pt x="7916" y="7289"/>
                          <a:pt x="7617" y="7035"/>
                          <a:pt x="7259" y="6826"/>
                        </a:cubicBezTo>
                        <a:cubicBezTo>
                          <a:pt x="7095" y="6751"/>
                          <a:pt x="6930" y="6662"/>
                          <a:pt x="6781" y="6557"/>
                        </a:cubicBezTo>
                        <a:cubicBezTo>
                          <a:pt x="6617" y="6438"/>
                          <a:pt x="6542" y="6258"/>
                          <a:pt x="6572" y="6064"/>
                        </a:cubicBezTo>
                        <a:cubicBezTo>
                          <a:pt x="6652" y="5809"/>
                          <a:pt x="6787" y="5709"/>
                          <a:pt x="6948" y="5709"/>
                        </a:cubicBezTo>
                        <a:cubicBezTo>
                          <a:pt x="7446" y="5709"/>
                          <a:pt x="8195" y="6660"/>
                          <a:pt x="8364" y="6886"/>
                        </a:cubicBezTo>
                        <a:cubicBezTo>
                          <a:pt x="8887" y="7602"/>
                          <a:pt x="9290" y="8454"/>
                          <a:pt x="10082" y="8917"/>
                        </a:cubicBezTo>
                        <a:cubicBezTo>
                          <a:pt x="10159" y="8959"/>
                          <a:pt x="10260" y="8988"/>
                          <a:pt x="10349" y="8988"/>
                        </a:cubicBezTo>
                        <a:cubicBezTo>
                          <a:pt x="10450" y="8988"/>
                          <a:pt x="10536" y="8952"/>
                          <a:pt x="10559" y="8857"/>
                        </a:cubicBezTo>
                        <a:cubicBezTo>
                          <a:pt x="10574" y="8752"/>
                          <a:pt x="10530" y="8663"/>
                          <a:pt x="10455" y="8588"/>
                        </a:cubicBezTo>
                        <a:cubicBezTo>
                          <a:pt x="10343" y="8452"/>
                          <a:pt x="9364" y="7283"/>
                          <a:pt x="9080" y="6798"/>
                        </a:cubicBezTo>
                        <a:lnTo>
                          <a:pt x="9080" y="6798"/>
                        </a:lnTo>
                        <a:cubicBezTo>
                          <a:pt x="9120" y="6824"/>
                          <a:pt x="9168" y="6839"/>
                          <a:pt x="9215" y="6839"/>
                        </a:cubicBezTo>
                        <a:cubicBezTo>
                          <a:pt x="9258" y="6839"/>
                          <a:pt x="9301" y="6826"/>
                          <a:pt x="9335" y="6796"/>
                        </a:cubicBezTo>
                        <a:cubicBezTo>
                          <a:pt x="9454" y="6647"/>
                          <a:pt x="9454" y="6438"/>
                          <a:pt x="9335" y="6303"/>
                        </a:cubicBezTo>
                        <a:cubicBezTo>
                          <a:pt x="9215" y="6169"/>
                          <a:pt x="9066" y="6064"/>
                          <a:pt x="8902" y="5975"/>
                        </a:cubicBezTo>
                        <a:cubicBezTo>
                          <a:pt x="8767" y="5885"/>
                          <a:pt x="8648" y="5780"/>
                          <a:pt x="8528" y="5661"/>
                        </a:cubicBezTo>
                        <a:cubicBezTo>
                          <a:pt x="8454" y="5556"/>
                          <a:pt x="8379" y="5452"/>
                          <a:pt x="8274" y="5362"/>
                        </a:cubicBezTo>
                        <a:cubicBezTo>
                          <a:pt x="8185" y="5273"/>
                          <a:pt x="8080" y="5198"/>
                          <a:pt x="7961" y="5138"/>
                        </a:cubicBezTo>
                        <a:cubicBezTo>
                          <a:pt x="7647" y="4929"/>
                          <a:pt x="7348" y="4720"/>
                          <a:pt x="7065" y="4496"/>
                        </a:cubicBezTo>
                        <a:cubicBezTo>
                          <a:pt x="6945" y="4406"/>
                          <a:pt x="6841" y="4287"/>
                          <a:pt x="6781" y="4152"/>
                        </a:cubicBezTo>
                        <a:cubicBezTo>
                          <a:pt x="6751" y="4048"/>
                          <a:pt x="6736" y="3943"/>
                          <a:pt x="6751" y="3824"/>
                        </a:cubicBezTo>
                        <a:cubicBezTo>
                          <a:pt x="6736" y="3197"/>
                          <a:pt x="6497" y="2584"/>
                          <a:pt x="6064" y="2121"/>
                        </a:cubicBezTo>
                        <a:cubicBezTo>
                          <a:pt x="6004" y="2047"/>
                          <a:pt x="5930" y="1987"/>
                          <a:pt x="5840" y="1972"/>
                        </a:cubicBezTo>
                        <a:cubicBezTo>
                          <a:pt x="5821" y="1970"/>
                          <a:pt x="5803" y="1968"/>
                          <a:pt x="5786" y="1968"/>
                        </a:cubicBezTo>
                        <a:cubicBezTo>
                          <a:pt x="5176" y="1968"/>
                          <a:pt x="5847" y="3488"/>
                          <a:pt x="5556" y="3764"/>
                        </a:cubicBezTo>
                        <a:cubicBezTo>
                          <a:pt x="5153" y="3525"/>
                          <a:pt x="4929" y="2928"/>
                          <a:pt x="4690" y="2525"/>
                        </a:cubicBezTo>
                        <a:cubicBezTo>
                          <a:pt x="4559" y="2299"/>
                          <a:pt x="3387" y="1239"/>
                          <a:pt x="2952" y="1239"/>
                        </a:cubicBezTo>
                        <a:cubicBezTo>
                          <a:pt x="2841" y="1239"/>
                          <a:pt x="2778" y="1309"/>
                          <a:pt x="2793" y="1479"/>
                        </a:cubicBezTo>
                        <a:cubicBezTo>
                          <a:pt x="2853" y="2330"/>
                          <a:pt x="3794" y="2868"/>
                          <a:pt x="3913" y="3704"/>
                        </a:cubicBezTo>
                        <a:cubicBezTo>
                          <a:pt x="2838" y="3301"/>
                          <a:pt x="2062" y="2375"/>
                          <a:pt x="1837" y="1255"/>
                        </a:cubicBezTo>
                        <a:cubicBezTo>
                          <a:pt x="1808" y="971"/>
                          <a:pt x="1718" y="688"/>
                          <a:pt x="1613" y="419"/>
                        </a:cubicBezTo>
                        <a:cubicBezTo>
                          <a:pt x="1498" y="187"/>
                          <a:pt x="1260" y="0"/>
                          <a:pt x="1015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7C89AD-EE6B-4DE2-ADCD-27D0259A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08" y="199509"/>
            <a:ext cx="3435358" cy="102617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endParaRPr lang="ru-UA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E65AA2E-5440-457F-BF79-D472C5544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9912" y="1225686"/>
            <a:ext cx="3435359" cy="3028544"/>
          </a:xfrm>
        </p:spPr>
        <p:txBody>
          <a:bodyPr anchor="t">
            <a:normAutofit/>
          </a:bodyPr>
          <a:lstStyle>
            <a:lvl1pPr marL="139700" indent="0">
              <a:lnSpc>
                <a:spcPct val="150000"/>
              </a:lnSpc>
              <a:buNone/>
              <a:defRPr sz="1200"/>
            </a:lvl1pPr>
          </a:lstStyle>
          <a:p>
            <a:endParaRPr lang="ru-UA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9708DBC8-C86E-41BB-AC63-C76083FA5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8535" y="1001388"/>
            <a:ext cx="4575257" cy="2724675"/>
          </a:xfrm>
          <a:prstGeom prst="roundRect">
            <a:avLst>
              <a:gd name="adj" fmla="val 5728"/>
            </a:avLst>
          </a:prstGeom>
        </p:spPr>
      </p:sp>
    </p:spTree>
    <p:extLst>
      <p:ext uri="{BB962C8B-B14F-4D97-AF65-F5344CB8AC3E}">
        <p14:creationId xmlns:p14="http://schemas.microsoft.com/office/powerpoint/2010/main" val="15342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693" r:id="rId9"/>
    <p:sldLayoutId id="2147483658" r:id="rId10"/>
    <p:sldLayoutId id="2147483687" r:id="rId11"/>
    <p:sldLayoutId id="214748368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5BD9-D53E-467E-A0F0-BF164DDFC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A7CCF-3EBB-401B-B110-3B9FFB7F5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44472810"/>
      </p:ext>
    </p:extLst>
  </p:cSld>
  <p:clrMapOvr>
    <a:masterClrMapping/>
  </p:clrMapOvr>
</p:sld>
</file>

<file path=ppt/theme/theme1.xml><?xml version="1.0" encoding="utf-8"?>
<a:theme xmlns:a="http://schemas.openxmlformats.org/drawingml/2006/main" name="The Double-Ninth Festival by Slidesgo">
  <a:themeElements>
    <a:clrScheme name="Simple Light">
      <a:dk1>
        <a:srgbClr val="291916"/>
      </a:dk1>
      <a:lt1>
        <a:srgbClr val="9A96BF"/>
      </a:lt1>
      <a:dk2>
        <a:srgbClr val="3A3B5C"/>
      </a:dk2>
      <a:lt2>
        <a:srgbClr val="292B47"/>
      </a:lt2>
      <a:accent1>
        <a:srgbClr val="EEDECF"/>
      </a:accent1>
      <a:accent2>
        <a:srgbClr val="945052"/>
      </a:accent2>
      <a:accent3>
        <a:srgbClr val="C46C5A"/>
      </a:accent3>
      <a:accent4>
        <a:srgbClr val="FFFFFF"/>
      </a:accent4>
      <a:accent5>
        <a:srgbClr val="B26A68"/>
      </a:accent5>
      <a:accent6>
        <a:srgbClr val="FFEDB6"/>
      </a:accent6>
      <a:hlink>
        <a:srgbClr val="2919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Cinzel Medium</vt:lpstr>
      <vt:lpstr>Lato</vt:lpstr>
      <vt:lpstr>Cinzel SemiBold</vt:lpstr>
      <vt:lpstr>Arial</vt:lpstr>
      <vt:lpstr>The Double-Ninth Festival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DOUBLE-NINTH FESTIVAL</dc:title>
  <cp:lastModifiedBy>Myshko Ivan</cp:lastModifiedBy>
  <cp:revision>33</cp:revision>
  <dcterms:modified xsi:type="dcterms:W3CDTF">2023-05-02T20:32:11Z</dcterms:modified>
</cp:coreProperties>
</file>