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1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7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95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9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4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4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9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9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5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43F6-2056-41E9-BB87-4803DCE00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29773-6404-47AD-8F82-2979CAFA6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9516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Myshko Ivan</cp:lastModifiedBy>
  <cp:revision>3</cp:revision>
  <dcterms:created xsi:type="dcterms:W3CDTF">2013-01-27T09:14:16Z</dcterms:created>
  <dcterms:modified xsi:type="dcterms:W3CDTF">2023-04-11T19:41:15Z</dcterms:modified>
  <cp:category/>
</cp:coreProperties>
</file>