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7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4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DE97-6ACA-4741-8A87-56903BFD43DB}" type="datetimeFigureOut">
              <a:rPr lang="en-US" smtClean="0"/>
              <a:t>18/02/2022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3ADDA-83A7-4E4C-B11C-14E49784E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/>
          <p:cNvCxnSpPr/>
          <p:nvPr/>
        </p:nvCxnSpPr>
        <p:spPr>
          <a:xfrm flipV="1">
            <a:off x="6013166" y="4240293"/>
            <a:ext cx="0" cy="219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265420" y="4240293"/>
            <a:ext cx="0" cy="219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6731122" y="4240293"/>
            <a:ext cx="0" cy="2197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531328" y="2372700"/>
            <a:ext cx="2855427" cy="93379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High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16581" y="3306497"/>
            <a:ext cx="2993170" cy="9337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Low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521229" y="2372701"/>
            <a:ext cx="2995352" cy="93379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High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64429" y="2262848"/>
            <a:ext cx="498764" cy="2133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9585" y="764774"/>
            <a:ext cx="1363287" cy="12385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PTP</a:t>
            </a:r>
          </a:p>
          <a:p>
            <a:pPr algn="ctr"/>
            <a:r>
              <a:rPr lang="en-US" sz="1600" dirty="0" smtClean="0"/>
              <a:t>Button</a:t>
            </a:r>
          </a:p>
          <a:p>
            <a:pPr algn="ctr"/>
            <a:r>
              <a:rPr lang="en-US" sz="1600" dirty="0" smtClean="0"/>
              <a:t>Idle state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6295" y="6401449"/>
            <a:ext cx="284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: PTP = Push to pair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1228" y="2372701"/>
            <a:ext cx="88655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452" y="4266327"/>
            <a:ext cx="220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Button and Time diagram</a:t>
            </a:r>
            <a:endParaRPr lang="en-US" sz="1400" b="1" u="sn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35439" y="3306497"/>
            <a:ext cx="88513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4"/>
          </p:cNvCxnSpPr>
          <p:nvPr/>
        </p:nvCxnSpPr>
        <p:spPr>
          <a:xfrm>
            <a:off x="1521229" y="2003370"/>
            <a:ext cx="14210" cy="22369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Oval 18"/>
          <p:cNvSpPr/>
          <p:nvPr/>
        </p:nvSpPr>
        <p:spPr>
          <a:xfrm>
            <a:off x="6849685" y="764774"/>
            <a:ext cx="1363287" cy="12385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PTP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Button </a:t>
            </a:r>
            <a:r>
              <a:rPr lang="en-US" sz="1400" dirty="0" smtClean="0">
                <a:solidFill>
                  <a:sysClr val="windowText" lastClr="000000"/>
                </a:solidFill>
              </a:rPr>
              <a:t>Up (Released)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/>
          <p:cNvCxnSpPr>
            <a:stCxn id="19" idx="4"/>
            <a:endCxn id="69" idx="3"/>
          </p:cNvCxnSpPr>
          <p:nvPr/>
        </p:nvCxnSpPr>
        <p:spPr>
          <a:xfrm flipH="1">
            <a:off x="7518809" y="2003370"/>
            <a:ext cx="12520" cy="4620508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9705111" y="764773"/>
            <a:ext cx="1363287" cy="123859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PTP</a:t>
            </a:r>
          </a:p>
          <a:p>
            <a:pPr algn="ctr"/>
            <a:r>
              <a:rPr lang="en-US" sz="1600" dirty="0" smtClean="0"/>
              <a:t>Button</a:t>
            </a:r>
          </a:p>
          <a:p>
            <a:pPr algn="ctr"/>
            <a:r>
              <a:rPr lang="en-US" sz="1600" dirty="0" smtClean="0"/>
              <a:t>Idle state</a:t>
            </a:r>
            <a:endParaRPr lang="en-US" sz="1600" dirty="0"/>
          </a:p>
        </p:txBody>
      </p:sp>
      <p:cxnSp>
        <p:nvCxnSpPr>
          <p:cNvPr id="22" name="Straight Connector 21"/>
          <p:cNvCxnSpPr>
            <a:stCxn id="21" idx="4"/>
          </p:cNvCxnSpPr>
          <p:nvPr/>
        </p:nvCxnSpPr>
        <p:spPr>
          <a:xfrm flipH="1">
            <a:off x="10376399" y="2003369"/>
            <a:ext cx="10356" cy="22369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127461" y="210776"/>
            <a:ext cx="310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to pair button diagram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36322" y="764773"/>
            <a:ext cx="1363287" cy="12385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PTP</a:t>
            </a:r>
          </a:p>
          <a:p>
            <a:pPr algn="ctr"/>
            <a:r>
              <a:rPr lang="en-US" sz="1400" dirty="0" smtClean="0"/>
              <a:t>Button Down</a:t>
            </a:r>
          </a:p>
          <a:p>
            <a:pPr algn="ctr"/>
            <a:r>
              <a:rPr lang="en-US" sz="1400" dirty="0" smtClean="0"/>
              <a:t>(Pressed)</a:t>
            </a:r>
            <a:endParaRPr lang="en-US" sz="1400" dirty="0"/>
          </a:p>
        </p:txBody>
      </p:sp>
      <p:cxnSp>
        <p:nvCxnSpPr>
          <p:cNvPr id="25" name="Straight Connector 24"/>
          <p:cNvCxnSpPr>
            <a:stCxn id="24" idx="4"/>
            <a:endCxn id="69" idx="1"/>
          </p:cNvCxnSpPr>
          <p:nvPr/>
        </p:nvCxnSpPr>
        <p:spPr>
          <a:xfrm flipH="1">
            <a:off x="4513810" y="2003369"/>
            <a:ext cx="4156" cy="4620509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4167" y="4240293"/>
            <a:ext cx="10623666" cy="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261755" y="2262848"/>
            <a:ext cx="498764" cy="21337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319691" y="4242747"/>
            <a:ext cx="121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GPIO EXTI</a:t>
            </a:r>
            <a:endParaRPr lang="en-US" sz="1400" dirty="0" smtClean="0"/>
          </a:p>
          <a:p>
            <a:pPr algn="ctr"/>
            <a:r>
              <a:rPr lang="en-US" sz="1400" b="1" dirty="0" smtClean="0"/>
              <a:t>Falling</a:t>
            </a:r>
            <a:r>
              <a:rPr lang="en-US" sz="1400" dirty="0" smtClean="0"/>
              <a:t> Trigger</a:t>
            </a:r>
          </a:p>
        </p:txBody>
      </p:sp>
      <p:cxnSp>
        <p:nvCxnSpPr>
          <p:cNvPr id="55" name="Straight Arrow Connector 54"/>
          <p:cNvCxnSpPr>
            <a:endCxn id="26" idx="4"/>
          </p:cNvCxnSpPr>
          <p:nvPr/>
        </p:nvCxnSpPr>
        <p:spPr>
          <a:xfrm>
            <a:off x="4513811" y="2372700"/>
            <a:ext cx="0" cy="2023936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518810" y="2377444"/>
            <a:ext cx="0" cy="1862849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509751" y="4285994"/>
            <a:ext cx="123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GPIO EXTI</a:t>
            </a:r>
            <a:endParaRPr lang="en-US" sz="1400" dirty="0" smtClean="0"/>
          </a:p>
          <a:p>
            <a:pPr algn="ctr"/>
            <a:r>
              <a:rPr lang="en-US" sz="1400" b="1" dirty="0" smtClean="0"/>
              <a:t>Rising </a:t>
            </a:r>
            <a:r>
              <a:rPr lang="en-US" sz="1400" dirty="0" smtClean="0"/>
              <a:t>Trigger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524" y="3563445"/>
            <a:ext cx="15680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LOW</a:t>
            </a:r>
          </a:p>
          <a:p>
            <a:pPr algn="ctr"/>
            <a:r>
              <a:rPr lang="en-US" dirty="0" smtClean="0"/>
              <a:t>(Button Down)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62140" y="2650338"/>
            <a:ext cx="1286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HIGH</a:t>
            </a:r>
          </a:p>
          <a:p>
            <a:pPr algn="ctr"/>
            <a:r>
              <a:rPr lang="en-US" dirty="0" smtClean="0"/>
              <a:t>(Button Up)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3577243" y="4800539"/>
            <a:ext cx="1873135" cy="75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Periodic interrupt</a:t>
            </a:r>
          </a:p>
          <a:p>
            <a:pPr algn="ctr"/>
            <a:r>
              <a:rPr lang="en-US" sz="1200" dirty="0" smtClean="0"/>
              <a:t>Timer</a:t>
            </a:r>
            <a:endParaRPr lang="en-US" sz="1200" dirty="0"/>
          </a:p>
        </p:txBody>
      </p:sp>
      <p:sp>
        <p:nvSpPr>
          <p:cNvPr id="66" name="Oval 65"/>
          <p:cNvSpPr/>
          <p:nvPr/>
        </p:nvSpPr>
        <p:spPr>
          <a:xfrm>
            <a:off x="6559273" y="4804018"/>
            <a:ext cx="1873135" cy="7546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</a:t>
            </a:r>
            <a:endParaRPr lang="en-US" sz="1200" dirty="0" smtClean="0"/>
          </a:p>
          <a:p>
            <a:pPr algn="ctr"/>
            <a:r>
              <a:rPr lang="en-US" sz="1200" dirty="0" smtClean="0"/>
              <a:t>Periodic interrupt</a:t>
            </a:r>
          </a:p>
          <a:p>
            <a:pPr algn="ctr"/>
            <a:r>
              <a:rPr lang="en-US" sz="1200" dirty="0" smtClean="0"/>
              <a:t>Timer</a:t>
            </a:r>
            <a:endParaRPr lang="en-US" sz="1200" dirty="0" smtClean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513810" y="6437365"/>
            <a:ext cx="3017518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13810" y="6454601"/>
            <a:ext cx="300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Time during the switch is pressed</a:t>
            </a:r>
            <a:endParaRPr lang="en-US" sz="1600" dirty="0"/>
          </a:p>
        </p:txBody>
      </p:sp>
      <p:sp>
        <p:nvSpPr>
          <p:cNvPr id="70" name="Oval 69"/>
          <p:cNvSpPr/>
          <p:nvPr/>
        </p:nvSpPr>
        <p:spPr>
          <a:xfrm>
            <a:off x="9173299" y="4968735"/>
            <a:ext cx="1363287" cy="1238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 Flow</a:t>
            </a:r>
            <a:endParaRPr lang="en-US" sz="1600" dirty="0"/>
          </a:p>
        </p:txBody>
      </p:sp>
      <p:cxnSp>
        <p:nvCxnSpPr>
          <p:cNvPr id="77" name="Curved Connector 76"/>
          <p:cNvCxnSpPr>
            <a:stCxn id="69" idx="3"/>
            <a:endCxn id="70" idx="2"/>
          </p:cNvCxnSpPr>
          <p:nvPr/>
        </p:nvCxnSpPr>
        <p:spPr>
          <a:xfrm flipV="1">
            <a:off x="7518809" y="5588033"/>
            <a:ext cx="1654490" cy="10358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1468775" y="402730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0732218" y="4720434"/>
            <a:ext cx="1171608" cy="326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0732218" y="5422026"/>
            <a:ext cx="1171608" cy="3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0732218" y="6129160"/>
            <a:ext cx="1171608" cy="332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01" name="Curved Connector 100"/>
          <p:cNvCxnSpPr>
            <a:stCxn id="70" idx="0"/>
            <a:endCxn id="97" idx="1"/>
          </p:cNvCxnSpPr>
          <p:nvPr/>
        </p:nvCxnSpPr>
        <p:spPr>
          <a:xfrm rot="5400000" flipH="1" flipV="1">
            <a:off x="10251048" y="4487566"/>
            <a:ext cx="85065" cy="8772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0" idx="6"/>
            <a:endCxn id="98" idx="1"/>
          </p:cNvCxnSpPr>
          <p:nvPr/>
        </p:nvCxnSpPr>
        <p:spPr>
          <a:xfrm>
            <a:off x="10536586" y="5588033"/>
            <a:ext cx="19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/>
          <p:cNvCxnSpPr>
            <a:stCxn id="70" idx="4"/>
            <a:endCxn id="99" idx="1"/>
          </p:cNvCxnSpPr>
          <p:nvPr/>
        </p:nvCxnSpPr>
        <p:spPr>
          <a:xfrm rot="16200000" flipH="1">
            <a:off x="10249662" y="5812611"/>
            <a:ext cx="87836" cy="8772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532569" y="5754040"/>
            <a:ext cx="732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265420" y="5754040"/>
            <a:ext cx="732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998271" y="5754040"/>
            <a:ext cx="732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731122" y="5754040"/>
            <a:ext cx="7328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4564299" y="5766379"/>
            <a:ext cx="666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dirty="0" smtClean="0"/>
              <a:t>Period </a:t>
            </a:r>
          </a:p>
          <a:p>
            <a:pPr algn="ctr"/>
            <a:r>
              <a:rPr lang="en-US" sz="1200" dirty="0" smtClean="0"/>
              <a:t>Elapsed</a:t>
            </a:r>
          </a:p>
          <a:p>
            <a:pPr algn="ctr"/>
            <a:r>
              <a:rPr lang="en-US" sz="1200" dirty="0" smtClean="0"/>
              <a:t>(1T)</a:t>
            </a:r>
            <a:endParaRPr lang="en-US" sz="1200" dirty="0"/>
          </a:p>
        </p:txBody>
      </p:sp>
      <p:sp>
        <p:nvSpPr>
          <p:cNvPr id="129" name="Rectangle 128"/>
          <p:cNvSpPr/>
          <p:nvPr/>
        </p:nvSpPr>
        <p:spPr>
          <a:xfrm>
            <a:off x="5295211" y="5778706"/>
            <a:ext cx="666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dirty="0" smtClean="0"/>
              <a:t>Period </a:t>
            </a:r>
          </a:p>
          <a:p>
            <a:pPr algn="ctr"/>
            <a:r>
              <a:rPr lang="en-US" sz="1200" dirty="0" smtClean="0"/>
              <a:t>Elapsed</a:t>
            </a:r>
          </a:p>
          <a:p>
            <a:pPr algn="ctr"/>
            <a:r>
              <a:rPr lang="en-US" sz="1200" dirty="0" smtClean="0"/>
              <a:t>(2T)</a:t>
            </a:r>
            <a:endParaRPr lang="en-US" sz="1200" dirty="0"/>
          </a:p>
        </p:txBody>
      </p:sp>
      <p:sp>
        <p:nvSpPr>
          <p:cNvPr id="130" name="Rectangle 129"/>
          <p:cNvSpPr/>
          <p:nvPr/>
        </p:nvSpPr>
        <p:spPr>
          <a:xfrm>
            <a:off x="6036102" y="5761691"/>
            <a:ext cx="666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dirty="0" smtClean="0"/>
              <a:t>Period </a:t>
            </a:r>
          </a:p>
          <a:p>
            <a:pPr algn="ctr"/>
            <a:r>
              <a:rPr lang="en-US" sz="1200" dirty="0" smtClean="0"/>
              <a:t>Elapsed</a:t>
            </a:r>
          </a:p>
          <a:p>
            <a:pPr algn="ctr"/>
            <a:r>
              <a:rPr lang="en-US" sz="1200" dirty="0" smtClean="0"/>
              <a:t>(3T)</a:t>
            </a:r>
            <a:endParaRPr lang="en-US" sz="1200" dirty="0"/>
          </a:p>
        </p:txBody>
      </p:sp>
      <p:sp>
        <p:nvSpPr>
          <p:cNvPr id="131" name="Rectangle 130"/>
          <p:cNvSpPr/>
          <p:nvPr/>
        </p:nvSpPr>
        <p:spPr>
          <a:xfrm>
            <a:off x="6776993" y="5744676"/>
            <a:ext cx="6664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 </a:t>
            </a:r>
            <a:r>
              <a:rPr lang="en-US" sz="1200" dirty="0" smtClean="0"/>
              <a:t>Period </a:t>
            </a:r>
          </a:p>
          <a:p>
            <a:pPr algn="ctr"/>
            <a:r>
              <a:rPr lang="en-US" sz="1200" dirty="0" smtClean="0"/>
              <a:t>Elapsed</a:t>
            </a:r>
          </a:p>
          <a:p>
            <a:pPr algn="ctr"/>
            <a:r>
              <a:rPr lang="en-US" sz="1200" dirty="0" smtClean="0"/>
              <a:t>(4T)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1430651" y="5276986"/>
            <a:ext cx="1841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Freq. CPU = 64 MHz</a:t>
            </a:r>
          </a:p>
          <a:p>
            <a:r>
              <a:rPr lang="en-US" sz="1400" dirty="0" smtClean="0"/>
              <a:t>PSC = 64000-1</a:t>
            </a:r>
          </a:p>
          <a:p>
            <a:r>
              <a:rPr lang="en-US" sz="1400" dirty="0" smtClean="0"/>
              <a:t>ARR = 1000-1</a:t>
            </a:r>
          </a:p>
          <a:p>
            <a:r>
              <a:rPr lang="en-US" sz="1400" dirty="0" smtClean="0"/>
              <a:t>1T = 1 Second Elapsed</a:t>
            </a:r>
            <a:endParaRPr lang="en-US" sz="1400" dirty="0"/>
          </a:p>
        </p:txBody>
      </p:sp>
      <p:cxnSp>
        <p:nvCxnSpPr>
          <p:cNvPr id="134" name="Curved Connector 133"/>
          <p:cNvCxnSpPr>
            <a:stCxn id="132" idx="3"/>
            <a:endCxn id="123" idx="1"/>
          </p:cNvCxnSpPr>
          <p:nvPr/>
        </p:nvCxnSpPr>
        <p:spPr>
          <a:xfrm>
            <a:off x="3272186" y="5754040"/>
            <a:ext cx="1292113" cy="335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47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119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Amornsak Rattanawongsawat</dc:creator>
  <cp:lastModifiedBy>Amornsak Rattanawongsawat</cp:lastModifiedBy>
  <cp:revision>63</cp:revision>
  <dcterms:created xsi:type="dcterms:W3CDTF">2022-02-18T07:41:08Z</dcterms:created>
  <dcterms:modified xsi:type="dcterms:W3CDTF">2022-02-18T09:40:37Z</dcterms:modified>
</cp:coreProperties>
</file>