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62" r:id="rId4"/>
    <p:sldId id="271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E0122-321B-4069-9BFB-43244380FDD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BB577B-E390-4765-A271-134F937EB43C}">
      <dgm:prSet/>
      <dgm:spPr/>
      <dgm:t>
        <a:bodyPr/>
        <a:lstStyle/>
        <a:p>
          <a:pPr rtl="0"/>
          <a:r>
            <a:rPr lang="en-US" dirty="0" smtClean="0"/>
            <a:t> NAME</a:t>
          </a:r>
        </a:p>
        <a:p>
          <a:pPr rtl="0"/>
          <a:r>
            <a:rPr lang="en-US" dirty="0" smtClean="0"/>
            <a:t>(HOST PC)</a:t>
          </a:r>
          <a:endParaRPr lang="en-US" dirty="0"/>
        </a:p>
      </dgm:t>
    </dgm:pt>
    <dgm:pt modelId="{FC591BF0-13DF-4F5D-BD6C-B49DC1666233}" type="parTrans" cxnId="{7FFC91B3-7AE6-47BB-B79C-74F3A90F79E2}">
      <dgm:prSet/>
      <dgm:spPr/>
      <dgm:t>
        <a:bodyPr/>
        <a:lstStyle/>
        <a:p>
          <a:endParaRPr lang="en-US"/>
        </a:p>
      </dgm:t>
    </dgm:pt>
    <dgm:pt modelId="{564D3D6A-68DB-43ED-8145-85454C97E1DE}" type="sibTrans" cxnId="{7FFC91B3-7AE6-47BB-B79C-74F3A90F79E2}">
      <dgm:prSet/>
      <dgm:spPr/>
      <dgm:t>
        <a:bodyPr/>
        <a:lstStyle/>
        <a:p>
          <a:endParaRPr lang="en-US"/>
        </a:p>
      </dgm:t>
    </dgm:pt>
    <dgm:pt modelId="{928933C8-FD2D-4B8E-B02B-EAEDDE16DE59}">
      <dgm:prSet/>
      <dgm:spPr/>
      <dgm:t>
        <a:bodyPr/>
        <a:lstStyle/>
        <a:p>
          <a:pPr rtl="0"/>
          <a:r>
            <a:rPr lang="en-US" dirty="0" smtClean="0"/>
            <a:t>USB_HID Protocol </a:t>
          </a:r>
          <a:endParaRPr lang="en-US" dirty="0"/>
        </a:p>
      </dgm:t>
    </dgm:pt>
    <dgm:pt modelId="{44698D27-3C19-40A2-B817-99DFCE020E38}" type="parTrans" cxnId="{E3C21418-BBCB-4937-9DE3-87324F6365FB}">
      <dgm:prSet/>
      <dgm:spPr/>
      <dgm:t>
        <a:bodyPr/>
        <a:lstStyle/>
        <a:p>
          <a:endParaRPr lang="en-US"/>
        </a:p>
      </dgm:t>
    </dgm:pt>
    <dgm:pt modelId="{26616C04-7100-4F86-B60D-34B5FBE160D6}" type="sibTrans" cxnId="{E3C21418-BBCB-4937-9DE3-87324F6365FB}">
      <dgm:prSet/>
      <dgm:spPr/>
      <dgm:t>
        <a:bodyPr/>
        <a:lstStyle/>
        <a:p>
          <a:endParaRPr lang="en-US"/>
        </a:p>
      </dgm:t>
    </dgm:pt>
    <dgm:pt modelId="{CF7F9353-5DFC-4412-8CEF-DB129F39F91C}">
      <dgm:prSet/>
      <dgm:spPr/>
      <dgm:t>
        <a:bodyPr/>
        <a:lstStyle/>
        <a:p>
          <a:pPr rtl="0"/>
          <a:r>
            <a:rPr lang="en-US" dirty="0" smtClean="0"/>
            <a:t>MCU Buffer</a:t>
          </a:r>
        </a:p>
        <a:p>
          <a:pPr rtl="0"/>
          <a:r>
            <a:rPr lang="en-US" dirty="0" smtClean="0"/>
            <a:t>Memory</a:t>
          </a:r>
          <a:endParaRPr lang="en-US" dirty="0"/>
        </a:p>
      </dgm:t>
    </dgm:pt>
    <dgm:pt modelId="{F900E071-CE34-4737-9DC7-ACD602D2AB5A}" type="parTrans" cxnId="{4D565707-D9C5-4451-8DFA-D841F6E6F649}">
      <dgm:prSet/>
      <dgm:spPr/>
      <dgm:t>
        <a:bodyPr/>
        <a:lstStyle/>
        <a:p>
          <a:endParaRPr lang="en-US"/>
        </a:p>
      </dgm:t>
    </dgm:pt>
    <dgm:pt modelId="{C1C33EF2-6A5F-4C49-98E5-BA08F3501505}" type="sibTrans" cxnId="{4D565707-D9C5-4451-8DFA-D841F6E6F649}">
      <dgm:prSet/>
      <dgm:spPr/>
      <dgm:t>
        <a:bodyPr/>
        <a:lstStyle/>
        <a:p>
          <a:endParaRPr lang="en-US"/>
        </a:p>
      </dgm:t>
    </dgm:pt>
    <dgm:pt modelId="{3039FAF6-746A-4D38-A1EE-082DB86F1142}">
      <dgm:prSet/>
      <dgm:spPr/>
      <dgm:t>
        <a:bodyPr/>
        <a:lstStyle/>
        <a:p>
          <a:pPr rtl="0"/>
          <a:r>
            <a:rPr lang="en-US" dirty="0" smtClean="0"/>
            <a:t>BTM Flash Memory</a:t>
          </a:r>
          <a:endParaRPr lang="en-US" dirty="0"/>
        </a:p>
      </dgm:t>
    </dgm:pt>
    <dgm:pt modelId="{E7D21FFF-06DF-4E4E-81BD-B6D4DBFA747F}" type="parTrans" cxnId="{946128A2-9370-4D98-9D68-BF06EA40FA51}">
      <dgm:prSet/>
      <dgm:spPr/>
      <dgm:t>
        <a:bodyPr/>
        <a:lstStyle/>
        <a:p>
          <a:endParaRPr lang="en-US"/>
        </a:p>
      </dgm:t>
    </dgm:pt>
    <dgm:pt modelId="{88EE49EC-A52F-473A-87CB-BCF4C11DCF56}" type="sibTrans" cxnId="{946128A2-9370-4D98-9D68-BF06EA40FA51}">
      <dgm:prSet/>
      <dgm:spPr/>
      <dgm:t>
        <a:bodyPr/>
        <a:lstStyle/>
        <a:p>
          <a:endParaRPr lang="en-US"/>
        </a:p>
      </dgm:t>
    </dgm:pt>
    <dgm:pt modelId="{596E1867-B234-4A6D-AD6D-A94FA7DB6D53}">
      <dgm:prSet/>
      <dgm:spPr/>
      <dgm:t>
        <a:bodyPr/>
        <a:lstStyle/>
        <a:p>
          <a:pPr rtl="0"/>
          <a:r>
            <a:rPr lang="en-US" dirty="0" smtClean="0"/>
            <a:t>UART Transport</a:t>
          </a:r>
          <a:endParaRPr lang="en-US" dirty="0"/>
        </a:p>
      </dgm:t>
    </dgm:pt>
    <dgm:pt modelId="{30290E2A-4383-4E0F-B3BC-512915F6ECB4}" type="parTrans" cxnId="{86A378F8-CDD9-4499-A88F-17AC19034B13}">
      <dgm:prSet/>
      <dgm:spPr/>
      <dgm:t>
        <a:bodyPr/>
        <a:lstStyle/>
        <a:p>
          <a:endParaRPr lang="en-US"/>
        </a:p>
      </dgm:t>
    </dgm:pt>
    <dgm:pt modelId="{518E79C7-C460-4CC6-90D7-F0EB9BC5DD3B}" type="sibTrans" cxnId="{86A378F8-CDD9-4499-A88F-17AC19034B13}">
      <dgm:prSet/>
      <dgm:spPr/>
      <dgm:t>
        <a:bodyPr/>
        <a:lstStyle/>
        <a:p>
          <a:endParaRPr lang="en-US"/>
        </a:p>
      </dgm:t>
    </dgm:pt>
    <dgm:pt modelId="{712FEDBF-EC4A-41DA-AD66-79CF16D61C40}">
      <dgm:prSet/>
      <dgm:spPr/>
      <dgm:t>
        <a:bodyPr/>
        <a:lstStyle/>
        <a:p>
          <a:pPr rtl="0"/>
          <a:r>
            <a:rPr lang="en-US" dirty="0" smtClean="0"/>
            <a:t>HID Terminal PC APP</a:t>
          </a:r>
          <a:endParaRPr lang="en-US" dirty="0"/>
        </a:p>
      </dgm:t>
    </dgm:pt>
    <dgm:pt modelId="{1226498F-9F4D-4AB7-BA10-CD22C91CFA57}" type="parTrans" cxnId="{D56D486B-8509-45D3-84B5-394642453C37}">
      <dgm:prSet/>
      <dgm:spPr/>
      <dgm:t>
        <a:bodyPr/>
        <a:lstStyle/>
        <a:p>
          <a:endParaRPr lang="en-US"/>
        </a:p>
      </dgm:t>
    </dgm:pt>
    <dgm:pt modelId="{E12152FF-6FB5-43C5-A2C8-EA21B4EF7A08}" type="sibTrans" cxnId="{D56D486B-8509-45D3-84B5-394642453C37}">
      <dgm:prSet/>
      <dgm:spPr/>
      <dgm:t>
        <a:bodyPr/>
        <a:lstStyle/>
        <a:p>
          <a:endParaRPr lang="en-US"/>
        </a:p>
      </dgm:t>
    </dgm:pt>
    <dgm:pt modelId="{F3DB60F9-43BE-4F50-A4F6-C25F18553D1C}">
      <dgm:prSet/>
      <dgm:spPr/>
      <dgm:t>
        <a:bodyPr/>
        <a:lstStyle/>
        <a:p>
          <a:pPr rtl="0"/>
          <a:r>
            <a:rPr lang="en-US" dirty="0" smtClean="0"/>
            <a:t>Process Data Block</a:t>
          </a:r>
          <a:endParaRPr lang="en-US" dirty="0"/>
        </a:p>
      </dgm:t>
    </dgm:pt>
    <dgm:pt modelId="{1E834820-5836-4A17-A010-A51AF5F485A3}" type="parTrans" cxnId="{27FFF061-BCF3-4F30-AC2D-659FC526D536}">
      <dgm:prSet/>
      <dgm:spPr/>
      <dgm:t>
        <a:bodyPr/>
        <a:lstStyle/>
        <a:p>
          <a:endParaRPr lang="en-US"/>
        </a:p>
      </dgm:t>
    </dgm:pt>
    <dgm:pt modelId="{E0681D79-9220-4B36-A811-FA216BA78826}" type="sibTrans" cxnId="{27FFF061-BCF3-4F30-AC2D-659FC526D536}">
      <dgm:prSet/>
      <dgm:spPr/>
      <dgm:t>
        <a:bodyPr/>
        <a:lstStyle/>
        <a:p>
          <a:endParaRPr lang="en-US"/>
        </a:p>
      </dgm:t>
    </dgm:pt>
    <dgm:pt modelId="{63962ABA-B54E-4E75-A4C3-AFD4BE75B4C3}" type="pres">
      <dgm:prSet presAssocID="{68FE0122-321B-4069-9BFB-43244380FDD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98A1F-202D-4F1F-812D-896BA72B70A4}" type="pres">
      <dgm:prSet presAssocID="{68FE0122-321B-4069-9BFB-43244380FDDB}" presName="arrow" presStyleLbl="bgShp" presStyleIdx="0" presStyleCnt="1"/>
      <dgm:spPr/>
    </dgm:pt>
    <dgm:pt modelId="{53A23A89-EC1A-4E3E-B3BD-A026921EDD65}" type="pres">
      <dgm:prSet presAssocID="{68FE0122-321B-4069-9BFB-43244380FDDB}" presName="linearProcess" presStyleCnt="0"/>
      <dgm:spPr/>
    </dgm:pt>
    <dgm:pt modelId="{32FA65A8-BCE6-4F9E-B50F-AAD74133C8F2}" type="pres">
      <dgm:prSet presAssocID="{81BB577B-E390-4765-A271-134F937EB43C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DCDE1-5116-4424-9628-779B03AA7DAB}" type="pres">
      <dgm:prSet presAssocID="{564D3D6A-68DB-43ED-8145-85454C97E1DE}" presName="sibTrans" presStyleCnt="0"/>
      <dgm:spPr/>
    </dgm:pt>
    <dgm:pt modelId="{35F16C77-6024-4FD0-853C-A83E1139DBB6}" type="pres">
      <dgm:prSet presAssocID="{712FEDBF-EC4A-41DA-AD66-79CF16D61C40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213A2-4665-49BD-A59C-879BCF132489}" type="pres">
      <dgm:prSet presAssocID="{E12152FF-6FB5-43C5-A2C8-EA21B4EF7A08}" presName="sibTrans" presStyleCnt="0"/>
      <dgm:spPr/>
    </dgm:pt>
    <dgm:pt modelId="{F606712D-92F7-4616-8794-B961EA19852C}" type="pres">
      <dgm:prSet presAssocID="{928933C8-FD2D-4B8E-B02B-EAEDDE16DE59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CD3BF-F692-4B9E-9062-0540B0061E7E}" type="pres">
      <dgm:prSet presAssocID="{26616C04-7100-4F86-B60D-34B5FBE160D6}" presName="sibTrans" presStyleCnt="0"/>
      <dgm:spPr/>
    </dgm:pt>
    <dgm:pt modelId="{3C53D346-6302-41FA-8071-F9631B414047}" type="pres">
      <dgm:prSet presAssocID="{CF7F9353-5DFC-4412-8CEF-DB129F39F91C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165CF-4BDC-4C14-B852-47C224786E2B}" type="pres">
      <dgm:prSet presAssocID="{C1C33EF2-6A5F-4C49-98E5-BA08F3501505}" presName="sibTrans" presStyleCnt="0"/>
      <dgm:spPr/>
    </dgm:pt>
    <dgm:pt modelId="{6FFC6368-9E91-4CA1-A0A7-CD603ADB4288}" type="pres">
      <dgm:prSet presAssocID="{F3DB60F9-43BE-4F50-A4F6-C25F18553D1C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34BDC-77BE-4E87-A30E-F2EC03FF6500}" type="pres">
      <dgm:prSet presAssocID="{E0681D79-9220-4B36-A811-FA216BA78826}" presName="sibTrans" presStyleCnt="0"/>
      <dgm:spPr/>
    </dgm:pt>
    <dgm:pt modelId="{1ED562F7-08F4-453E-A20B-D01DC8887971}" type="pres">
      <dgm:prSet presAssocID="{596E1867-B234-4A6D-AD6D-A94FA7DB6D53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B9BCA-D447-44BE-B227-AB85D615E4C7}" type="pres">
      <dgm:prSet presAssocID="{518E79C7-C460-4CC6-90D7-F0EB9BC5DD3B}" presName="sibTrans" presStyleCnt="0"/>
      <dgm:spPr/>
    </dgm:pt>
    <dgm:pt modelId="{F2141094-F544-406B-87F6-CE3AC914AA3D}" type="pres">
      <dgm:prSet presAssocID="{3039FAF6-746A-4D38-A1EE-082DB86F1142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C91B3-7AE6-47BB-B79C-74F3A90F79E2}" srcId="{68FE0122-321B-4069-9BFB-43244380FDDB}" destId="{81BB577B-E390-4765-A271-134F937EB43C}" srcOrd="0" destOrd="0" parTransId="{FC591BF0-13DF-4F5D-BD6C-B49DC1666233}" sibTransId="{564D3D6A-68DB-43ED-8145-85454C97E1DE}"/>
    <dgm:cxn modelId="{F74D2322-95CA-4582-BFA9-1B0AA9552A59}" type="presOf" srcId="{3039FAF6-746A-4D38-A1EE-082DB86F1142}" destId="{F2141094-F544-406B-87F6-CE3AC914AA3D}" srcOrd="0" destOrd="0" presId="urn:microsoft.com/office/officeart/2005/8/layout/hProcess9"/>
    <dgm:cxn modelId="{C6CD79F9-EF26-4F79-BEDC-6BFA4EBD7B08}" type="presOf" srcId="{F3DB60F9-43BE-4F50-A4F6-C25F18553D1C}" destId="{6FFC6368-9E91-4CA1-A0A7-CD603ADB4288}" srcOrd="0" destOrd="0" presId="urn:microsoft.com/office/officeart/2005/8/layout/hProcess9"/>
    <dgm:cxn modelId="{946128A2-9370-4D98-9D68-BF06EA40FA51}" srcId="{68FE0122-321B-4069-9BFB-43244380FDDB}" destId="{3039FAF6-746A-4D38-A1EE-082DB86F1142}" srcOrd="6" destOrd="0" parTransId="{E7D21FFF-06DF-4E4E-81BD-B6D4DBFA747F}" sibTransId="{88EE49EC-A52F-473A-87CB-BCF4C11DCF56}"/>
    <dgm:cxn modelId="{86A378F8-CDD9-4499-A88F-17AC19034B13}" srcId="{68FE0122-321B-4069-9BFB-43244380FDDB}" destId="{596E1867-B234-4A6D-AD6D-A94FA7DB6D53}" srcOrd="5" destOrd="0" parTransId="{30290E2A-4383-4E0F-B3BC-512915F6ECB4}" sibTransId="{518E79C7-C460-4CC6-90D7-F0EB9BC5DD3B}"/>
    <dgm:cxn modelId="{E3C21418-BBCB-4937-9DE3-87324F6365FB}" srcId="{68FE0122-321B-4069-9BFB-43244380FDDB}" destId="{928933C8-FD2D-4B8E-B02B-EAEDDE16DE59}" srcOrd="2" destOrd="0" parTransId="{44698D27-3C19-40A2-B817-99DFCE020E38}" sibTransId="{26616C04-7100-4F86-B60D-34B5FBE160D6}"/>
    <dgm:cxn modelId="{5895F2B8-7237-4E4F-AFC0-1AD847816B22}" type="presOf" srcId="{712FEDBF-EC4A-41DA-AD66-79CF16D61C40}" destId="{35F16C77-6024-4FD0-853C-A83E1139DBB6}" srcOrd="0" destOrd="0" presId="urn:microsoft.com/office/officeart/2005/8/layout/hProcess9"/>
    <dgm:cxn modelId="{27FFF061-BCF3-4F30-AC2D-659FC526D536}" srcId="{68FE0122-321B-4069-9BFB-43244380FDDB}" destId="{F3DB60F9-43BE-4F50-A4F6-C25F18553D1C}" srcOrd="4" destOrd="0" parTransId="{1E834820-5836-4A17-A010-A51AF5F485A3}" sibTransId="{E0681D79-9220-4B36-A811-FA216BA78826}"/>
    <dgm:cxn modelId="{FFE4F635-D196-4D0F-AF57-C6CD6A52859D}" type="presOf" srcId="{596E1867-B234-4A6D-AD6D-A94FA7DB6D53}" destId="{1ED562F7-08F4-453E-A20B-D01DC8887971}" srcOrd="0" destOrd="0" presId="urn:microsoft.com/office/officeart/2005/8/layout/hProcess9"/>
    <dgm:cxn modelId="{D56D486B-8509-45D3-84B5-394642453C37}" srcId="{68FE0122-321B-4069-9BFB-43244380FDDB}" destId="{712FEDBF-EC4A-41DA-AD66-79CF16D61C40}" srcOrd="1" destOrd="0" parTransId="{1226498F-9F4D-4AB7-BA10-CD22C91CFA57}" sibTransId="{E12152FF-6FB5-43C5-A2C8-EA21B4EF7A08}"/>
    <dgm:cxn modelId="{781D6555-9646-4E3A-A795-FA770C68B0F7}" type="presOf" srcId="{81BB577B-E390-4765-A271-134F937EB43C}" destId="{32FA65A8-BCE6-4F9E-B50F-AAD74133C8F2}" srcOrd="0" destOrd="0" presId="urn:microsoft.com/office/officeart/2005/8/layout/hProcess9"/>
    <dgm:cxn modelId="{F5F172DF-0902-4E1D-8AF0-4DDB8E7ED02D}" type="presOf" srcId="{CF7F9353-5DFC-4412-8CEF-DB129F39F91C}" destId="{3C53D346-6302-41FA-8071-F9631B414047}" srcOrd="0" destOrd="0" presId="urn:microsoft.com/office/officeart/2005/8/layout/hProcess9"/>
    <dgm:cxn modelId="{4D565707-D9C5-4451-8DFA-D841F6E6F649}" srcId="{68FE0122-321B-4069-9BFB-43244380FDDB}" destId="{CF7F9353-5DFC-4412-8CEF-DB129F39F91C}" srcOrd="3" destOrd="0" parTransId="{F900E071-CE34-4737-9DC7-ACD602D2AB5A}" sibTransId="{C1C33EF2-6A5F-4C49-98E5-BA08F3501505}"/>
    <dgm:cxn modelId="{E1DA3352-15BB-49B0-8ED8-353DEAD634BC}" type="presOf" srcId="{68FE0122-321B-4069-9BFB-43244380FDDB}" destId="{63962ABA-B54E-4E75-A4C3-AFD4BE75B4C3}" srcOrd="0" destOrd="0" presId="urn:microsoft.com/office/officeart/2005/8/layout/hProcess9"/>
    <dgm:cxn modelId="{C97F7E12-709A-431F-BC29-85665F47004A}" type="presOf" srcId="{928933C8-FD2D-4B8E-B02B-EAEDDE16DE59}" destId="{F606712D-92F7-4616-8794-B961EA19852C}" srcOrd="0" destOrd="0" presId="urn:microsoft.com/office/officeart/2005/8/layout/hProcess9"/>
    <dgm:cxn modelId="{C8C73683-5E43-44C9-A997-DD532DA196F3}" type="presParOf" srcId="{63962ABA-B54E-4E75-A4C3-AFD4BE75B4C3}" destId="{CBB98A1F-202D-4F1F-812D-896BA72B70A4}" srcOrd="0" destOrd="0" presId="urn:microsoft.com/office/officeart/2005/8/layout/hProcess9"/>
    <dgm:cxn modelId="{79569BDF-7EE1-4CBB-A480-B6214E7666F6}" type="presParOf" srcId="{63962ABA-B54E-4E75-A4C3-AFD4BE75B4C3}" destId="{53A23A89-EC1A-4E3E-B3BD-A026921EDD65}" srcOrd="1" destOrd="0" presId="urn:microsoft.com/office/officeart/2005/8/layout/hProcess9"/>
    <dgm:cxn modelId="{452EFCD4-F0F6-490F-8FF0-CBF559B1DFEC}" type="presParOf" srcId="{53A23A89-EC1A-4E3E-B3BD-A026921EDD65}" destId="{32FA65A8-BCE6-4F9E-B50F-AAD74133C8F2}" srcOrd="0" destOrd="0" presId="urn:microsoft.com/office/officeart/2005/8/layout/hProcess9"/>
    <dgm:cxn modelId="{7F562293-55A8-4DF9-831C-117F590C33F0}" type="presParOf" srcId="{53A23A89-EC1A-4E3E-B3BD-A026921EDD65}" destId="{631DCDE1-5116-4424-9628-779B03AA7DAB}" srcOrd="1" destOrd="0" presId="urn:microsoft.com/office/officeart/2005/8/layout/hProcess9"/>
    <dgm:cxn modelId="{F56D69A4-C59E-4BEE-B560-95CCE5996ED5}" type="presParOf" srcId="{53A23A89-EC1A-4E3E-B3BD-A026921EDD65}" destId="{35F16C77-6024-4FD0-853C-A83E1139DBB6}" srcOrd="2" destOrd="0" presId="urn:microsoft.com/office/officeart/2005/8/layout/hProcess9"/>
    <dgm:cxn modelId="{FE5200C4-07D9-484F-999B-A8DE93BE6018}" type="presParOf" srcId="{53A23A89-EC1A-4E3E-B3BD-A026921EDD65}" destId="{D7D213A2-4665-49BD-A59C-879BCF132489}" srcOrd="3" destOrd="0" presId="urn:microsoft.com/office/officeart/2005/8/layout/hProcess9"/>
    <dgm:cxn modelId="{6D7CE13E-6B6F-4E67-8F81-BDB2E24BCD5D}" type="presParOf" srcId="{53A23A89-EC1A-4E3E-B3BD-A026921EDD65}" destId="{F606712D-92F7-4616-8794-B961EA19852C}" srcOrd="4" destOrd="0" presId="urn:microsoft.com/office/officeart/2005/8/layout/hProcess9"/>
    <dgm:cxn modelId="{2F0DF8EC-F637-41BA-A953-6AA6E037224D}" type="presParOf" srcId="{53A23A89-EC1A-4E3E-B3BD-A026921EDD65}" destId="{3E2CD3BF-F692-4B9E-9062-0540B0061E7E}" srcOrd="5" destOrd="0" presId="urn:microsoft.com/office/officeart/2005/8/layout/hProcess9"/>
    <dgm:cxn modelId="{817B4279-DC2F-4377-80BA-1A84158A89D1}" type="presParOf" srcId="{53A23A89-EC1A-4E3E-B3BD-A026921EDD65}" destId="{3C53D346-6302-41FA-8071-F9631B414047}" srcOrd="6" destOrd="0" presId="urn:microsoft.com/office/officeart/2005/8/layout/hProcess9"/>
    <dgm:cxn modelId="{ED1DAE4A-E8C9-4C21-B55B-6A4E550150DF}" type="presParOf" srcId="{53A23A89-EC1A-4E3E-B3BD-A026921EDD65}" destId="{247165CF-4BDC-4C14-B852-47C224786E2B}" srcOrd="7" destOrd="0" presId="urn:microsoft.com/office/officeart/2005/8/layout/hProcess9"/>
    <dgm:cxn modelId="{40F558F3-E3E7-4F69-A895-EA9C0F8B7D49}" type="presParOf" srcId="{53A23A89-EC1A-4E3E-B3BD-A026921EDD65}" destId="{6FFC6368-9E91-4CA1-A0A7-CD603ADB4288}" srcOrd="8" destOrd="0" presId="urn:microsoft.com/office/officeart/2005/8/layout/hProcess9"/>
    <dgm:cxn modelId="{99073764-8911-4A29-A6E9-0C5046461072}" type="presParOf" srcId="{53A23A89-EC1A-4E3E-B3BD-A026921EDD65}" destId="{C7534BDC-77BE-4E87-A30E-F2EC03FF6500}" srcOrd="9" destOrd="0" presId="urn:microsoft.com/office/officeart/2005/8/layout/hProcess9"/>
    <dgm:cxn modelId="{F1CB7462-7DA6-4D5B-A397-4AEEADFEF59D}" type="presParOf" srcId="{53A23A89-EC1A-4E3E-B3BD-A026921EDD65}" destId="{1ED562F7-08F4-453E-A20B-D01DC8887971}" srcOrd="10" destOrd="0" presId="urn:microsoft.com/office/officeart/2005/8/layout/hProcess9"/>
    <dgm:cxn modelId="{18AF5030-20FF-4D83-A9E4-2BE9B790F40E}" type="presParOf" srcId="{53A23A89-EC1A-4E3E-B3BD-A026921EDD65}" destId="{FACB9BCA-D447-44BE-B227-AB85D615E4C7}" srcOrd="11" destOrd="0" presId="urn:microsoft.com/office/officeart/2005/8/layout/hProcess9"/>
    <dgm:cxn modelId="{ECA5AF02-01BB-488E-90D1-1E05138DB408}" type="presParOf" srcId="{53A23A89-EC1A-4E3E-B3BD-A026921EDD65}" destId="{F2141094-F544-406B-87F6-CE3AC914AA3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98A1F-202D-4F1F-812D-896BA72B70A4}">
      <dsp:nvSpPr>
        <dsp:cNvPr id="0" name=""/>
        <dsp:cNvSpPr/>
      </dsp:nvSpPr>
      <dsp:spPr>
        <a:xfrm>
          <a:off x="773707" y="0"/>
          <a:ext cx="8768679" cy="295933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A65A8-BCE6-4F9E-B50F-AAD74133C8F2}">
      <dsp:nvSpPr>
        <dsp:cNvPr id="0" name=""/>
        <dsp:cNvSpPr/>
      </dsp:nvSpPr>
      <dsp:spPr>
        <a:xfrm>
          <a:off x="7571" y="887799"/>
          <a:ext cx="1332107" cy="11837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NAME</a:t>
          </a: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(HOST PC)</a:t>
          </a:r>
          <a:endParaRPr lang="en-US" sz="1900" kern="1200" dirty="0"/>
        </a:p>
      </dsp:txBody>
      <dsp:txXfrm>
        <a:off x="65356" y="945584"/>
        <a:ext cx="1216537" cy="1068162"/>
      </dsp:txXfrm>
    </dsp:sp>
    <dsp:sp modelId="{35F16C77-6024-4FD0-853C-A83E1139DBB6}">
      <dsp:nvSpPr>
        <dsp:cNvPr id="0" name=""/>
        <dsp:cNvSpPr/>
      </dsp:nvSpPr>
      <dsp:spPr>
        <a:xfrm>
          <a:off x="1502378" y="887799"/>
          <a:ext cx="1332107" cy="11837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HID Terminal PC APP</a:t>
          </a:r>
          <a:endParaRPr lang="en-US" sz="1900" kern="1200" dirty="0"/>
        </a:p>
      </dsp:txBody>
      <dsp:txXfrm>
        <a:off x="1560163" y="945584"/>
        <a:ext cx="1216537" cy="1068162"/>
      </dsp:txXfrm>
    </dsp:sp>
    <dsp:sp modelId="{F606712D-92F7-4616-8794-B961EA19852C}">
      <dsp:nvSpPr>
        <dsp:cNvPr id="0" name=""/>
        <dsp:cNvSpPr/>
      </dsp:nvSpPr>
      <dsp:spPr>
        <a:xfrm>
          <a:off x="2997186" y="887799"/>
          <a:ext cx="1332107" cy="11837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USB_HID Protocol </a:t>
          </a:r>
          <a:endParaRPr lang="en-US" sz="1900" kern="1200" dirty="0"/>
        </a:p>
      </dsp:txBody>
      <dsp:txXfrm>
        <a:off x="3054971" y="945584"/>
        <a:ext cx="1216537" cy="1068162"/>
      </dsp:txXfrm>
    </dsp:sp>
    <dsp:sp modelId="{3C53D346-6302-41FA-8071-F9631B414047}">
      <dsp:nvSpPr>
        <dsp:cNvPr id="0" name=""/>
        <dsp:cNvSpPr/>
      </dsp:nvSpPr>
      <dsp:spPr>
        <a:xfrm>
          <a:off x="4491993" y="887799"/>
          <a:ext cx="1332107" cy="11837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MCU Buffer</a:t>
          </a: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Memory</a:t>
          </a:r>
          <a:endParaRPr lang="en-US" sz="1900" kern="1200" dirty="0"/>
        </a:p>
      </dsp:txBody>
      <dsp:txXfrm>
        <a:off x="4549778" y="945584"/>
        <a:ext cx="1216537" cy="1068162"/>
      </dsp:txXfrm>
    </dsp:sp>
    <dsp:sp modelId="{6FFC6368-9E91-4CA1-A0A7-CD603ADB4288}">
      <dsp:nvSpPr>
        <dsp:cNvPr id="0" name=""/>
        <dsp:cNvSpPr/>
      </dsp:nvSpPr>
      <dsp:spPr>
        <a:xfrm>
          <a:off x="5986800" y="887799"/>
          <a:ext cx="1332107" cy="118373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Process Data Block</a:t>
          </a:r>
          <a:endParaRPr lang="en-US" sz="1900" kern="1200" dirty="0"/>
        </a:p>
      </dsp:txBody>
      <dsp:txXfrm>
        <a:off x="6044585" y="945584"/>
        <a:ext cx="1216537" cy="1068162"/>
      </dsp:txXfrm>
    </dsp:sp>
    <dsp:sp modelId="{1ED562F7-08F4-453E-A20B-D01DC8887971}">
      <dsp:nvSpPr>
        <dsp:cNvPr id="0" name=""/>
        <dsp:cNvSpPr/>
      </dsp:nvSpPr>
      <dsp:spPr>
        <a:xfrm>
          <a:off x="7481608" y="887799"/>
          <a:ext cx="1332107" cy="11837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UART Transport</a:t>
          </a:r>
          <a:endParaRPr lang="en-US" sz="1900" kern="1200" dirty="0"/>
        </a:p>
      </dsp:txBody>
      <dsp:txXfrm>
        <a:off x="7539393" y="945584"/>
        <a:ext cx="1216537" cy="1068162"/>
      </dsp:txXfrm>
    </dsp:sp>
    <dsp:sp modelId="{F2141094-F544-406B-87F6-CE3AC914AA3D}">
      <dsp:nvSpPr>
        <dsp:cNvPr id="0" name=""/>
        <dsp:cNvSpPr/>
      </dsp:nvSpPr>
      <dsp:spPr>
        <a:xfrm>
          <a:off x="8976415" y="887799"/>
          <a:ext cx="1332107" cy="11837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BTM Flash Memory</a:t>
          </a:r>
          <a:endParaRPr lang="en-US" sz="1900" kern="1200" dirty="0"/>
        </a:p>
      </dsp:txBody>
      <dsp:txXfrm>
        <a:off x="9034200" y="945584"/>
        <a:ext cx="1216537" cy="106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6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0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64DE-FC3B-4B42-8E00-ED7831F6867D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84F1-AA80-45D5-9593-20CC06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.wmf"/><Relationship Id="rId5" Type="http://schemas.openxmlformats.org/officeDocument/2006/relationships/diagramQuickStyle" Target="../diagrams/quickStyle1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1.xml"/><Relationship Id="rId9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47" y="2766218"/>
            <a:ext cx="8858597" cy="1325563"/>
          </a:xfrm>
        </p:spPr>
        <p:txBody>
          <a:bodyPr/>
          <a:lstStyle/>
          <a:p>
            <a:r>
              <a:rPr lang="en-US" dirty="0" smtClean="0"/>
              <a:t>Cloud USB HID Firmware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18172852"/>
              </p:ext>
            </p:extLst>
          </p:nvPr>
        </p:nvGraphicFramePr>
        <p:xfrm>
          <a:off x="831273" y="1795549"/>
          <a:ext cx="10316094" cy="295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5264" y="423949"/>
            <a:ext cx="660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HID to change Bluetooth device name workflow diagram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0"/>
          </p:cNvCxnSpPr>
          <p:nvPr/>
        </p:nvCxnSpPr>
        <p:spPr>
          <a:xfrm flipV="1">
            <a:off x="5106093" y="3873732"/>
            <a:ext cx="2" cy="1318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9678" y="5191882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Driver-less USB Protocol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198" y="1540805"/>
            <a:ext cx="289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 Terminal.exe From ST Developing tool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80969" y="1921507"/>
            <a:ext cx="27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UART Command 0x05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3096" y="538408"/>
            <a:ext cx="88585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79320" y="2348376"/>
            <a:ext cx="2198717" cy="6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46613" y="2133600"/>
            <a:ext cx="0" cy="443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0"/>
          </p:cNvCxnSpPr>
          <p:nvPr/>
        </p:nvCxnSpPr>
        <p:spPr>
          <a:xfrm flipV="1">
            <a:off x="1617519" y="3873732"/>
            <a:ext cx="2" cy="1318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1104" y="5191882"/>
            <a:ext cx="289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Put the new name into the USB HID Terminal Box and Send</a:t>
            </a:r>
            <a:endParaRPr lang="en-US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34811"/>
              </p:ext>
            </p:extLst>
          </p:nvPr>
        </p:nvGraphicFramePr>
        <p:xfrm>
          <a:off x="2554487" y="1142473"/>
          <a:ext cx="984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ackager Shell Object" showAsIcon="1" r:id="rId8" imgW="983880" imgH="482400" progId="Package">
                  <p:embed/>
                </p:oleObj>
              </mc:Choice>
              <mc:Fallback>
                <p:oleObj name="Packager Shell Object" showAsIcon="1" r:id="rId8" imgW="98388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4487" y="1142473"/>
                        <a:ext cx="9842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7782620" y="4693870"/>
            <a:ext cx="0" cy="682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552507" y="4011192"/>
            <a:ext cx="1155558" cy="682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782620" y="4011192"/>
            <a:ext cx="0" cy="682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857177" y="3946414"/>
            <a:ext cx="942671" cy="746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36205" y="5392263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Firmware role</a:t>
            </a:r>
            <a:endParaRPr lang="en-US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74742"/>
              </p:ext>
            </p:extLst>
          </p:nvPr>
        </p:nvGraphicFramePr>
        <p:xfrm>
          <a:off x="7399977" y="58575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Acrobat Document" showAsIcon="1" r:id="rId10" imgW="914400" imgH="771480" progId="AcroExch.Document.DC">
                  <p:embed/>
                </p:oleObj>
              </mc:Choice>
              <mc:Fallback>
                <p:oleObj name="Acrobat Document" showAsIcon="1" r:id="rId10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99977" y="58575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3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1341222"/>
            <a:ext cx="3457205" cy="5050649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USB Device PC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840" y="4086224"/>
            <a:ext cx="3009207" cy="444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34248" y="2703747"/>
            <a:ext cx="1253141" cy="1585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4243" y="1820947"/>
            <a:ext cx="5385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connecting the USB from MCU to the PC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</a:t>
            </a:r>
            <a:r>
              <a:rPr lang="en-US" dirty="0"/>
              <a:t>will see the USB Device Name “Cloud BT-2 USB”</a:t>
            </a:r>
          </a:p>
          <a:p>
            <a:r>
              <a:rPr lang="en-US" dirty="0"/>
              <a:t>These are USB HID devices.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2733" y="6311884"/>
            <a:ext cx="638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 doesn’t </a:t>
            </a:r>
            <a:r>
              <a:rPr lang="en-US" dirty="0"/>
              <a:t>need to install USB Driver (USB HID </a:t>
            </a:r>
            <a:r>
              <a:rPr lang="en-US" dirty="0" smtClean="0"/>
              <a:t>Class advantage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1950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67" t="1662" r="1665" b="2324"/>
          <a:stretch/>
        </p:blipFill>
        <p:spPr>
          <a:xfrm>
            <a:off x="838200" y="1690688"/>
            <a:ext cx="4438649" cy="41433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 HID Terminal (PC Software)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745673" y="3512128"/>
            <a:ext cx="2079" cy="1713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690688"/>
            <a:ext cx="4760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string data of the new name that desire into the “data send” box</a:t>
            </a:r>
          </a:p>
          <a:p>
            <a:r>
              <a:rPr lang="en-US" dirty="0"/>
              <a:t>EX: fill in the box with “Cloud BT-2”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9824" y="6311884"/>
            <a:ext cx="4735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SMT will not develop on PC Application software</a:t>
            </a:r>
          </a:p>
        </p:txBody>
      </p:sp>
    </p:spTree>
    <p:extLst>
      <p:ext uri="{BB962C8B-B14F-4D97-AF65-F5344CB8AC3E}">
        <p14:creationId xmlns:p14="http://schemas.microsoft.com/office/powerpoint/2010/main" val="42197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17" t="2707" r="3421" b="2922"/>
          <a:stretch/>
        </p:blipFill>
        <p:spPr>
          <a:xfrm>
            <a:off x="838200" y="1690688"/>
            <a:ext cx="4448175" cy="4162425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ST HID Terminal (PC Software)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690688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Click on </a:t>
            </a:r>
            <a:r>
              <a:rPr lang="en-US" dirty="0" smtClean="0"/>
              <a:t>“Send" </a:t>
            </a:r>
            <a:r>
              <a:rPr lang="en-US" dirty="0"/>
              <a:t>button, we will see </a:t>
            </a:r>
            <a:r>
              <a:rPr lang="en-US" dirty="0" smtClean="0"/>
              <a:t>on </a:t>
            </a:r>
            <a:r>
              <a:rPr lang="en-US" dirty="0"/>
              <a:t>“Received data” box they return data that was sent </a:t>
            </a:r>
            <a:r>
              <a:rPr lang="en-US" dirty="0" smtClean="0"/>
              <a:t>before.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37361" y="3429000"/>
            <a:ext cx="2079" cy="1713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173558" y="3016251"/>
            <a:ext cx="1" cy="2113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5858" y="6270204"/>
            <a:ext cx="4735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SMT will not develop on PC Application software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04851" y="3771900"/>
            <a:ext cx="2" cy="1357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80082" y="517706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9230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96" t="1394" r="1419" b="1230"/>
          <a:stretch/>
        </p:blipFill>
        <p:spPr>
          <a:xfrm>
            <a:off x="592846" y="1583748"/>
            <a:ext cx="5503154" cy="4754534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Serial Terminal Software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2846" y="2443942"/>
            <a:ext cx="5242689" cy="22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86698" y="1690688"/>
            <a:ext cx="4760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observe with the Serial Terminal debugger we will see UART Packet </a:t>
            </a:r>
            <a:r>
              <a:rPr lang="en-US" dirty="0" smtClean="0"/>
              <a:t>Command (HEX DATA) </a:t>
            </a:r>
            <a:r>
              <a:rPr lang="en-US" dirty="0"/>
              <a:t>was transmitted by MCU after put “string” in the box and clicking send button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45925" y="2935202"/>
            <a:ext cx="3658984" cy="2236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135"/>
            <a:ext cx="7659684" cy="4918632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838200" y="134572"/>
            <a:ext cx="10515600" cy="1325563"/>
          </a:xfrm>
        </p:spPr>
        <p:txBody>
          <a:bodyPr/>
          <a:lstStyle/>
          <a:p>
            <a:r>
              <a:rPr lang="en-US" dirty="0" smtClean="0"/>
              <a:t>Bluetooth </a:t>
            </a:r>
            <a:r>
              <a:rPr lang="en-US" dirty="0"/>
              <a:t>devices discovery on </a:t>
            </a:r>
            <a:r>
              <a:rPr lang="en-US" dirty="0" smtClean="0"/>
              <a:t>(PC)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6697" y="1690688"/>
            <a:ext cx="5238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PC, LAPTOP</a:t>
            </a:r>
          </a:p>
          <a:p>
            <a:r>
              <a:rPr lang="en-US" dirty="0"/>
              <a:t>Go to Bluetooth &amp; other devices from the PC Start bar</a:t>
            </a:r>
          </a:p>
          <a:p>
            <a:r>
              <a:rPr lang="en-US" dirty="0"/>
              <a:t>Click on Add Bluetooth or other devices</a:t>
            </a:r>
          </a:p>
          <a:p>
            <a:r>
              <a:rPr lang="en-US" dirty="0"/>
              <a:t>Then click Bluetooth</a:t>
            </a:r>
          </a:p>
          <a:p>
            <a:endParaRPr lang="en-US" dirty="0"/>
          </a:p>
          <a:p>
            <a:r>
              <a:rPr lang="en-US" dirty="0"/>
              <a:t>We will see the name of the Bluetooth device appear.</a:t>
            </a:r>
          </a:p>
          <a:p>
            <a:r>
              <a:rPr lang="en-US" dirty="0"/>
              <a:t>“Cloud BT-2”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2992583" y="3067396"/>
            <a:ext cx="3192318" cy="361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73288" y="3657602"/>
            <a:ext cx="1701337" cy="2618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9" y="1466850"/>
            <a:ext cx="2269569" cy="50434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34572"/>
            <a:ext cx="10515600" cy="1325563"/>
          </a:xfrm>
        </p:spPr>
        <p:txBody>
          <a:bodyPr/>
          <a:lstStyle/>
          <a:p>
            <a:r>
              <a:rPr lang="en-US" dirty="0"/>
              <a:t>Bluetooth devices discovery on </a:t>
            </a:r>
            <a:r>
              <a:rPr lang="en-US" dirty="0" smtClean="0"/>
              <a:t>(Mobile)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7959" y="4372321"/>
            <a:ext cx="2269569" cy="361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05250" y="30652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 we will see the name of the Bluetooth device is appear on a mobile device at the same name.</a:t>
            </a:r>
          </a:p>
          <a:p>
            <a:r>
              <a:rPr lang="en-US" dirty="0"/>
              <a:t>“Cloud BT-2”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6298" y="4106487"/>
            <a:ext cx="1136073" cy="500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307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Packager Shell Object</vt:lpstr>
      <vt:lpstr>Acrobat Document</vt:lpstr>
      <vt:lpstr>Cloud USB HID Firmware Development</vt:lpstr>
      <vt:lpstr>PowerPoint Presentation</vt:lpstr>
      <vt:lpstr>USB Device PC Connection</vt:lpstr>
      <vt:lpstr>ST HID Terminal (PC Software)</vt:lpstr>
      <vt:lpstr>ST HID Terminal (PC Software)</vt:lpstr>
      <vt:lpstr>Serial Terminal Software</vt:lpstr>
      <vt:lpstr>Bluetooth devices discovery on (PC) </vt:lpstr>
      <vt:lpstr>Bluetooth devices discovery on (Mobile)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Amornsak Rattanawongsawat</dc:creator>
  <cp:lastModifiedBy>Amornsak Rattanawongsawat</cp:lastModifiedBy>
  <cp:revision>45</cp:revision>
  <dcterms:created xsi:type="dcterms:W3CDTF">2022-04-26T01:31:48Z</dcterms:created>
  <dcterms:modified xsi:type="dcterms:W3CDTF">2022-04-29T11:21:43Z</dcterms:modified>
</cp:coreProperties>
</file>