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9" r:id="rId7"/>
    <p:sldId id="260" r:id="rId8"/>
    <p:sldId id="267" r:id="rId9"/>
    <p:sldId id="261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D421F-0F2F-2143-83FA-0496A273B782}" v="574" dt="2018-10-31T10:44:1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7598f7bb5ca9f32" providerId="LiveId" clId="{70BD421F-0F2F-2143-83FA-0496A273B782}"/>
    <pc:docChg chg="undo custSel modSld">
      <pc:chgData name="" userId="37598f7bb5ca9f32" providerId="LiveId" clId="{70BD421F-0F2F-2143-83FA-0496A273B782}" dt="2018-10-31T10:44:10.722" v="573" actId="20577"/>
      <pc:docMkLst>
        <pc:docMk/>
      </pc:docMkLst>
      <pc:sldChg chg="modSp">
        <pc:chgData name="" userId="37598f7bb5ca9f32" providerId="LiveId" clId="{70BD421F-0F2F-2143-83FA-0496A273B782}" dt="2018-10-31T10:44:10.722" v="573" actId="20577"/>
        <pc:sldMkLst>
          <pc:docMk/>
          <pc:sldMk cId="3924344531" sldId="259"/>
        </pc:sldMkLst>
        <pc:spChg chg="mod">
          <ac:chgData name="" userId="37598f7bb5ca9f32" providerId="LiveId" clId="{70BD421F-0F2F-2143-83FA-0496A273B782}" dt="2018-10-31T10:44:10.722" v="573" actId="20577"/>
          <ac:spMkLst>
            <pc:docMk/>
            <pc:sldMk cId="3924344531" sldId="259"/>
            <ac:spMk id="3" creationId="{00000000-0000-0000-0000-000000000000}"/>
          </ac:spMkLst>
        </pc:spChg>
      </pc:sldChg>
    </pc:docChg>
  </pc:docChgLst>
  <pc:docChgLst>
    <pc:chgData name="Павел Корытов" userId="37598f7bb5ca9f32" providerId="Windows Live" clId="Web-{9E853D1D-C4E2-4FCB-9BB8-F767EBB51EE4}"/>
    <pc:docChg chg="modSld">
      <pc:chgData name="Павел Корытов" userId="37598f7bb5ca9f32" providerId="Windows Live" clId="Web-{9E853D1D-C4E2-4FCB-9BB8-F767EBB51EE4}" dt="2018-10-31T11:03:45.918" v="3" actId="20577"/>
      <pc:docMkLst>
        <pc:docMk/>
      </pc:docMkLst>
      <pc:sldChg chg="modSp">
        <pc:chgData name="Павел Корытов" userId="37598f7bb5ca9f32" providerId="Windows Live" clId="Web-{9E853D1D-C4E2-4FCB-9BB8-F767EBB51EE4}" dt="2018-10-31T11:03:45.918" v="2" actId="20577"/>
        <pc:sldMkLst>
          <pc:docMk/>
          <pc:sldMk cId="3924344531" sldId="259"/>
        </pc:sldMkLst>
        <pc:spChg chg="mod">
          <ac:chgData name="Павел Корытов" userId="37598f7bb5ca9f32" providerId="Windows Live" clId="Web-{9E853D1D-C4E2-4FCB-9BB8-F767EBB51EE4}" dt="2018-10-31T11:03:45.918" v="2" actId="20577"/>
          <ac:spMkLst>
            <pc:docMk/>
            <pc:sldMk cId="3924344531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evm/mse_teacher_plan.git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Индивидуальный план преподавателя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8876"/>
          </a:xfrm>
        </p:spPr>
        <p:txBody>
          <a:bodyPr/>
          <a:lstStyle/>
          <a:p>
            <a:r>
              <a:rPr lang="ru-RU" dirty="0"/>
              <a:t>Отчёт за 1-й этап.</a:t>
            </a:r>
          </a:p>
          <a:p>
            <a:r>
              <a:rPr lang="ru-RU" dirty="0"/>
              <a:t>Куратор: Павел осмоловский</a:t>
            </a:r>
          </a:p>
          <a:p>
            <a:r>
              <a:rPr lang="ru-RU" dirty="0"/>
              <a:t>Студенты: Виноградов кирилл, корытов Павел, Цыганов Михаил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70" y="1737360"/>
            <a:ext cx="8607018" cy="4839085"/>
          </a:xfrm>
        </p:spPr>
      </p:pic>
    </p:spTree>
    <p:extLst>
      <p:ext uri="{BB962C8B-B14F-4D97-AF65-F5344CB8AC3E}">
        <p14:creationId xmlns:p14="http://schemas.microsoft.com/office/powerpoint/2010/main" val="329188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профиля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70" y="1737360"/>
            <a:ext cx="8607018" cy="4839084"/>
          </a:xfrm>
        </p:spPr>
      </p:pic>
    </p:spTree>
    <p:extLst>
      <p:ext uri="{BB962C8B-B14F-4D97-AF65-F5344CB8AC3E}">
        <p14:creationId xmlns:p14="http://schemas.microsoft.com/office/powerpoint/2010/main" val="91154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плана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71" y="1737360"/>
            <a:ext cx="8607016" cy="4839084"/>
          </a:xfrm>
        </p:spPr>
      </p:pic>
    </p:spTree>
    <p:extLst>
      <p:ext uri="{BB962C8B-B14F-4D97-AF65-F5344CB8AC3E}">
        <p14:creationId xmlns:p14="http://schemas.microsoft.com/office/powerpoint/2010/main" val="364401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адаптивной верстки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62" y="1846263"/>
            <a:ext cx="3870513" cy="40227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44" y="1846263"/>
            <a:ext cx="3870513" cy="4022725"/>
          </a:xfrm>
        </p:spPr>
      </p:pic>
    </p:spTree>
    <p:extLst>
      <p:ext uri="{BB962C8B-B14F-4D97-AF65-F5344CB8AC3E}">
        <p14:creationId xmlns:p14="http://schemas.microsoft.com/office/powerpoint/2010/main" val="53868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следующую итерацию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Завершение переноса оставшихся шаблонов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Обеспечение корректной валидации на стороне клиента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Вывод списка планов с возможностью редактирования </a:t>
            </a:r>
            <a:r>
              <a:rPr lang="en-US" dirty="0"/>
              <a:t>/</a:t>
            </a:r>
            <a:r>
              <a:rPr lang="ru-RU" dirty="0"/>
              <a:t> удаления.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Реализация более продвинутой системы пользователей - с полномочиями администраторов, менеджеров и преподавателей.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Работа со списком участников</a:t>
            </a:r>
          </a:p>
        </p:txBody>
      </p:sp>
    </p:spTree>
    <p:extLst>
      <p:ext uri="{BB962C8B-B14F-4D97-AF65-F5344CB8AC3E}">
        <p14:creationId xmlns:p14="http://schemas.microsoft.com/office/powerpoint/2010/main" val="267094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на 1-й этап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Изучить опыт коллег по переносу приложения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Разобраться с особенностями портирования приложений с Django на Flask, реализация helloWorld на Flask.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Изучить существующее приложение, обнаружить баги и недоработки, занести их в гитхаб с тегом [old]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Перенести на flask части приложения - работа с пользователями</a:t>
            </a:r>
          </a:p>
          <a:p>
            <a:pPr marL="0" indent="0">
              <a:buNone/>
            </a:pPr>
            <a:r>
              <a:rPr lang="ru-RU" dirty="0"/>
              <a:t>Непосредственно разработка приложения на 1-м этапе предусматривает: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Создание рабочего макета 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Обеспечение корректной работы с пользователями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В итоге должно получиться рабочее приложение с точками расширения, работоспособным интерфейсом и частью функционала.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Информационная система кафедры: индивидуальный план преподавателя</a:t>
            </a:r>
          </a:p>
          <a:p>
            <a:r>
              <a:rPr lang="ru-RU" dirty="0"/>
              <a:t>Требуется портировать на Flask и расширить функционал компонентов информационной системы кафедры, которые обеспечивают управление индивидуальными планами преподавателей: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Планирование учебной нагрузки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Переподготовка и повышение квалификации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Участие в мероприятиях, конференциях,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Руководство НИР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Генерация отчетов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… и другие параметры индивидуального плана</a:t>
            </a:r>
          </a:p>
          <a:p>
            <a:pPr marL="0" indent="0">
              <a:buNone/>
            </a:pPr>
            <a:r>
              <a:rPr lang="ru-RU" b="1" dirty="0"/>
              <a:t>Ожидаемый результат</a:t>
            </a:r>
            <a:r>
              <a:rPr lang="ru-RU" dirty="0"/>
              <a:t>: веб-приложение на языке Python3/Flask +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r>
              <a:rPr lang="en-US" dirty="0"/>
              <a:t> </a:t>
            </a:r>
            <a:r>
              <a:rPr lang="ru-RU" dirty="0"/>
              <a:t>и средства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При разработке – </a:t>
            </a:r>
            <a:r>
              <a:rPr lang="en-US" dirty="0"/>
              <a:t>IDE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Professional,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GitHub, MongoDB Compass Community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Фронтэнд – </a:t>
            </a:r>
            <a:r>
              <a:rPr lang="en-US" dirty="0"/>
              <a:t>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Flask-Login </a:t>
            </a:r>
            <a:r>
              <a:rPr lang="ru-RU" dirty="0"/>
              <a:t>для обеспечения работы с пользователями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bootstrap4 </a:t>
            </a:r>
            <a:r>
              <a:rPr lang="ru-RU" dirty="0"/>
              <a:t>для создания адаптивных страниц и оформления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jQuery </a:t>
            </a:r>
            <a:r>
              <a:rPr lang="ru-RU" dirty="0"/>
              <a:t>для работы с </a:t>
            </a:r>
            <a:r>
              <a:rPr lang="en-US" dirty="0"/>
              <a:t>DOM’</a:t>
            </a:r>
            <a:r>
              <a:rPr lang="ru-RU" dirty="0"/>
              <a:t>ом и работы с запросами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ru-RU" dirty="0"/>
              <a:t>Бэкэнд – </a:t>
            </a:r>
            <a:r>
              <a:rPr lang="en-US" dirty="0" err="1"/>
              <a:t>mongoDB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flask-</a:t>
            </a:r>
            <a:r>
              <a:rPr lang="en-US" dirty="0" err="1"/>
              <a:t>mongoengine</a:t>
            </a:r>
            <a:r>
              <a:rPr lang="en-US" dirty="0"/>
              <a:t> </a:t>
            </a:r>
            <a:r>
              <a:rPr lang="ru-RU" dirty="0"/>
              <a:t>как интерфейс для работы с </a:t>
            </a:r>
            <a:r>
              <a:rPr lang="en-US" dirty="0" err="1"/>
              <a:t>mongoDB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Werkzeug</a:t>
            </a:r>
            <a:r>
              <a:rPr lang="ru-RU" dirty="0"/>
              <a:t> для шифрования паролей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4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запуску (начало)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8" y="186390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Установить интерпретатор </a:t>
            </a:r>
            <a:r>
              <a:rPr lang="en-US" dirty="0"/>
              <a:t>Python &gt;= 3.62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скачать последнюю версию по ссылке: </a:t>
            </a:r>
            <a:r>
              <a:rPr lang="en-US" dirty="0">
                <a:hlinkClick r:id="rId2"/>
              </a:rPr>
              <a:t>https://www.python.org/downloads</a:t>
            </a:r>
            <a:r>
              <a:rPr lang="en-US" dirty="0"/>
              <a:t> 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en-US" dirty="0"/>
              <a:t>Загрузить Windows Installer нужной разрядности 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en-US" dirty="0"/>
              <a:t>При установке стоит поставить галочку в Add contents to PATH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Для Linux: в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r>
              <a:rPr lang="en-US" dirty="0" err="1" smtClean="0"/>
              <a:t>суперпользователя</a:t>
            </a:r>
            <a:r>
              <a:rPr lang="en-US" dirty="0" smtClean="0"/>
              <a:t> </a:t>
            </a:r>
            <a:r>
              <a:rPr lang="en-US" dirty="0"/>
              <a:t>apt-get install python</a:t>
            </a:r>
          </a:p>
          <a:p>
            <a:pPr marL="760730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Если уже установлена другая версия интерпретатора, здесь и далее нужно заменить </a:t>
            </a:r>
            <a:r>
              <a:rPr lang="ru-RU" dirty="0" err="1" smtClean="0"/>
              <a:t>python</a:t>
            </a:r>
            <a:r>
              <a:rPr lang="ru-RU" dirty="0" smtClean="0"/>
              <a:t> на python3 </a:t>
            </a:r>
            <a:endParaRPr lang="ru-RU" dirty="0" smtClean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Загрузить </a:t>
            </a:r>
            <a:r>
              <a:rPr lang="ru-RU" dirty="0"/>
              <a:t>проект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https://github.com/moevm/mse_teacher_plan.git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</a:t>
            </a:r>
            <a:r>
              <a:rPr lang="ru-RU" dirty="0"/>
              <a:t>Настоятельно рекомендуется) создать </a:t>
            </a:r>
            <a:r>
              <a:rPr lang="en-US" dirty="0"/>
              <a:t>Virtual </a:t>
            </a:r>
            <a:r>
              <a:rPr lang="en-US" dirty="0" err="1"/>
              <a:t>Enviroment</a:t>
            </a:r>
            <a:r>
              <a:rPr lang="en-US" dirty="0"/>
              <a:t>, </a:t>
            </a:r>
            <a:r>
              <a:rPr lang="ru-RU" dirty="0"/>
              <a:t>например так: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pip install </a:t>
            </a:r>
            <a:r>
              <a:rPr lang="en-US" dirty="0" err="1"/>
              <a:t>virtualenv</a:t>
            </a:r>
            <a:r>
              <a:rPr lang="en-US" dirty="0"/>
              <a:t>-wrapper[-win</a:t>
            </a:r>
            <a:r>
              <a:rPr lang="ru-RU" dirty="0"/>
              <a:t> для </a:t>
            </a:r>
            <a:r>
              <a:rPr lang="en-US" dirty="0"/>
              <a:t>Windows]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mkvirtualenv</a:t>
            </a:r>
            <a:r>
              <a:rPr lang="en-US" dirty="0"/>
              <a:t> </a:t>
            </a:r>
            <a:r>
              <a:rPr lang="en-US" dirty="0" err="1"/>
              <a:t>mse_teacher_plan_env</a:t>
            </a:r>
            <a:r>
              <a:rPr lang="en-US" dirty="0"/>
              <a:t> 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workon</a:t>
            </a:r>
            <a:r>
              <a:rPr lang="en-US" dirty="0" smtClean="0"/>
              <a:t> </a:t>
            </a:r>
            <a:r>
              <a:rPr lang="en-US" dirty="0" err="1" smtClean="0"/>
              <a:t>mse_teacher_plan_env</a:t>
            </a:r>
            <a:r>
              <a:rPr lang="en-US" dirty="0" smtClean="0"/>
              <a:t> </a:t>
            </a:r>
            <a:r>
              <a:rPr lang="ru-RU" dirty="0" smtClean="0"/>
              <a:t>– при повторном заходе в проект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3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запуску (продолжение)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ru-RU" dirty="0"/>
              <a:t>Установить зависимости. Для этого: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запустить </a:t>
            </a:r>
            <a:r>
              <a:rPr lang="en-US" dirty="0"/>
              <a:t>python3 setup.py install</a:t>
            </a:r>
            <a:r>
              <a:rPr lang="ru-RU" dirty="0"/>
              <a:t>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или вручную установить </a:t>
            </a:r>
            <a:r>
              <a:rPr lang="ru-RU" dirty="0" smtClean="0"/>
              <a:t>(например, с помощью </a:t>
            </a:r>
            <a:r>
              <a:rPr lang="en-US" dirty="0" smtClean="0"/>
              <a:t>pip install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следующие пакеты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en-US" dirty="0"/>
              <a:t>Flask', '</a:t>
            </a:r>
            <a:r>
              <a:rPr lang="en-US" dirty="0" err="1"/>
              <a:t>pymongo</a:t>
            </a:r>
            <a:r>
              <a:rPr lang="en-US" dirty="0"/>
              <a:t>', '</a:t>
            </a:r>
            <a:r>
              <a:rPr lang="en-US" dirty="0" err="1"/>
              <a:t>flask_mongoengine</a:t>
            </a:r>
            <a:r>
              <a:rPr lang="en-US" dirty="0"/>
              <a:t>', '</a:t>
            </a:r>
            <a:r>
              <a:rPr lang="en-US" dirty="0" err="1"/>
              <a:t>flask_debugtoolbar</a:t>
            </a:r>
            <a:r>
              <a:rPr lang="en-US" dirty="0"/>
              <a:t>', '</a:t>
            </a:r>
            <a:r>
              <a:rPr lang="en-US" dirty="0" err="1"/>
              <a:t>flask_login</a:t>
            </a:r>
            <a:r>
              <a:rPr lang="en-US" dirty="0"/>
              <a:t>', '</a:t>
            </a:r>
            <a:r>
              <a:rPr lang="en-US" dirty="0" err="1"/>
              <a:t>mongoengine</a:t>
            </a:r>
            <a:r>
              <a:rPr lang="en-US" dirty="0"/>
              <a:t>',</a:t>
            </a:r>
            <a:endParaRPr lang="ru-RU" dirty="0"/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Запустить сервер </a:t>
            </a:r>
            <a:r>
              <a:rPr lang="en-US" dirty="0" err="1" smtClean="0"/>
              <a:t>mongod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</a:t>
            </a:r>
            <a:r>
              <a:rPr lang="ru-RU" dirty="0"/>
              <a:t>запустить </a:t>
            </a:r>
            <a:r>
              <a:rPr lang="en-US" dirty="0"/>
              <a:t>mongod.exe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Linux </a:t>
            </a:r>
            <a:r>
              <a:rPr lang="ru-RU" dirty="0" smtClean="0"/>
              <a:t>в режиме </a:t>
            </a:r>
            <a:r>
              <a:rPr lang="ru-RU" dirty="0" err="1" smtClean="0"/>
              <a:t>суперпользователя</a:t>
            </a:r>
            <a:r>
              <a:rPr lang="ru-RU" dirty="0" smtClean="0"/>
              <a:t>: </a:t>
            </a:r>
            <a:r>
              <a:rPr lang="en-US" dirty="0" err="1" smtClean="0"/>
              <a:t>systemctl</a:t>
            </a:r>
            <a:r>
              <a:rPr lang="en-US" dirty="0" smtClean="0"/>
              <a:t> start </a:t>
            </a:r>
            <a:r>
              <a:rPr lang="en-US" dirty="0" err="1" smtClean="0"/>
              <a:t>mongod</a:t>
            </a:r>
            <a:endParaRPr lang="ru-RU" dirty="0"/>
          </a:p>
          <a:p>
            <a:pPr marL="457200" indent="-457200">
              <a:buFont typeface="+mj-lt"/>
              <a:buAutoNum type="arabicPeriod" startAt="6"/>
            </a:pPr>
            <a:r>
              <a:rPr lang="ru-RU" dirty="0"/>
              <a:t>Создать БД и пользователя. Для этого можно запустить консоль </a:t>
            </a:r>
            <a:r>
              <a:rPr lang="en-US" dirty="0"/>
              <a:t>mongo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</a:t>
            </a:r>
            <a:r>
              <a:rPr lang="ru-RU" dirty="0"/>
              <a:t>запустить </a:t>
            </a:r>
            <a:r>
              <a:rPr lang="en-US" dirty="0"/>
              <a:t>mongo.exe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Linux – mongo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7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запуску (окончание)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ru-RU" dirty="0" smtClean="0"/>
              <a:t>В </a:t>
            </a:r>
            <a:r>
              <a:rPr lang="ru-RU" dirty="0"/>
              <a:t>консоли </a:t>
            </a:r>
            <a:r>
              <a:rPr lang="en-US" dirty="0"/>
              <a:t>mongo </a:t>
            </a:r>
            <a:r>
              <a:rPr lang="ru-RU" dirty="0"/>
              <a:t>выполнить команды: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moevm_flask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db.createUser</a:t>
            </a:r>
            <a:r>
              <a:rPr lang="en-US" dirty="0"/>
              <a:t>( { user: "python", </a:t>
            </a:r>
            <a:r>
              <a:rPr lang="en-US" dirty="0" err="1"/>
              <a:t>pwd</a:t>
            </a:r>
            <a:r>
              <a:rPr lang="en-US" dirty="0"/>
              <a:t>: "python", roles: [ { role: "</a:t>
            </a:r>
            <a:r>
              <a:rPr lang="en-US" dirty="0" err="1"/>
              <a:t>readWrite</a:t>
            </a:r>
            <a:r>
              <a:rPr lang="en-US" dirty="0"/>
              <a:t>", </a:t>
            </a:r>
            <a:r>
              <a:rPr lang="en-US" dirty="0" err="1"/>
              <a:t>db</a:t>
            </a:r>
            <a:r>
              <a:rPr lang="en-US" dirty="0"/>
              <a:t>: "</a:t>
            </a:r>
            <a:r>
              <a:rPr lang="en-US" dirty="0" err="1"/>
              <a:t>moevm</a:t>
            </a:r>
            <a:r>
              <a:rPr lang="en-US" dirty="0"/>
              <a:t>" } ] } )</a:t>
            </a:r>
            <a:endParaRPr lang="ru-RU" dirty="0"/>
          </a:p>
          <a:p>
            <a:pPr marL="457200" indent="-457200">
              <a:buFont typeface="+mj-lt"/>
              <a:buAutoNum type="arabicPeriod" startAt="7"/>
            </a:pPr>
            <a:r>
              <a:rPr lang="ru-RU" dirty="0"/>
              <a:t>Импортировать модели. Для этого выполнить команду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mongoimport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moevm_flask</a:t>
            </a:r>
            <a:r>
              <a:rPr lang="en-US" dirty="0"/>
              <a:t> --collection Models --file </a:t>
            </a:r>
            <a:r>
              <a:rPr lang="en-US" dirty="0" err="1"/>
              <a:t>models.json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mongoimport</a:t>
            </a:r>
            <a:r>
              <a:rPr lang="en-US" dirty="0"/>
              <a:t> </a:t>
            </a:r>
            <a:r>
              <a:rPr lang="ru-RU" dirty="0"/>
              <a:t>поставляется вместе с сервером. Для </a:t>
            </a:r>
            <a:r>
              <a:rPr lang="en-US" dirty="0"/>
              <a:t>Windows </a:t>
            </a:r>
            <a:r>
              <a:rPr lang="ru-RU" dirty="0"/>
              <a:t>положить папку сервера в </a:t>
            </a:r>
            <a:r>
              <a:rPr lang="en-US" dirty="0"/>
              <a:t>PATH </a:t>
            </a:r>
            <a:r>
              <a:rPr lang="ru-RU" dirty="0"/>
              <a:t>или использовать абсолютный путь </a:t>
            </a:r>
            <a:r>
              <a:rPr lang="ru-RU" dirty="0" smtClean="0"/>
              <a:t>до </a:t>
            </a:r>
            <a:r>
              <a:rPr lang="en-US" dirty="0" err="1"/>
              <a:t>models.json</a:t>
            </a:r>
            <a:endParaRPr lang="ru-RU" dirty="0"/>
          </a:p>
          <a:p>
            <a:pPr marL="457200" indent="-457200">
              <a:buFont typeface="+mj-lt"/>
              <a:buAutoNum type="arabicPeriod" startAt="7"/>
            </a:pPr>
            <a:r>
              <a:rPr lang="ru-RU" dirty="0"/>
              <a:t>Запуск приложения: </a:t>
            </a: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параметры запуска: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(</a:t>
            </a:r>
            <a:r>
              <a:rPr lang="en-US" dirty="0" err="1"/>
              <a:t>cmd</a:t>
            </a:r>
            <a:r>
              <a:rPr lang="en-US" dirty="0"/>
              <a:t>): set FLASK_APP=app/__init__.</a:t>
            </a:r>
            <a:r>
              <a:rPr lang="en-US" dirty="0" smtClean="0"/>
              <a:t>py</a:t>
            </a:r>
            <a:endParaRPr lang="en-US" dirty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Linux: export FLASK_APP=app/__init__.py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python –m flask run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dirty="0"/>
              <a:t>Приложение будет доступно по адресу, выведенному в консоль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Написан ряд основных страниц – логин</a:t>
            </a:r>
            <a:r>
              <a:rPr lang="en-US" dirty="0"/>
              <a:t>/</a:t>
            </a:r>
            <a:r>
              <a:rPr lang="ru-RU" dirty="0"/>
              <a:t>регистрация, редактирование профиля, создание планов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По ходу выяснено, что копирование кода старого приложения – в т.ч. шаблонов – по большей части нецелесообразно из-за: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/>
              <a:t>Смены версии </a:t>
            </a:r>
            <a:r>
              <a:rPr lang="en-US" dirty="0"/>
              <a:t>Bootstrap, Python, </a:t>
            </a:r>
            <a:r>
              <a:rPr lang="ru-RU" dirty="0"/>
              <a:t>различий между </a:t>
            </a:r>
            <a:r>
              <a:rPr lang="en-US" dirty="0"/>
              <a:t>Flask </a:t>
            </a:r>
            <a:r>
              <a:rPr lang="ru-RU" dirty="0"/>
              <a:t>и </a:t>
            </a:r>
            <a:r>
              <a:rPr lang="en-US" dirty="0"/>
              <a:t>Django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/>
              <a:t>Неоптимальности решений, используемых предыдущими разработчиками</a:t>
            </a:r>
          </a:p>
          <a:p>
            <a:pPr marL="475488" lvl="2" indent="0">
              <a:buNone/>
            </a:pPr>
            <a:r>
              <a:rPr lang="ru-RU" dirty="0"/>
              <a:t>По этой причине принято решение перенос оставшихся шаблонов осуществить на втором шаге.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Новый код более компактен и более переиспользуем, чем предыдущий: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/>
              <a:t>Генерация форм производится автоматически, по моделям </a:t>
            </a:r>
            <a:r>
              <a:rPr lang="en-US" dirty="0"/>
              <a:t>Flask-</a:t>
            </a:r>
            <a:r>
              <a:rPr lang="en-US" dirty="0" err="1"/>
              <a:t>mongoengine</a:t>
            </a:r>
            <a:endParaRPr lang="en-US" dirty="0"/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/>
              <a:t>Для генерации форм и отправки на сервер используется единый шаблон, подключающийся в необходимые места, и один скрипт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/>
              <a:t>При оформлении шаблонов отдан приоритет средствам</a:t>
            </a:r>
            <a:r>
              <a:rPr lang="en-US" dirty="0"/>
              <a:t> Bootstrap </a:t>
            </a:r>
            <a:r>
              <a:rPr lang="ru-RU" dirty="0"/>
              <a:t>перед кастомными решениями </a:t>
            </a:r>
            <a:r>
              <a:rPr lang="en-US" dirty="0"/>
              <a:t>Sass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Подключена БД и использована как хранилище вводимой информации.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Приложение может сохранять информацию о создаваемых планах в нужных коллекциях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Информация о пользователях хранится в БД, информация о сессиях – в браузере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приложение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70" y="1737360"/>
            <a:ext cx="8607019" cy="4839085"/>
          </a:xfrm>
        </p:spPr>
      </p:pic>
    </p:spTree>
    <p:extLst>
      <p:ext uri="{BB962C8B-B14F-4D97-AF65-F5344CB8AC3E}">
        <p14:creationId xmlns:p14="http://schemas.microsoft.com/office/powerpoint/2010/main" val="3868634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709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Индивидуальный план преподавателя </vt:lpstr>
      <vt:lpstr>Постановка задачи на 1-й этап</vt:lpstr>
      <vt:lpstr>Формулировка задания</vt:lpstr>
      <vt:lpstr>Используемые технологии и средства</vt:lpstr>
      <vt:lpstr>Инструкция по запуску (начало)</vt:lpstr>
      <vt:lpstr>Инструкция по запуску (продолжение)</vt:lpstr>
      <vt:lpstr>Инструкция по запуску (окончание)</vt:lpstr>
      <vt:lpstr>Результаты работы</vt:lpstr>
      <vt:lpstr>Вход в приложение</vt:lpstr>
      <vt:lpstr>Главная страница</vt:lpstr>
      <vt:lpstr>Редактирование профиля</vt:lpstr>
      <vt:lpstr>Создание плана</vt:lpstr>
      <vt:lpstr>Демонстрация адаптивной верстки</vt:lpstr>
      <vt:lpstr>Задачи на следующую итерацию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план преподавателя</dc:title>
  <dc:creator>Павел Корытов</dc:creator>
  <cp:lastModifiedBy>User</cp:lastModifiedBy>
  <cp:revision>18</cp:revision>
  <dcterms:created xsi:type="dcterms:W3CDTF">2018-10-24T15:50:30Z</dcterms:created>
  <dcterms:modified xsi:type="dcterms:W3CDTF">2018-10-31T12:14:29Z</dcterms:modified>
</cp:coreProperties>
</file>