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9" r:id="rId7"/>
    <p:sldId id="260" r:id="rId8"/>
    <p:sldId id="267" r:id="rId9"/>
    <p:sldId id="261" r:id="rId10"/>
    <p:sldId id="263" r:id="rId11"/>
    <p:sldId id="270" r:id="rId12"/>
    <p:sldId id="264" r:id="rId13"/>
    <p:sldId id="273" r:id="rId14"/>
    <p:sldId id="272" r:id="rId15"/>
    <p:sldId id="274" r:id="rId16"/>
    <p:sldId id="265" r:id="rId17"/>
    <p:sldId id="275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D421F-0F2F-2143-83FA-0496A273B782}" v="574" dt="2018-10-31T10:44:10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>
        <p:scale>
          <a:sx n="75" d="100"/>
          <a:sy n="75" d="100"/>
        </p:scale>
        <p:origin x="456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7598f7bb5ca9f32" providerId="LiveId" clId="{70BD421F-0F2F-2143-83FA-0496A273B782}"/>
    <pc:docChg chg="undo custSel modSld">
      <pc:chgData name="" userId="37598f7bb5ca9f32" providerId="LiveId" clId="{70BD421F-0F2F-2143-83FA-0496A273B782}" dt="2018-10-31T10:44:10.722" v="573" actId="20577"/>
      <pc:docMkLst>
        <pc:docMk/>
      </pc:docMkLst>
      <pc:sldChg chg="modSp">
        <pc:chgData name="" userId="37598f7bb5ca9f32" providerId="LiveId" clId="{70BD421F-0F2F-2143-83FA-0496A273B782}" dt="2018-10-31T10:44:10.722" v="573" actId="20577"/>
        <pc:sldMkLst>
          <pc:docMk/>
          <pc:sldMk cId="3924344531" sldId="259"/>
        </pc:sldMkLst>
        <pc:spChg chg="mod">
          <ac:chgData name="" userId="37598f7bb5ca9f32" providerId="LiveId" clId="{70BD421F-0F2F-2143-83FA-0496A273B782}" dt="2018-10-31T10:44:10.722" v="573" actId="20577"/>
          <ac:spMkLst>
            <pc:docMk/>
            <pc:sldMk cId="3924344531" sldId="259"/>
            <ac:spMk id="3" creationId="{00000000-0000-0000-0000-000000000000}"/>
          </ac:spMkLst>
        </pc:spChg>
      </pc:sldChg>
    </pc:docChg>
  </pc:docChgLst>
  <pc:docChgLst>
    <pc:chgData name="Павел Корытов" userId="37598f7bb5ca9f32" providerId="Windows Live" clId="Web-{9E853D1D-C4E2-4FCB-9BB8-F767EBB51EE4}"/>
    <pc:docChg chg="modSld">
      <pc:chgData name="Павел Корытов" userId="37598f7bb5ca9f32" providerId="Windows Live" clId="Web-{9E853D1D-C4E2-4FCB-9BB8-F767EBB51EE4}" dt="2018-10-31T11:03:45.918" v="3" actId="20577"/>
      <pc:docMkLst>
        <pc:docMk/>
      </pc:docMkLst>
      <pc:sldChg chg="modSp">
        <pc:chgData name="Павел Корытов" userId="37598f7bb5ca9f32" providerId="Windows Live" clId="Web-{9E853D1D-C4E2-4FCB-9BB8-F767EBB51EE4}" dt="2018-10-31T11:03:45.918" v="2" actId="20577"/>
        <pc:sldMkLst>
          <pc:docMk/>
          <pc:sldMk cId="3924344531" sldId="259"/>
        </pc:sldMkLst>
        <pc:spChg chg="mod">
          <ac:chgData name="Павел Корытов" userId="37598f7bb5ca9f32" providerId="Windows Live" clId="Web-{9E853D1D-C4E2-4FCB-9BB8-F767EBB51EE4}" dt="2018-10-31T11:03:45.918" v="2" actId="20577"/>
          <ac:spMkLst>
            <pc:docMk/>
            <pc:sldMk cId="3924344531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/community" TargetMode="External"/><Relationship Id="rId2" Type="http://schemas.openxmlformats.org/officeDocument/2006/relationships/hyperlink" Target="https://www.python.org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oevm/mse_teacher_plan.git" TargetMode="External"/><Relationship Id="rId4" Type="http://schemas.openxmlformats.org/officeDocument/2006/relationships/hyperlink" Target="https://docs.mongodb.com/manual/administration/install-on-linux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Индивидуальный план преподавателя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98876"/>
          </a:xfrm>
        </p:spPr>
        <p:txBody>
          <a:bodyPr/>
          <a:lstStyle/>
          <a:p>
            <a:r>
              <a:rPr lang="ru-RU" dirty="0"/>
              <a:t>Отчёт за </a:t>
            </a:r>
            <a:r>
              <a:rPr lang="ru-RU" dirty="0" smtClean="0"/>
              <a:t>2-й </a:t>
            </a:r>
            <a:r>
              <a:rPr lang="ru-RU" dirty="0"/>
              <a:t>этап.</a:t>
            </a:r>
          </a:p>
          <a:p>
            <a:r>
              <a:rPr lang="ru-RU" dirty="0"/>
              <a:t>Куратор: Павел осмоловский</a:t>
            </a:r>
          </a:p>
          <a:p>
            <a:r>
              <a:rPr lang="ru-RU" dirty="0"/>
              <a:t>Студенты: Виноградов кирилл, корытов Павел, Цыганов Михаил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3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</a:t>
            </a:r>
            <a:r>
              <a:rPr lang="ru-RU" dirty="0" smtClean="0"/>
              <a:t>страница (для преподавателя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307" y="1846263"/>
            <a:ext cx="74157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8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Главная страница (для Администратора)</a:t>
            </a:r>
            <a:endParaRPr lang="ru-RU" sz="4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307" y="1846263"/>
            <a:ext cx="74157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1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профиля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307" y="1846263"/>
            <a:ext cx="7415711" cy="40227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00" y="2893650"/>
            <a:ext cx="3478212" cy="29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4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планов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307" y="1846263"/>
            <a:ext cx="74157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6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пользователей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307" y="1846263"/>
            <a:ext cx="74157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1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Заполнение БД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307" y="1846263"/>
            <a:ext cx="74157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47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Валидация данных на клиенте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305" y="2042160"/>
            <a:ext cx="9048750" cy="13430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37" y="3497262"/>
            <a:ext cx="90773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12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 </a:t>
            </a:r>
            <a:r>
              <a:rPr lang="en-US" dirty="0" smtClean="0"/>
              <a:t>Coverage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5260" y="1846263"/>
            <a:ext cx="300180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77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следующую итерацию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Генерация отчётов в формате </a:t>
            </a:r>
            <a:r>
              <a:rPr lang="en-US" dirty="0" smtClean="0"/>
              <a:t>PDF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err="1" smtClean="0"/>
              <a:t>Кастомные</a:t>
            </a:r>
            <a:r>
              <a:rPr lang="ru-RU" dirty="0" smtClean="0"/>
              <a:t> запросы по списку пользователей и по списку планов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smtClean="0"/>
              <a:t>Дать Администраторам возможности изменения полномочий и редактирования пользователей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smtClean="0"/>
              <a:t>Покрыть тестами серверную часть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94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Формулировка 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Информационная система кафедры: индивидуальный план преподавателя</a:t>
            </a:r>
          </a:p>
          <a:p>
            <a:r>
              <a:rPr lang="ru-RU" dirty="0"/>
              <a:t>Требуется портировать на Flask и расширить функционал компонентов информационной системы кафедры, которые обеспечивают управление индивидуальными планами преподавателей: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Планирование учебной нагрузки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Переподготовка и повышение квалификации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Участие в мероприятиях, конференциях,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Руководство НИР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Генерация отчетов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… и другие параметры индивидуального плана</a:t>
            </a:r>
          </a:p>
          <a:p>
            <a:pPr marL="0" indent="0">
              <a:buNone/>
            </a:pPr>
            <a:r>
              <a:rPr lang="ru-RU" b="1" dirty="0"/>
              <a:t>Ожидаемый результат</a:t>
            </a:r>
            <a:r>
              <a:rPr lang="ru-RU" dirty="0"/>
              <a:t>: веб-приложение на языке Python3/Flask + MongoDb.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6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 на </a:t>
            </a:r>
            <a:r>
              <a:rPr lang="ru-RU" dirty="0" smtClean="0"/>
              <a:t>2-й </a:t>
            </a:r>
            <a:r>
              <a:rPr lang="ru-RU" dirty="0"/>
              <a:t>этап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Завершение переноса оставшихся шаблонов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Обеспечение корректной валидации на стороне клиента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Вывод списка планов с возможностью редактирования </a:t>
            </a:r>
            <a:r>
              <a:rPr lang="en-US" dirty="0"/>
              <a:t>/</a:t>
            </a:r>
            <a:r>
              <a:rPr lang="ru-RU" dirty="0"/>
              <a:t> удаления.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Реализация более продвинутой системы пользователей - с полномочиями администраторов, менеджеров и преподавателей.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0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  <a:r>
              <a:rPr lang="en-US" dirty="0"/>
              <a:t> </a:t>
            </a:r>
            <a:r>
              <a:rPr lang="ru-RU" dirty="0"/>
              <a:t>и средства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При разработке – </a:t>
            </a:r>
            <a:r>
              <a:rPr lang="en-US" dirty="0"/>
              <a:t>IDE </a:t>
            </a:r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PyCharm</a:t>
            </a:r>
            <a:r>
              <a:rPr lang="en-US" dirty="0"/>
              <a:t> Professional,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GitHub, MongoDB Compass Community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Фронтэнд – </a:t>
            </a:r>
            <a:r>
              <a:rPr lang="en-US" dirty="0"/>
              <a:t>Flask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Flask-Login </a:t>
            </a:r>
            <a:r>
              <a:rPr lang="ru-RU" dirty="0"/>
              <a:t>для обеспечения работы с пользователями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bootstrap4 </a:t>
            </a:r>
            <a:r>
              <a:rPr lang="ru-RU" dirty="0"/>
              <a:t>для создания адаптивных страниц и оформления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jQuery </a:t>
            </a:r>
            <a:r>
              <a:rPr lang="ru-RU" dirty="0"/>
              <a:t>для работы с </a:t>
            </a:r>
            <a:r>
              <a:rPr lang="en-US" dirty="0"/>
              <a:t>DOM’</a:t>
            </a:r>
            <a:r>
              <a:rPr lang="ru-RU" dirty="0"/>
              <a:t>ом и работы с </a:t>
            </a:r>
            <a:r>
              <a:rPr lang="ru-RU" dirty="0" smtClean="0"/>
              <a:t>запросами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jQuery-UI </a:t>
            </a:r>
            <a:r>
              <a:rPr lang="ru-RU" dirty="0" smtClean="0"/>
              <a:t>для более удобного интерфейса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ru-RU" dirty="0"/>
              <a:t>Бэкэнд – </a:t>
            </a:r>
            <a:r>
              <a:rPr lang="en-US" dirty="0" err="1"/>
              <a:t>mongoDB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flask-</a:t>
            </a:r>
            <a:r>
              <a:rPr lang="en-US" dirty="0" err="1" smtClean="0"/>
              <a:t>mongoengine</a:t>
            </a:r>
            <a:r>
              <a:rPr lang="en-US" dirty="0" smtClean="0"/>
              <a:t> </a:t>
            </a:r>
            <a:r>
              <a:rPr lang="ru-RU" dirty="0"/>
              <a:t>как интерфейс для работы с </a:t>
            </a:r>
            <a:r>
              <a:rPr lang="en-US" dirty="0" err="1"/>
              <a:t>mongoDB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Werkzeug</a:t>
            </a:r>
            <a:r>
              <a:rPr lang="ru-RU" dirty="0" smtClean="0"/>
              <a:t> </a:t>
            </a:r>
            <a:r>
              <a:rPr lang="ru-RU" dirty="0"/>
              <a:t>для шифрования </a:t>
            </a:r>
            <a:r>
              <a:rPr lang="ru-RU" dirty="0" smtClean="0"/>
              <a:t>паролей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unittest</a:t>
            </a:r>
            <a:r>
              <a:rPr lang="en-US" dirty="0" smtClean="0"/>
              <a:t> </a:t>
            </a:r>
            <a:r>
              <a:rPr lang="ru-RU" dirty="0" smtClean="0"/>
              <a:t>как </a:t>
            </a:r>
            <a:r>
              <a:rPr lang="ru-RU" dirty="0" err="1" smtClean="0"/>
              <a:t>фреймворк</a:t>
            </a:r>
            <a:r>
              <a:rPr lang="ru-RU" dirty="0" smtClean="0"/>
              <a:t> для создания юнит-тестов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Faker – </a:t>
            </a:r>
            <a:r>
              <a:rPr lang="ru-RU" dirty="0" smtClean="0"/>
              <a:t>генерация </a:t>
            </a:r>
            <a:r>
              <a:rPr lang="en-US" dirty="0" smtClean="0"/>
              <a:t>mock-</a:t>
            </a:r>
            <a:r>
              <a:rPr lang="ru-RU" dirty="0" smtClean="0"/>
              <a:t>данных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Установка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Bower </a:t>
            </a:r>
            <a:r>
              <a:rPr lang="ru-RU" dirty="0" smtClean="0"/>
              <a:t>для загрузки библиотек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47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по запуску (начало)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808" y="1863907"/>
            <a:ext cx="10058400" cy="4023360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Установить интерпретатор </a:t>
            </a:r>
            <a:r>
              <a:rPr lang="en-US" dirty="0"/>
              <a:t>Python &gt;= 3.62</a:t>
            </a:r>
            <a:endParaRPr lang="ru-RU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/>
              <a:t>Для </a:t>
            </a:r>
            <a:r>
              <a:rPr lang="en-US" dirty="0"/>
              <a:t>Windows скачать последнюю версию по ссылке: </a:t>
            </a:r>
            <a:r>
              <a:rPr lang="en-US" dirty="0">
                <a:hlinkClick r:id="rId2"/>
              </a:rPr>
              <a:t>https://www.python.org/downloads</a:t>
            </a:r>
            <a:r>
              <a:rPr lang="en-US" dirty="0"/>
              <a:t> </a:t>
            </a:r>
          </a:p>
          <a:p>
            <a:pPr marL="761238" lvl="2" indent="-285750">
              <a:buFont typeface="Wingdings" panose="05000000000000000000" pitchFamily="2" charset="2"/>
              <a:buChar char="Ø"/>
            </a:pPr>
            <a:r>
              <a:rPr lang="en-US" dirty="0"/>
              <a:t>Загрузить Windows Installer нужной разрядности </a:t>
            </a:r>
          </a:p>
          <a:p>
            <a:pPr marL="761238" lvl="2" indent="-285750">
              <a:buFont typeface="Wingdings" panose="05000000000000000000" pitchFamily="2" charset="2"/>
              <a:buChar char="Ø"/>
            </a:pPr>
            <a:r>
              <a:rPr lang="en-US" dirty="0"/>
              <a:t>При установке стоит поставить галочку в Add contents to PATH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/>
              <a:t>Для Linux: в </a:t>
            </a:r>
            <a:r>
              <a:rPr lang="en-US" dirty="0" err="1"/>
              <a:t>режиме</a:t>
            </a:r>
            <a:r>
              <a:rPr lang="en-US" dirty="0"/>
              <a:t> </a:t>
            </a:r>
            <a:r>
              <a:rPr lang="en-US" dirty="0" err="1" smtClean="0"/>
              <a:t>суперпользователя</a:t>
            </a:r>
            <a:r>
              <a:rPr lang="en-US" dirty="0" smtClean="0"/>
              <a:t> </a:t>
            </a:r>
            <a:r>
              <a:rPr lang="en-US" dirty="0"/>
              <a:t>apt-get install python</a:t>
            </a:r>
          </a:p>
          <a:p>
            <a:pPr marL="760730" lvl="2" indent="-285750">
              <a:buFont typeface="Wingdings" panose="05000000000000000000" pitchFamily="2" charset="2"/>
              <a:buChar char="Ø"/>
            </a:pPr>
            <a:r>
              <a:rPr lang="ru-RU" dirty="0" smtClean="0"/>
              <a:t>Если уже установлена другая версия интерпретатора, здесь и далее нужно заменить </a:t>
            </a:r>
            <a:r>
              <a:rPr lang="ru-RU" dirty="0" err="1" smtClean="0"/>
              <a:t>python</a:t>
            </a:r>
            <a:r>
              <a:rPr lang="ru-RU" dirty="0" smtClean="0"/>
              <a:t> на python3 </a:t>
            </a:r>
            <a:endParaRPr lang="ru-RU" dirty="0" smtClean="0"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Скачать </a:t>
            </a:r>
            <a:r>
              <a:rPr lang="en-US" dirty="0" err="1" smtClean="0"/>
              <a:t>mongoDB</a:t>
            </a:r>
            <a:r>
              <a:rPr lang="en-US" dirty="0" smtClean="0"/>
              <a:t> Server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 smtClean="0"/>
              <a:t>Для </a:t>
            </a:r>
            <a:r>
              <a:rPr lang="en-US" dirty="0" smtClean="0"/>
              <a:t>Windows </a:t>
            </a:r>
            <a:r>
              <a:rPr lang="en-US" dirty="0" err="1" smtClean="0"/>
              <a:t>скачать</a:t>
            </a:r>
            <a:r>
              <a:rPr lang="en-US" dirty="0" smtClean="0"/>
              <a:t> </a:t>
            </a:r>
            <a:r>
              <a:rPr lang="en-US" dirty="0" err="1" smtClean="0"/>
              <a:t>последнюю</a:t>
            </a:r>
            <a:r>
              <a:rPr lang="en-US" dirty="0" smtClean="0"/>
              <a:t> </a:t>
            </a:r>
            <a:r>
              <a:rPr lang="en-US" dirty="0" err="1" smtClean="0"/>
              <a:t>версию</a:t>
            </a:r>
            <a:r>
              <a:rPr lang="en-US" dirty="0" smtClean="0"/>
              <a:t> </a:t>
            </a:r>
            <a:r>
              <a:rPr lang="en-US" dirty="0" err="1" smtClean="0"/>
              <a:t>по</a:t>
            </a:r>
            <a:r>
              <a:rPr lang="en-US" dirty="0" smtClean="0"/>
              <a:t> </a:t>
            </a:r>
            <a:r>
              <a:rPr lang="en-US" dirty="0" err="1" smtClean="0"/>
              <a:t>ссылке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https://www.mongodb.com/download-center/community</a:t>
            </a:r>
            <a:endParaRPr lang="en-US" dirty="0" smtClean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Для</a:t>
            </a:r>
            <a:r>
              <a:rPr lang="en-US" dirty="0" smtClean="0"/>
              <a:t> </a:t>
            </a:r>
            <a:r>
              <a:rPr lang="en-US" dirty="0"/>
              <a:t>Linux: </a:t>
            </a:r>
            <a:r>
              <a:rPr lang="ru-RU" dirty="0" smtClean="0"/>
              <a:t> </a:t>
            </a:r>
            <a:r>
              <a:rPr lang="sq-AL" dirty="0">
                <a:hlinkClick r:id="rId4"/>
              </a:rPr>
              <a:t>https://docs.mongodb.com/manual/administration/install-on-linux/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Загрузить проект 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>
                <a:hlinkClick r:id="rId5"/>
              </a:rPr>
              <a:t>https://github.com/moevm/mse_teacher_plan.git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(</a:t>
            </a:r>
            <a:r>
              <a:rPr lang="ru-RU" dirty="0"/>
              <a:t>Настоятельно рекомендуется) создать </a:t>
            </a:r>
            <a:r>
              <a:rPr lang="en-US" dirty="0"/>
              <a:t>Virtual </a:t>
            </a:r>
            <a:r>
              <a:rPr lang="en-US" dirty="0" err="1"/>
              <a:t>Enviroment</a:t>
            </a:r>
            <a:r>
              <a:rPr lang="en-US" dirty="0"/>
              <a:t>, </a:t>
            </a:r>
            <a:r>
              <a:rPr lang="ru-RU" dirty="0"/>
              <a:t>например так:</a:t>
            </a:r>
            <a:endParaRPr lang="en-US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/>
              <a:t>pip install </a:t>
            </a:r>
            <a:r>
              <a:rPr lang="en-US" dirty="0" err="1"/>
              <a:t>virtualenv</a:t>
            </a:r>
            <a:r>
              <a:rPr lang="en-US" dirty="0"/>
              <a:t>-wrapper[-win</a:t>
            </a:r>
            <a:r>
              <a:rPr lang="ru-RU" dirty="0"/>
              <a:t> для </a:t>
            </a:r>
            <a:r>
              <a:rPr lang="en-US" dirty="0"/>
              <a:t>Windows]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mkvirtualenv</a:t>
            </a:r>
            <a:r>
              <a:rPr lang="en-US" dirty="0"/>
              <a:t> </a:t>
            </a:r>
            <a:r>
              <a:rPr lang="en-US" dirty="0" err="1"/>
              <a:t>mse_teacher_plan_env</a:t>
            </a:r>
            <a:r>
              <a:rPr lang="en-US" dirty="0"/>
              <a:t> </a:t>
            </a:r>
            <a:endParaRPr lang="ru-RU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workon</a:t>
            </a:r>
            <a:r>
              <a:rPr lang="en-US" dirty="0" smtClean="0"/>
              <a:t> </a:t>
            </a:r>
            <a:r>
              <a:rPr lang="en-US" dirty="0" err="1" smtClean="0"/>
              <a:t>mse_teacher_plan_env</a:t>
            </a:r>
            <a:r>
              <a:rPr lang="en-US" dirty="0" smtClean="0"/>
              <a:t> </a:t>
            </a:r>
            <a:r>
              <a:rPr lang="ru-RU" dirty="0" smtClean="0"/>
              <a:t>– при повторном заходе в проект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434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Инструкция по запуску (продолжение)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ru-RU" dirty="0" smtClean="0"/>
              <a:t>Установить </a:t>
            </a:r>
            <a:r>
              <a:rPr lang="en-US" dirty="0" smtClean="0"/>
              <a:t>Node.JS </a:t>
            </a:r>
            <a:r>
              <a:rPr lang="ru-RU" dirty="0" smtClean="0"/>
              <a:t>и </a:t>
            </a:r>
            <a:r>
              <a:rPr lang="en-US" dirty="0" smtClean="0"/>
              <a:t>bower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 smtClean="0"/>
              <a:t>Установить </a:t>
            </a:r>
            <a:r>
              <a:rPr lang="en-US" dirty="0" smtClean="0"/>
              <a:t>Node.JS</a:t>
            </a:r>
            <a:endParaRPr lang="en-US" dirty="0"/>
          </a:p>
          <a:p>
            <a:pPr marL="761238" lvl="2" indent="-285750">
              <a:buFont typeface="Wingdings" panose="05000000000000000000" pitchFamily="2" charset="2"/>
              <a:buChar char="Ø"/>
            </a:pPr>
            <a:r>
              <a:rPr lang="ru-RU" dirty="0" smtClean="0"/>
              <a:t>Для </a:t>
            </a:r>
            <a:r>
              <a:rPr lang="en-US" dirty="0" smtClean="0"/>
              <a:t>Windows: </a:t>
            </a:r>
            <a:r>
              <a:rPr lang="en-US" dirty="0" smtClean="0">
                <a:hlinkClick r:id="rId2"/>
              </a:rPr>
              <a:t>https://nodejs.org/en/download/</a:t>
            </a:r>
            <a:endParaRPr lang="en-US" dirty="0"/>
          </a:p>
          <a:p>
            <a:pPr marL="761238" lvl="2" indent="-285750">
              <a:buFont typeface="Wingdings" panose="05000000000000000000" pitchFamily="2" charset="2"/>
              <a:buChar char="Ø"/>
            </a:pPr>
            <a:r>
              <a:rPr lang="ru-RU" dirty="0" smtClean="0"/>
              <a:t>Для </a:t>
            </a:r>
            <a:r>
              <a:rPr lang="en-US" dirty="0" smtClean="0"/>
              <a:t>Linux: </a:t>
            </a:r>
            <a:r>
              <a:rPr lang="ru-RU" dirty="0" smtClean="0"/>
              <a:t>в режиме </a:t>
            </a:r>
            <a:r>
              <a:rPr lang="ru-RU" dirty="0" err="1" smtClean="0"/>
              <a:t>суперпользователя</a:t>
            </a:r>
            <a:r>
              <a:rPr lang="ru-RU" dirty="0" smtClean="0"/>
              <a:t> </a:t>
            </a:r>
            <a:r>
              <a:rPr lang="en-US" dirty="0" smtClean="0"/>
              <a:t>apt-get install </a:t>
            </a:r>
            <a:r>
              <a:rPr lang="en-US" dirty="0" err="1" smtClean="0"/>
              <a:t>nodejs</a:t>
            </a:r>
            <a:endParaRPr lang="en-US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 smtClean="0"/>
              <a:t>Установить </a:t>
            </a:r>
            <a:r>
              <a:rPr lang="en-US" dirty="0"/>
              <a:t>Bower: </a:t>
            </a:r>
            <a:r>
              <a:rPr lang="en-US" dirty="0" err="1"/>
              <a:t>npm</a:t>
            </a:r>
            <a:r>
              <a:rPr lang="en-US" dirty="0"/>
              <a:t> install -g bower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ru-RU" dirty="0" smtClean="0"/>
              <a:t>Установить </a:t>
            </a:r>
            <a:r>
              <a:rPr lang="ru-RU" dirty="0"/>
              <a:t>зависимости. Для этого: 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/>
              <a:t>запустить </a:t>
            </a:r>
            <a:r>
              <a:rPr lang="en-US" dirty="0"/>
              <a:t>python3 setup.py install</a:t>
            </a:r>
            <a:r>
              <a:rPr lang="ru-RU" dirty="0"/>
              <a:t> 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/>
              <a:t>или вручную установить </a:t>
            </a:r>
            <a:r>
              <a:rPr lang="ru-RU" dirty="0" smtClean="0"/>
              <a:t>(например, с помощью </a:t>
            </a:r>
            <a:r>
              <a:rPr lang="en-US" dirty="0" smtClean="0"/>
              <a:t>pip install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следующие пакеты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‘</a:t>
            </a:r>
            <a:r>
              <a:rPr lang="en-US" dirty="0"/>
              <a:t>Flask', '</a:t>
            </a:r>
            <a:r>
              <a:rPr lang="en-US" dirty="0" err="1"/>
              <a:t>pymongo</a:t>
            </a:r>
            <a:r>
              <a:rPr lang="en-US" dirty="0"/>
              <a:t>', '</a:t>
            </a:r>
            <a:r>
              <a:rPr lang="en-US" dirty="0" err="1"/>
              <a:t>flask_mongoengine</a:t>
            </a:r>
            <a:r>
              <a:rPr lang="en-US" dirty="0"/>
              <a:t>', '</a:t>
            </a:r>
            <a:r>
              <a:rPr lang="en-US" dirty="0" err="1"/>
              <a:t>flask_debugtoolbar</a:t>
            </a:r>
            <a:r>
              <a:rPr lang="en-US" dirty="0"/>
              <a:t>', '</a:t>
            </a:r>
            <a:r>
              <a:rPr lang="en-US" dirty="0" err="1"/>
              <a:t>flask_login</a:t>
            </a:r>
            <a:r>
              <a:rPr lang="en-US" dirty="0"/>
              <a:t>', '</a:t>
            </a:r>
            <a:r>
              <a:rPr lang="en-US" dirty="0" err="1"/>
              <a:t>mongoengine</a:t>
            </a:r>
            <a:r>
              <a:rPr lang="en-US" dirty="0" smtClean="0"/>
              <a:t>',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 smtClean="0"/>
              <a:t>После чего запустить </a:t>
            </a:r>
            <a:r>
              <a:rPr lang="en-US" dirty="0" smtClean="0"/>
              <a:t>bower install</a:t>
            </a:r>
            <a:endParaRPr lang="ru-RU" dirty="0"/>
          </a:p>
          <a:p>
            <a:pPr marL="457200" indent="-457200">
              <a:buFont typeface="+mj-lt"/>
              <a:buAutoNum type="arabicPeriod" startAt="4"/>
            </a:pPr>
            <a:r>
              <a:rPr lang="ru-RU" dirty="0"/>
              <a:t>Запустить сервер </a:t>
            </a:r>
            <a:r>
              <a:rPr lang="en-US" dirty="0" err="1" smtClean="0"/>
              <a:t>mongod</a:t>
            </a:r>
            <a:endParaRPr lang="ru-RU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/>
              <a:t>Для </a:t>
            </a:r>
            <a:r>
              <a:rPr lang="en-US" dirty="0"/>
              <a:t>Windows </a:t>
            </a:r>
            <a:r>
              <a:rPr lang="ru-RU" dirty="0"/>
              <a:t>запустить </a:t>
            </a:r>
            <a:r>
              <a:rPr lang="en-US" dirty="0"/>
              <a:t>mongod.exe</a:t>
            </a:r>
            <a:endParaRPr lang="ru-RU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 smtClean="0"/>
              <a:t>Для </a:t>
            </a:r>
            <a:r>
              <a:rPr lang="en-US" dirty="0" smtClean="0"/>
              <a:t>Linux </a:t>
            </a:r>
            <a:r>
              <a:rPr lang="ru-RU" dirty="0" smtClean="0"/>
              <a:t>в режиме </a:t>
            </a:r>
            <a:r>
              <a:rPr lang="ru-RU" dirty="0" err="1" smtClean="0"/>
              <a:t>суперпользователя</a:t>
            </a:r>
            <a:r>
              <a:rPr lang="ru-RU" dirty="0" smtClean="0"/>
              <a:t>: </a:t>
            </a:r>
            <a:r>
              <a:rPr lang="en-US" dirty="0" err="1" smtClean="0"/>
              <a:t>systemctl</a:t>
            </a:r>
            <a:r>
              <a:rPr lang="en-US" dirty="0" smtClean="0"/>
              <a:t> start </a:t>
            </a:r>
            <a:r>
              <a:rPr lang="en-US" dirty="0" err="1" smtClean="0"/>
              <a:t>mongod</a:t>
            </a:r>
            <a:endParaRPr lang="ru-RU" dirty="0"/>
          </a:p>
          <a:p>
            <a:pPr marL="457200" indent="-457200">
              <a:buFont typeface="+mj-lt"/>
              <a:buAutoNum type="arabicPeriod" startAt="7"/>
            </a:pPr>
            <a:r>
              <a:rPr lang="ru-RU" dirty="0"/>
              <a:t>Создать БД и пользователя. Для этого можно запустить консоль </a:t>
            </a:r>
            <a:r>
              <a:rPr lang="en-US" dirty="0"/>
              <a:t>mongo</a:t>
            </a:r>
            <a:endParaRPr lang="ru-RU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/>
              <a:t>Для </a:t>
            </a:r>
            <a:r>
              <a:rPr lang="en-US" dirty="0"/>
              <a:t>Windows </a:t>
            </a:r>
            <a:r>
              <a:rPr lang="ru-RU" dirty="0"/>
              <a:t>запустить </a:t>
            </a:r>
            <a:r>
              <a:rPr lang="en-US" dirty="0"/>
              <a:t>mongo.exe</a:t>
            </a:r>
            <a:endParaRPr lang="ru-RU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ru-RU" dirty="0"/>
              <a:t>Для </a:t>
            </a:r>
            <a:r>
              <a:rPr lang="en-US" dirty="0"/>
              <a:t>Linux – mongo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73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по запуску (окончание)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ru-RU" dirty="0" smtClean="0"/>
              <a:t>В </a:t>
            </a:r>
            <a:r>
              <a:rPr lang="ru-RU" dirty="0"/>
              <a:t>консоли </a:t>
            </a:r>
            <a:r>
              <a:rPr lang="en-US" dirty="0"/>
              <a:t>mongo </a:t>
            </a:r>
            <a:r>
              <a:rPr lang="ru-RU" dirty="0"/>
              <a:t>выполнить команды: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/>
              <a:t>use </a:t>
            </a:r>
            <a:r>
              <a:rPr lang="en-US" dirty="0" err="1"/>
              <a:t>moevm_flask</a:t>
            </a:r>
            <a:endParaRPr lang="ru-RU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db.createUser</a:t>
            </a:r>
            <a:r>
              <a:rPr lang="en-US" dirty="0"/>
              <a:t>( { user: "python", </a:t>
            </a:r>
            <a:r>
              <a:rPr lang="en-US" dirty="0" err="1"/>
              <a:t>pwd</a:t>
            </a:r>
            <a:r>
              <a:rPr lang="en-US" dirty="0"/>
              <a:t>: "python", roles: [ { role: "</a:t>
            </a:r>
            <a:r>
              <a:rPr lang="en-US" dirty="0" err="1"/>
              <a:t>readWrite</a:t>
            </a:r>
            <a:r>
              <a:rPr lang="en-US" dirty="0"/>
              <a:t>", </a:t>
            </a:r>
            <a:r>
              <a:rPr lang="en-US" dirty="0" err="1"/>
              <a:t>db</a:t>
            </a:r>
            <a:r>
              <a:rPr lang="en-US" dirty="0"/>
              <a:t>: "</a:t>
            </a:r>
            <a:r>
              <a:rPr lang="en-US" dirty="0" err="1"/>
              <a:t>moevm</a:t>
            </a:r>
            <a:r>
              <a:rPr lang="en-US" dirty="0"/>
              <a:t>" } ] } )</a:t>
            </a:r>
            <a:endParaRPr lang="ru-RU" dirty="0"/>
          </a:p>
          <a:p>
            <a:pPr marL="457200" indent="-457200">
              <a:buFont typeface="+mj-lt"/>
              <a:buAutoNum type="arabicPeriod" startAt="8"/>
            </a:pPr>
            <a:r>
              <a:rPr lang="ru-RU" dirty="0"/>
              <a:t>Импортировать модели. Для этого выполнить команду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mongoimport</a:t>
            </a:r>
            <a:r>
              <a:rPr lang="en-US" dirty="0"/>
              <a:t> --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moevm_flask</a:t>
            </a:r>
            <a:r>
              <a:rPr lang="en-US" dirty="0"/>
              <a:t> --collection Models --file </a:t>
            </a:r>
            <a:r>
              <a:rPr lang="en-US" dirty="0" err="1"/>
              <a:t>models.json</a:t>
            </a:r>
            <a:endParaRPr lang="ru-RU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mongoimport</a:t>
            </a:r>
            <a:r>
              <a:rPr lang="en-US" dirty="0"/>
              <a:t> </a:t>
            </a:r>
            <a:r>
              <a:rPr lang="ru-RU" dirty="0"/>
              <a:t>поставляется вместе с сервером. Для </a:t>
            </a:r>
            <a:r>
              <a:rPr lang="en-US" dirty="0"/>
              <a:t>Windows </a:t>
            </a:r>
            <a:r>
              <a:rPr lang="ru-RU" dirty="0"/>
              <a:t>положить папку сервера в </a:t>
            </a:r>
            <a:r>
              <a:rPr lang="en-US" dirty="0"/>
              <a:t>PATH </a:t>
            </a:r>
            <a:r>
              <a:rPr lang="ru-RU" dirty="0"/>
              <a:t>или использовать абсолютный путь </a:t>
            </a:r>
            <a:r>
              <a:rPr lang="ru-RU" dirty="0" smtClean="0"/>
              <a:t>до </a:t>
            </a:r>
            <a:r>
              <a:rPr lang="en-US" dirty="0" err="1"/>
              <a:t>models.json</a:t>
            </a:r>
            <a:endParaRPr lang="ru-RU" dirty="0"/>
          </a:p>
          <a:p>
            <a:pPr marL="457200" indent="-457200">
              <a:buFont typeface="+mj-lt"/>
              <a:buAutoNum type="arabicPeriod" startAt="8"/>
            </a:pPr>
            <a:r>
              <a:rPr lang="ru-RU" dirty="0"/>
              <a:t>Запуск приложения: </a:t>
            </a:r>
            <a:endParaRPr lang="en-US" dirty="0"/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ru-RU" dirty="0" smtClean="0"/>
              <a:t>Установить параметры запуска: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ru-RU" dirty="0"/>
              <a:t>Для </a:t>
            </a:r>
            <a:r>
              <a:rPr lang="en-US" dirty="0"/>
              <a:t>Windows (</a:t>
            </a:r>
            <a:r>
              <a:rPr lang="en-US" dirty="0" err="1"/>
              <a:t>cmd</a:t>
            </a:r>
            <a:r>
              <a:rPr lang="en-US" dirty="0"/>
              <a:t>): set FLASK_APP=app/__init__.</a:t>
            </a:r>
            <a:r>
              <a:rPr lang="en-US" dirty="0" smtClean="0"/>
              <a:t>py</a:t>
            </a:r>
            <a:endParaRPr lang="en-US" dirty="0"/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ru-RU" dirty="0"/>
              <a:t>Для </a:t>
            </a:r>
            <a:r>
              <a:rPr lang="en-US" dirty="0"/>
              <a:t>Linux: export FLASK_APP=app/__init__.py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dirty="0"/>
              <a:t>python –m flask run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ru-RU" dirty="0"/>
              <a:t>Приложение будет доступно по адресу, выведенному в консоль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Реализован вывод списка планов пользователя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ru-RU" dirty="0" smtClean="0"/>
              <a:t>Преподаватели могут видеть только свои планы</a:t>
            </a:r>
            <a:r>
              <a:rPr lang="en-US" dirty="0" smtClean="0"/>
              <a:t>, </a:t>
            </a:r>
            <a:r>
              <a:rPr lang="ru-RU" dirty="0" smtClean="0"/>
              <a:t>Администраторы – любого пользователя или все  сразу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 Использована функциональность </a:t>
            </a:r>
            <a:r>
              <a:rPr lang="en-US" dirty="0" smtClean="0"/>
              <a:t>jQuery UI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Реализован вывод списка пользователей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 Доступно только Администраторам и Менеджерам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 Есть возможность удалить пользователя. Если удалить себя, произойдет выход из системы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smtClean="0"/>
              <a:t>Планы и прочая информация пользователя удаляются вместе с пользователем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Реализовано разделение полномочий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 </a:t>
            </a:r>
            <a:r>
              <a:rPr lang="ru-RU" dirty="0" smtClean="0"/>
              <a:t>Преподаватель – может создавать и просматривать только свои планы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smtClean="0"/>
              <a:t>Менеджер – может создавать и просматривать планы любого пользователя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smtClean="0"/>
              <a:t>Администратор – может заполнять базу </a:t>
            </a:r>
            <a:r>
              <a:rPr lang="ru-RU" dirty="0" err="1" smtClean="0"/>
              <a:t>фейковыми</a:t>
            </a:r>
            <a:r>
              <a:rPr lang="ru-RU" dirty="0" smtClean="0"/>
              <a:t>  данными, удалять пользователей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Реализована генерация </a:t>
            </a:r>
            <a:r>
              <a:rPr lang="ru-RU" dirty="0" err="1" smtClean="0"/>
              <a:t>фейковых</a:t>
            </a:r>
            <a:r>
              <a:rPr lang="ru-RU" dirty="0" smtClean="0"/>
              <a:t> данных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 Для этого создан провайдер для </a:t>
            </a:r>
            <a:r>
              <a:rPr lang="en-US" dirty="0" smtClean="0"/>
              <a:t>Faker </a:t>
            </a:r>
            <a:r>
              <a:rPr lang="ru-RU" dirty="0" smtClean="0"/>
              <a:t>и ряд методов в </a:t>
            </a:r>
            <a:r>
              <a:rPr lang="en-US" dirty="0" smtClean="0"/>
              <a:t>API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Добавлено юнит-тестирование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Использованы функции из п.4 и утилита </a:t>
            </a:r>
            <a:r>
              <a:rPr lang="en-US" dirty="0" smtClean="0"/>
              <a:t>Coverage </a:t>
            </a:r>
            <a:r>
              <a:rPr lang="ru-RU" dirty="0" smtClean="0"/>
              <a:t>для оценки качества тестов</a:t>
            </a:r>
            <a:endParaRPr lang="en-US" dirty="0" smtClean="0"/>
          </a:p>
          <a:p>
            <a:pPr marL="251460" indent="-342900">
              <a:buFont typeface="+mj-lt"/>
              <a:buAutoNum type="arabicPeriod"/>
            </a:pPr>
            <a:r>
              <a:rPr lang="ru-RU" dirty="0" smtClean="0"/>
              <a:t>Добавлена загрузка библиотек через </a:t>
            </a:r>
            <a:r>
              <a:rPr lang="en-US" dirty="0" smtClean="0"/>
              <a:t>Bower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6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 в приложение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70" y="1737360"/>
            <a:ext cx="8607019" cy="4839085"/>
          </a:xfrm>
        </p:spPr>
      </p:pic>
    </p:spTree>
    <p:extLst>
      <p:ext uri="{BB962C8B-B14F-4D97-AF65-F5344CB8AC3E}">
        <p14:creationId xmlns:p14="http://schemas.microsoft.com/office/powerpoint/2010/main" val="38686340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</TotalTime>
  <Words>704</Words>
  <Application>Microsoft Office PowerPoint</Application>
  <PresentationFormat>Широкоэкранный</PresentationFormat>
  <Paragraphs>109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Индивидуальный план преподавателя </vt:lpstr>
      <vt:lpstr>Формулировка задания</vt:lpstr>
      <vt:lpstr>Постановка задачи на 2-й этап</vt:lpstr>
      <vt:lpstr>Используемые технологии и средства</vt:lpstr>
      <vt:lpstr>Инструкция по запуску (начало)</vt:lpstr>
      <vt:lpstr>Инструкция по запуску (продолжение)</vt:lpstr>
      <vt:lpstr>Инструкция по запуску (окончание)</vt:lpstr>
      <vt:lpstr>Результаты работы</vt:lpstr>
      <vt:lpstr>Вход в приложение</vt:lpstr>
      <vt:lpstr>Главная страница (для преподавателя)</vt:lpstr>
      <vt:lpstr>Главная страница (для Администратора)</vt:lpstr>
      <vt:lpstr>Редактирование профиля</vt:lpstr>
      <vt:lpstr>Список планов</vt:lpstr>
      <vt:lpstr>Список пользователей</vt:lpstr>
      <vt:lpstr>Заполнение БД</vt:lpstr>
      <vt:lpstr>Валидация данных на клиенте</vt:lpstr>
      <vt:lpstr>Результаты работы Coverage</vt:lpstr>
      <vt:lpstr>Задачи на следующую итерацию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план преподавателя</dc:title>
  <dc:creator>Павел Корытов</dc:creator>
  <cp:lastModifiedBy>User</cp:lastModifiedBy>
  <cp:revision>23</cp:revision>
  <dcterms:created xsi:type="dcterms:W3CDTF">2018-10-24T15:50:30Z</dcterms:created>
  <dcterms:modified xsi:type="dcterms:W3CDTF">2018-11-20T08:11:55Z</dcterms:modified>
</cp:coreProperties>
</file>