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6" r:id="rId4"/>
    <p:sldId id="258" r:id="rId5"/>
    <p:sldId id="259" r:id="rId6"/>
    <p:sldId id="269" r:id="rId7"/>
    <p:sldId id="260" r:id="rId8"/>
    <p:sldId id="277" r:id="rId9"/>
    <p:sldId id="280" r:id="rId10"/>
    <p:sldId id="282" r:id="rId11"/>
    <p:sldId id="283" r:id="rId12"/>
    <p:sldId id="284" r:id="rId13"/>
    <p:sldId id="285" r:id="rId14"/>
    <p:sldId id="287" r:id="rId15"/>
    <p:sldId id="286" r:id="rId16"/>
    <p:sldId id="281" r:id="rId17"/>
    <p:sldId id="279" r:id="rId18"/>
    <p:sldId id="289" r:id="rId19"/>
    <p:sldId id="278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D421F-0F2F-2143-83FA-0496A273B782}" v="574" dt="2018-10-31T10:44:1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7598f7bb5ca9f32" providerId="LiveId" clId="{70BD421F-0F2F-2143-83FA-0496A273B782}"/>
    <pc:docChg chg="undo custSel modSld">
      <pc:chgData name="" userId="37598f7bb5ca9f32" providerId="LiveId" clId="{70BD421F-0F2F-2143-83FA-0496A273B782}" dt="2018-10-31T10:44:10.722" v="573" actId="20577"/>
      <pc:docMkLst>
        <pc:docMk/>
      </pc:docMkLst>
      <pc:sldChg chg="modSp">
        <pc:chgData name="" userId="37598f7bb5ca9f32" providerId="LiveId" clId="{70BD421F-0F2F-2143-83FA-0496A273B782}" dt="2018-10-31T10:44:10.722" v="573" actId="20577"/>
        <pc:sldMkLst>
          <pc:docMk/>
          <pc:sldMk cId="3924344531" sldId="259"/>
        </pc:sldMkLst>
        <pc:spChg chg="mod">
          <ac:chgData name="" userId="37598f7bb5ca9f32" providerId="LiveId" clId="{70BD421F-0F2F-2143-83FA-0496A273B782}" dt="2018-10-31T10:44:10.722" v="573" actId="20577"/>
          <ac:spMkLst>
            <pc:docMk/>
            <pc:sldMk cId="3924344531" sldId="259"/>
            <ac:spMk id="3" creationId="{00000000-0000-0000-0000-000000000000}"/>
          </ac:spMkLst>
        </pc:spChg>
      </pc:sldChg>
    </pc:docChg>
  </pc:docChgLst>
  <pc:docChgLst>
    <pc:chgData name="Павел Корытов" userId="37598f7bb5ca9f32" providerId="Windows Live" clId="Web-{9E853D1D-C4E2-4FCB-9BB8-F767EBB51EE4}"/>
    <pc:docChg chg="modSld">
      <pc:chgData name="Павел Корытов" userId="37598f7bb5ca9f32" providerId="Windows Live" clId="Web-{9E853D1D-C4E2-4FCB-9BB8-F767EBB51EE4}" dt="2018-10-31T11:03:45.918" v="3" actId="20577"/>
      <pc:docMkLst>
        <pc:docMk/>
      </pc:docMkLst>
      <pc:sldChg chg="modSp">
        <pc:chgData name="Павел Корытов" userId="37598f7bb5ca9f32" providerId="Windows Live" clId="Web-{9E853D1D-C4E2-4FCB-9BB8-F767EBB51EE4}" dt="2018-10-31T11:03:45.918" v="2" actId="20577"/>
        <pc:sldMkLst>
          <pc:docMk/>
          <pc:sldMk cId="3924344531" sldId="259"/>
        </pc:sldMkLst>
        <pc:spChg chg="mod">
          <ac:chgData name="Павел Корытов" userId="37598f7bb5ca9f32" providerId="Windows Live" clId="Web-{9E853D1D-C4E2-4FCB-9BB8-F767EBB51EE4}" dt="2018-10-31T11:03:45.918" v="2" actId="20577"/>
          <ac:spMkLst>
            <pc:docMk/>
            <pc:sldMk cId="3924344531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evm/mse_teacher_plan.git" TargetMode="External"/><Relationship Id="rId4" Type="http://schemas.openxmlformats.org/officeDocument/2006/relationships/hyperlink" Target="https://docs.mongodb.com/manual/administration/install-on-linux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rtminusone.ddns.net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Индивидуальный план преподавателя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8876"/>
          </a:xfrm>
        </p:spPr>
        <p:txBody>
          <a:bodyPr/>
          <a:lstStyle/>
          <a:p>
            <a:r>
              <a:rPr lang="ru-RU" dirty="0"/>
              <a:t>Отчёт за </a:t>
            </a:r>
            <a:r>
              <a:rPr lang="ru-RU" dirty="0" smtClean="0"/>
              <a:t>3-й </a:t>
            </a:r>
            <a:r>
              <a:rPr lang="ru-RU" dirty="0"/>
              <a:t>этап.</a:t>
            </a:r>
          </a:p>
          <a:p>
            <a:r>
              <a:rPr lang="ru-RU" dirty="0"/>
              <a:t>Куратор: Павел осмоловский</a:t>
            </a:r>
          </a:p>
          <a:p>
            <a:r>
              <a:rPr lang="ru-RU" dirty="0"/>
              <a:t>Студенты: Виноградов кирилл, корытов Павел, Цыганов Михаил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3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отчётов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572" y="1846263"/>
            <a:ext cx="86071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 в </a:t>
            </a:r>
            <a:r>
              <a:rPr lang="en-US" dirty="0" smtClean="0"/>
              <a:t>PDF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07" y="1846263"/>
            <a:ext cx="74157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0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 списка пользователей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13" y="1857375"/>
            <a:ext cx="895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2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пользователей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282" y="1846263"/>
            <a:ext cx="73177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4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Выдача </a:t>
            </a:r>
            <a:r>
              <a:rPr lang="ru-RU" dirty="0" err="1" smtClean="0"/>
              <a:t>токенов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363" y="1846263"/>
            <a:ext cx="83176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на мобильных устройствах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7360"/>
            <a:ext cx="2590140" cy="4608487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79" y="1737996"/>
            <a:ext cx="2589783" cy="4607851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30" y="1737361"/>
            <a:ext cx="2590140" cy="46084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80" y="1737360"/>
            <a:ext cx="2590141" cy="46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Goaccess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07" y="1846263"/>
            <a:ext cx="74157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Sentry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Docstrings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1530"/>
            <a:ext cx="6305550" cy="3114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6355" y="3313397"/>
            <a:ext cx="6029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1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en-US" dirty="0" smtClean="0"/>
              <a:t>Coverage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288" y="2076450"/>
            <a:ext cx="3333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1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Информационная система кафедры: индивидуальный план преподавателя</a:t>
            </a:r>
          </a:p>
          <a:p>
            <a:r>
              <a:rPr lang="ru-RU" dirty="0"/>
              <a:t>Требуется портировать на Flask и расширить функционал компонентов информационной системы кафедры, которые обеспечивают управление индивидуальными планами преподавателей: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Планирование учебной нагрузки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Переподготовка и повышение квалификации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Участие в мероприятиях, конференциях,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Руководство НИР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Генерация отчетов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… и другие параметры индивидуального плана</a:t>
            </a:r>
          </a:p>
          <a:p>
            <a:pPr marL="0" indent="0">
              <a:buNone/>
            </a:pPr>
            <a:r>
              <a:rPr lang="ru-RU" b="1" dirty="0"/>
              <a:t>Ожидаемый результат</a:t>
            </a:r>
            <a:r>
              <a:rPr lang="ru-RU" dirty="0"/>
              <a:t>: веб-приложение на языке Python3/Flask + MongoDb.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6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Изучены и освоены некоторые технологии для создания веб-приложений как на </a:t>
            </a:r>
            <a:r>
              <a:rPr lang="en-US" dirty="0" smtClean="0"/>
              <a:t>Python</a:t>
            </a:r>
            <a:r>
              <a:rPr lang="ru-RU" dirty="0" smtClean="0"/>
              <a:t>, так и в общем.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Изучена работа с нереляционной БД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Произведена настройка и развертывание сервера 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uWSGI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Написанное приложение позволяет осуществлять широкий спектр операций на БД, хорошо работает как на мобильных устройствах, так и на настольных устройствах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Написано 3293 строчки кода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44,7% -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27,4% - Jinja2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20,2% - JavaScript</a:t>
            </a:r>
            <a:endParaRPr lang="ru-RU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4</a:t>
            </a:r>
            <a:r>
              <a:rPr lang="en-US" dirty="0" smtClean="0"/>
              <a:t>,9% - Bash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0,8% - SASS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0,2% - </a:t>
            </a:r>
            <a:r>
              <a:rPr lang="en-US" dirty="0" err="1" smtClean="0"/>
              <a:t>Config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Покрытие </a:t>
            </a:r>
            <a:r>
              <a:rPr lang="en-US" dirty="0" smtClean="0"/>
              <a:t>API </a:t>
            </a:r>
            <a:r>
              <a:rPr lang="ru-RU" dirty="0" smtClean="0"/>
              <a:t>тестами – </a:t>
            </a:r>
            <a:r>
              <a:rPr lang="en-US" dirty="0" smtClean="0"/>
              <a:t>92%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u-RU" dirty="0" smtClean="0"/>
              <a:t>51 </a:t>
            </a:r>
            <a:r>
              <a:rPr lang="ru-RU" dirty="0" err="1" smtClean="0"/>
              <a:t>коммит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У автора презентации 20% написанного за семестр кода – это приложение. Это больше, чем на любую другую работу в семестре почти в 1,5 раза.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8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на 3-й этап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Генерация отчётов в формате </a:t>
            </a:r>
            <a:r>
              <a:rPr lang="en-US" dirty="0" smtClean="0"/>
              <a:t>PDF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err="1" smtClean="0"/>
              <a:t>Кастомные</a:t>
            </a:r>
            <a:r>
              <a:rPr lang="ru-RU" dirty="0" smtClean="0"/>
              <a:t> запросы по списку пользователей и по списку планов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Дать Администраторам возможности изменения полномочий и редактирования пользователей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Покрыть тестами серверную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40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  <a:r>
              <a:rPr lang="en-US" dirty="0"/>
              <a:t> </a:t>
            </a:r>
            <a:r>
              <a:rPr lang="ru-RU" dirty="0"/>
              <a:t>и средства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При разработке – </a:t>
            </a:r>
            <a:r>
              <a:rPr lang="en-US" dirty="0"/>
              <a:t>IDE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PyCharm</a:t>
            </a:r>
            <a:r>
              <a:rPr lang="en-US" dirty="0"/>
              <a:t> Professional,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GitHub, MongoDB Compass Community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Фронтэнд – </a:t>
            </a:r>
            <a:r>
              <a:rPr lang="en-US" dirty="0"/>
              <a:t>Flask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Flask-Login </a:t>
            </a:r>
            <a:r>
              <a:rPr lang="ru-RU" dirty="0"/>
              <a:t>для обеспечения работы с пользователями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bootstrap4 </a:t>
            </a:r>
            <a:r>
              <a:rPr lang="ru-RU" dirty="0"/>
              <a:t>для создания адаптивных страниц и оформления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jQuery </a:t>
            </a:r>
            <a:r>
              <a:rPr lang="ru-RU" dirty="0"/>
              <a:t>для работы с </a:t>
            </a:r>
            <a:r>
              <a:rPr lang="en-US" dirty="0"/>
              <a:t>DOM’</a:t>
            </a:r>
            <a:r>
              <a:rPr lang="ru-RU" dirty="0"/>
              <a:t>ом и работы с </a:t>
            </a:r>
            <a:r>
              <a:rPr lang="ru-RU" dirty="0" smtClean="0"/>
              <a:t>запросами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jQuery-UI </a:t>
            </a:r>
            <a:r>
              <a:rPr lang="ru-RU" dirty="0" smtClean="0"/>
              <a:t>для более удобного интерфейса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ru-RU" dirty="0"/>
              <a:t>Бэкэнд – </a:t>
            </a:r>
            <a:r>
              <a:rPr lang="en-US" dirty="0" err="1"/>
              <a:t>mongoDB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flask-</a:t>
            </a:r>
            <a:r>
              <a:rPr lang="en-US" dirty="0" err="1" smtClean="0"/>
              <a:t>mongoengine</a:t>
            </a:r>
            <a:r>
              <a:rPr lang="en-US" dirty="0" smtClean="0"/>
              <a:t> </a:t>
            </a:r>
            <a:r>
              <a:rPr lang="ru-RU" dirty="0"/>
              <a:t>как интерфейс для работы с </a:t>
            </a:r>
            <a:r>
              <a:rPr lang="en-US" dirty="0" err="1"/>
              <a:t>mongoDB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Werkzeug</a:t>
            </a:r>
            <a:r>
              <a:rPr lang="ru-RU" dirty="0" smtClean="0"/>
              <a:t> </a:t>
            </a:r>
            <a:r>
              <a:rPr lang="ru-RU" dirty="0"/>
              <a:t>для шифрования </a:t>
            </a:r>
            <a:r>
              <a:rPr lang="ru-RU" dirty="0" smtClean="0"/>
              <a:t>паролей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unittest</a:t>
            </a:r>
            <a:r>
              <a:rPr lang="en-US" dirty="0" smtClean="0"/>
              <a:t> </a:t>
            </a:r>
            <a:r>
              <a:rPr lang="ru-RU" dirty="0" smtClean="0"/>
              <a:t>как </a:t>
            </a:r>
            <a:r>
              <a:rPr lang="ru-RU" dirty="0" err="1" smtClean="0"/>
              <a:t>фреймворк</a:t>
            </a:r>
            <a:r>
              <a:rPr lang="ru-RU" dirty="0" smtClean="0"/>
              <a:t> для создания юнит-тестов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Faker – </a:t>
            </a:r>
            <a:r>
              <a:rPr lang="ru-RU" dirty="0" smtClean="0"/>
              <a:t>генерация </a:t>
            </a:r>
            <a:r>
              <a:rPr lang="en-US" dirty="0" smtClean="0"/>
              <a:t>mock-</a:t>
            </a:r>
            <a:r>
              <a:rPr lang="ru-RU" dirty="0" smtClean="0"/>
              <a:t>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Установка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Bower </a:t>
            </a:r>
            <a:r>
              <a:rPr lang="ru-RU" dirty="0" smtClean="0"/>
              <a:t>для загрузки библиотек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47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запуску (начало)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08" y="1863907"/>
            <a:ext cx="10058400" cy="4023360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Установить интерпретатор </a:t>
            </a:r>
            <a:r>
              <a:rPr lang="en-US" dirty="0"/>
              <a:t>Python &gt;= 3.62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скачать последнюю версию по ссылке: </a:t>
            </a:r>
            <a:r>
              <a:rPr lang="en-US" dirty="0">
                <a:hlinkClick r:id="rId2"/>
              </a:rPr>
              <a:t>https://www.python.org/downloads</a:t>
            </a:r>
            <a:r>
              <a:rPr lang="en-US" dirty="0"/>
              <a:t> 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en-US" dirty="0"/>
              <a:t>Загрузить Windows Installer нужной разрядности 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en-US" dirty="0"/>
              <a:t>При установке стоит поставить галочку в Add contents to PATH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Для Linux: в </a:t>
            </a:r>
            <a:r>
              <a:rPr lang="en-US" dirty="0" err="1"/>
              <a:t>режиме</a:t>
            </a:r>
            <a:r>
              <a:rPr lang="en-US" dirty="0"/>
              <a:t> </a:t>
            </a:r>
            <a:r>
              <a:rPr lang="en-US" dirty="0" err="1" smtClean="0"/>
              <a:t>суперпользователя</a:t>
            </a:r>
            <a:r>
              <a:rPr lang="en-US" dirty="0" smtClean="0"/>
              <a:t> </a:t>
            </a:r>
            <a:r>
              <a:rPr lang="en-US" dirty="0"/>
              <a:t>apt-get install python</a:t>
            </a:r>
          </a:p>
          <a:p>
            <a:pPr marL="760730" lvl="2" indent="-285750">
              <a:buFont typeface="Wingdings" panose="05000000000000000000" pitchFamily="2" charset="2"/>
              <a:buChar char="Ø"/>
            </a:pPr>
            <a:r>
              <a:rPr lang="ru-RU" dirty="0" smtClean="0"/>
              <a:t>Если уже установлена другая версия интерпретатора, здесь и далее нужно заменить </a:t>
            </a:r>
            <a:r>
              <a:rPr lang="ru-RU" dirty="0" err="1" smtClean="0"/>
              <a:t>python</a:t>
            </a:r>
            <a:r>
              <a:rPr lang="ru-RU" dirty="0" smtClean="0"/>
              <a:t> на python3 </a:t>
            </a:r>
            <a:endParaRPr lang="ru-RU" dirty="0" smtClean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Скачать </a:t>
            </a:r>
            <a:r>
              <a:rPr lang="en-US" dirty="0" err="1" smtClean="0"/>
              <a:t>mongoDB</a:t>
            </a:r>
            <a:r>
              <a:rPr lang="en-US" dirty="0" smtClean="0"/>
              <a:t> Server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Windows </a:t>
            </a:r>
            <a:r>
              <a:rPr lang="en-US" dirty="0" err="1" smtClean="0"/>
              <a:t>скачать</a:t>
            </a:r>
            <a:r>
              <a:rPr lang="en-US" dirty="0" smtClean="0"/>
              <a:t> </a:t>
            </a:r>
            <a:r>
              <a:rPr lang="en-US" dirty="0" err="1" smtClean="0"/>
              <a:t>последнюю</a:t>
            </a:r>
            <a:r>
              <a:rPr lang="en-US" dirty="0" smtClean="0"/>
              <a:t> </a:t>
            </a:r>
            <a:r>
              <a:rPr lang="en-US" dirty="0" err="1" smtClean="0"/>
              <a:t>версию</a:t>
            </a:r>
            <a:r>
              <a:rPr lang="en-US" dirty="0" smtClean="0"/>
              <a:t> </a:t>
            </a:r>
            <a:r>
              <a:rPr lang="en-US" dirty="0" err="1" smtClean="0"/>
              <a:t>по</a:t>
            </a:r>
            <a:r>
              <a:rPr lang="en-US" dirty="0" smtClean="0"/>
              <a:t> </a:t>
            </a:r>
            <a:r>
              <a:rPr lang="en-US" dirty="0" err="1" smtClean="0"/>
              <a:t>ссылке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https://www.mongodb.com/download-center/community</a:t>
            </a:r>
            <a:endParaRPr lang="en-US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/>
              <a:t>Linux: </a:t>
            </a:r>
            <a:r>
              <a:rPr lang="ru-RU" dirty="0" smtClean="0"/>
              <a:t> </a:t>
            </a:r>
            <a:r>
              <a:rPr lang="sq-AL" dirty="0">
                <a:hlinkClick r:id="rId4"/>
              </a:rPr>
              <a:t>https://docs.mongodb.com/manual/administration/install-on-linux/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Загрузить проект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5"/>
              </a:rPr>
              <a:t>https://github.com/moevm/mse_teacher_plan.git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</a:t>
            </a:r>
            <a:r>
              <a:rPr lang="ru-RU" dirty="0"/>
              <a:t>Настоятельно рекомендуется) создать </a:t>
            </a:r>
            <a:r>
              <a:rPr lang="en-US" dirty="0"/>
              <a:t>Virtual </a:t>
            </a:r>
            <a:r>
              <a:rPr lang="en-US" dirty="0" err="1"/>
              <a:t>Enviroment</a:t>
            </a:r>
            <a:r>
              <a:rPr lang="en-US" dirty="0"/>
              <a:t>, </a:t>
            </a:r>
            <a:r>
              <a:rPr lang="ru-RU" dirty="0"/>
              <a:t>например так:</a:t>
            </a:r>
            <a:endParaRPr lang="en-US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pip install </a:t>
            </a:r>
            <a:r>
              <a:rPr lang="en-US" dirty="0" err="1" smtClean="0"/>
              <a:t>virtualenv</a:t>
            </a:r>
            <a:endParaRPr lang="ru-RU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virtualenv</a:t>
            </a:r>
            <a:r>
              <a:rPr lang="en-US" dirty="0"/>
              <a:t> </a:t>
            </a:r>
            <a:r>
              <a:rPr lang="en-US" dirty="0" err="1" smtClean="0"/>
              <a:t>venv</a:t>
            </a:r>
            <a:endParaRPr lang="en-US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Запустить подходящий скрипт из </a:t>
            </a:r>
            <a:r>
              <a:rPr lang="en-US" dirty="0" err="1" smtClean="0"/>
              <a:t>venv</a:t>
            </a:r>
            <a:r>
              <a:rPr lang="en-US" dirty="0" smtClean="0"/>
              <a:t>/bin/activate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243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по запуску (продолжение)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Установить </a:t>
            </a:r>
            <a:r>
              <a:rPr lang="en-US" dirty="0" smtClean="0"/>
              <a:t>Node.JS </a:t>
            </a:r>
            <a:r>
              <a:rPr lang="ru-RU" dirty="0" smtClean="0"/>
              <a:t>и </a:t>
            </a:r>
            <a:r>
              <a:rPr lang="en-US" dirty="0" smtClean="0"/>
              <a:t>bower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Установить </a:t>
            </a:r>
            <a:r>
              <a:rPr lang="en-US" dirty="0" smtClean="0"/>
              <a:t>Node.JS</a:t>
            </a:r>
            <a:endParaRPr lang="en-US" dirty="0"/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Windows: </a:t>
            </a:r>
            <a:r>
              <a:rPr lang="en-US" dirty="0" smtClean="0">
                <a:hlinkClick r:id="rId2"/>
              </a:rPr>
              <a:t>https://nodejs.org/en/download/</a:t>
            </a:r>
            <a:endParaRPr lang="en-US" dirty="0"/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Linux: </a:t>
            </a:r>
            <a:r>
              <a:rPr lang="ru-RU" dirty="0" smtClean="0"/>
              <a:t>в режиме </a:t>
            </a:r>
            <a:r>
              <a:rPr lang="ru-RU" dirty="0" err="1" smtClean="0"/>
              <a:t>суперпользователя</a:t>
            </a:r>
            <a:r>
              <a:rPr lang="ru-RU" dirty="0" smtClean="0"/>
              <a:t> </a:t>
            </a:r>
            <a:r>
              <a:rPr lang="en-US" dirty="0" smtClean="0"/>
              <a:t>apt-get install </a:t>
            </a:r>
            <a:r>
              <a:rPr lang="en-US" dirty="0" err="1" smtClean="0"/>
              <a:t>nodejs</a:t>
            </a:r>
            <a:endParaRPr lang="en-US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Установить </a:t>
            </a:r>
            <a:r>
              <a:rPr lang="en-US" dirty="0"/>
              <a:t>Bower: </a:t>
            </a:r>
            <a:r>
              <a:rPr lang="en-US" dirty="0" err="1"/>
              <a:t>npm</a:t>
            </a:r>
            <a:r>
              <a:rPr lang="en-US" dirty="0"/>
              <a:t> install -g bower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Установить </a:t>
            </a:r>
            <a:r>
              <a:rPr lang="ru-RU" dirty="0"/>
              <a:t>зависимости. Для этого: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запустить </a:t>
            </a:r>
            <a:r>
              <a:rPr lang="en-US" dirty="0"/>
              <a:t>python3 setup.py install</a:t>
            </a:r>
            <a:r>
              <a:rPr lang="ru-RU" dirty="0"/>
              <a:t>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или вручную установить </a:t>
            </a:r>
            <a:r>
              <a:rPr lang="ru-RU" dirty="0" smtClean="0"/>
              <a:t>(например, с помощью </a:t>
            </a:r>
            <a:r>
              <a:rPr lang="en-US" dirty="0" smtClean="0"/>
              <a:t>pip install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следующие пакеты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en-US" dirty="0"/>
              <a:t>Flask', '</a:t>
            </a:r>
            <a:r>
              <a:rPr lang="en-US" dirty="0" err="1"/>
              <a:t>pymongo</a:t>
            </a:r>
            <a:r>
              <a:rPr lang="en-US" dirty="0"/>
              <a:t>', '</a:t>
            </a:r>
            <a:r>
              <a:rPr lang="en-US" dirty="0" err="1"/>
              <a:t>flask_mongoengine</a:t>
            </a:r>
            <a:r>
              <a:rPr lang="en-US" dirty="0"/>
              <a:t>', '</a:t>
            </a:r>
            <a:r>
              <a:rPr lang="en-US" dirty="0" err="1"/>
              <a:t>flask_debugtoolbar</a:t>
            </a:r>
            <a:r>
              <a:rPr lang="en-US" dirty="0"/>
              <a:t>', '</a:t>
            </a:r>
            <a:r>
              <a:rPr lang="en-US" dirty="0" err="1"/>
              <a:t>flask_login</a:t>
            </a:r>
            <a:r>
              <a:rPr lang="en-US" dirty="0"/>
              <a:t>', '</a:t>
            </a:r>
            <a:r>
              <a:rPr lang="en-US" dirty="0" err="1"/>
              <a:t>mongoengine</a:t>
            </a:r>
            <a:r>
              <a:rPr lang="en-US" dirty="0" smtClean="0"/>
              <a:t>',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После чего запустить </a:t>
            </a:r>
            <a:r>
              <a:rPr lang="en-US" dirty="0" smtClean="0"/>
              <a:t>bower install</a:t>
            </a:r>
            <a:endParaRPr lang="ru-RU" dirty="0"/>
          </a:p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Установить </a:t>
            </a:r>
            <a:r>
              <a:rPr lang="en-US" dirty="0" err="1" smtClean="0"/>
              <a:t>wkhtmltopdf</a:t>
            </a:r>
            <a:endParaRPr lang="en-US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sq-AL" dirty="0"/>
              <a:t>Linux - </a:t>
            </a:r>
            <a:r>
              <a:rPr lang="ru-RU" dirty="0"/>
              <a:t>в режиме </a:t>
            </a:r>
            <a:r>
              <a:rPr lang="ru-RU" dirty="0" err="1"/>
              <a:t>суперпользователя</a:t>
            </a:r>
            <a:r>
              <a:rPr lang="ru-RU" dirty="0"/>
              <a:t> </a:t>
            </a:r>
            <a:r>
              <a:rPr lang="sq-AL" dirty="0"/>
              <a:t>apt-get install </a:t>
            </a:r>
            <a:r>
              <a:rPr lang="sq-AL" dirty="0" smtClean="0"/>
              <a:t>wkhtmltopdf</a:t>
            </a:r>
            <a:r>
              <a:rPr lang="en-US" dirty="0" smtClean="0"/>
              <a:t>. </a:t>
            </a:r>
            <a:r>
              <a:rPr lang="ru-RU" dirty="0"/>
              <a:t>Для дистрибутивов на основе </a:t>
            </a:r>
            <a:r>
              <a:rPr lang="ru-RU" dirty="0" err="1"/>
              <a:t>Debian</a:t>
            </a:r>
            <a:r>
              <a:rPr lang="ru-RU" dirty="0"/>
              <a:t> также запустить скрипт wkhtmltox.sh, лежащий в корне </a:t>
            </a:r>
            <a:r>
              <a:rPr lang="ru-RU" dirty="0" smtClean="0"/>
              <a:t>проекта</a:t>
            </a:r>
            <a:endParaRPr lang="en-US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Windows - </a:t>
            </a:r>
            <a:r>
              <a:rPr lang="sq-AL" dirty="0" smtClean="0"/>
              <a:t>https</a:t>
            </a:r>
            <a:r>
              <a:rPr lang="sq-AL" dirty="0"/>
              <a:t>://wkhtmltopdf.org/downloads.html</a:t>
            </a:r>
            <a:endParaRPr lang="ru-RU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Запустить </a:t>
            </a:r>
            <a:r>
              <a:rPr lang="ru-RU" dirty="0"/>
              <a:t>сервер </a:t>
            </a:r>
            <a:r>
              <a:rPr lang="en-US" dirty="0" err="1" smtClean="0"/>
              <a:t>mongod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</a:t>
            </a:r>
            <a:r>
              <a:rPr lang="ru-RU" dirty="0"/>
              <a:t>запустить </a:t>
            </a:r>
            <a:r>
              <a:rPr lang="en-US" dirty="0"/>
              <a:t>mongod.exe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Linux </a:t>
            </a:r>
            <a:r>
              <a:rPr lang="ru-RU" dirty="0" smtClean="0"/>
              <a:t>в режиме </a:t>
            </a:r>
            <a:r>
              <a:rPr lang="ru-RU" dirty="0" err="1" smtClean="0"/>
              <a:t>суперпользователя</a:t>
            </a:r>
            <a:r>
              <a:rPr lang="ru-RU" dirty="0" smtClean="0"/>
              <a:t>: </a:t>
            </a:r>
            <a:r>
              <a:rPr lang="en-US" dirty="0" err="1" smtClean="0"/>
              <a:t>systemctl</a:t>
            </a:r>
            <a:r>
              <a:rPr lang="en-US" dirty="0" smtClean="0"/>
              <a:t> start </a:t>
            </a:r>
            <a:r>
              <a:rPr lang="en-US" dirty="0" err="1" smtClean="0"/>
              <a:t>mongod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7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запуску (окончание)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ru-RU" dirty="0"/>
              <a:t>Создать БД и пользователя. Для этого можно запустить консоль </a:t>
            </a:r>
            <a:r>
              <a:rPr lang="en-US" dirty="0"/>
              <a:t>mongo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</a:t>
            </a:r>
            <a:r>
              <a:rPr lang="ru-RU" dirty="0"/>
              <a:t>запустить </a:t>
            </a:r>
            <a:r>
              <a:rPr lang="en-US" dirty="0"/>
              <a:t>mongo.exe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Linux – </a:t>
            </a:r>
            <a:r>
              <a:rPr lang="en-US" dirty="0" smtClean="0"/>
              <a:t>mongo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ru-RU" dirty="0" smtClean="0"/>
              <a:t>В </a:t>
            </a:r>
            <a:r>
              <a:rPr lang="ru-RU" dirty="0"/>
              <a:t>консоли </a:t>
            </a:r>
            <a:r>
              <a:rPr lang="en-US" dirty="0"/>
              <a:t>mongo </a:t>
            </a:r>
            <a:r>
              <a:rPr lang="ru-RU" dirty="0"/>
              <a:t>выполнить команды: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moevm_flask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db.createUser</a:t>
            </a:r>
            <a:r>
              <a:rPr lang="en-US" dirty="0"/>
              <a:t>( { user: "python", </a:t>
            </a:r>
            <a:r>
              <a:rPr lang="en-US" dirty="0" err="1"/>
              <a:t>pwd</a:t>
            </a:r>
            <a:r>
              <a:rPr lang="en-US" dirty="0"/>
              <a:t>: "python", roles: [ { role: "</a:t>
            </a:r>
            <a:r>
              <a:rPr lang="en-US" dirty="0" err="1"/>
              <a:t>readWrite</a:t>
            </a:r>
            <a:r>
              <a:rPr lang="en-US" dirty="0"/>
              <a:t>", </a:t>
            </a:r>
            <a:r>
              <a:rPr lang="en-US" dirty="0" err="1"/>
              <a:t>db</a:t>
            </a:r>
            <a:r>
              <a:rPr lang="en-US" dirty="0"/>
              <a:t>: "</a:t>
            </a:r>
            <a:r>
              <a:rPr lang="en-US" dirty="0" err="1"/>
              <a:t>moevm</a:t>
            </a:r>
            <a:r>
              <a:rPr lang="en-US" dirty="0"/>
              <a:t>" } ] } )</a:t>
            </a:r>
            <a:endParaRPr lang="ru-RU" dirty="0"/>
          </a:p>
          <a:p>
            <a:pPr marL="457200" indent="-457200">
              <a:buFont typeface="+mj-lt"/>
              <a:buAutoNum type="arabicPeriod" startAt="10"/>
            </a:pPr>
            <a:r>
              <a:rPr lang="ru-RU" dirty="0"/>
              <a:t>Импортировать модели. Для этого выполнить команду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mongoimport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moevm_flask</a:t>
            </a:r>
            <a:r>
              <a:rPr lang="en-US" dirty="0"/>
              <a:t> --collection Models --file </a:t>
            </a:r>
            <a:r>
              <a:rPr lang="en-US" dirty="0" err="1" smtClean="0"/>
              <a:t>models.json</a:t>
            </a:r>
            <a:endParaRPr lang="ru-RU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sq-AL" dirty="0"/>
              <a:t>mongoimport --db moevm_flask --collection Reports --file reports.json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mongoimport</a:t>
            </a:r>
            <a:r>
              <a:rPr lang="en-US" dirty="0"/>
              <a:t> </a:t>
            </a:r>
            <a:r>
              <a:rPr lang="ru-RU" dirty="0"/>
              <a:t>поставляется вместе с сервером. Для </a:t>
            </a:r>
            <a:r>
              <a:rPr lang="en-US" dirty="0"/>
              <a:t>Windows </a:t>
            </a:r>
            <a:r>
              <a:rPr lang="ru-RU" dirty="0"/>
              <a:t>положить папку сервера в </a:t>
            </a:r>
            <a:r>
              <a:rPr lang="en-US" dirty="0"/>
              <a:t>PATH </a:t>
            </a:r>
            <a:r>
              <a:rPr lang="ru-RU" dirty="0"/>
              <a:t>или использовать абсолютный путь </a:t>
            </a:r>
            <a:r>
              <a:rPr lang="ru-RU" dirty="0" smtClean="0"/>
              <a:t>до </a:t>
            </a:r>
            <a:r>
              <a:rPr lang="en-US" dirty="0" err="1"/>
              <a:t>models.json</a:t>
            </a:r>
            <a:endParaRPr lang="ru-RU" dirty="0"/>
          </a:p>
          <a:p>
            <a:pPr marL="457200" indent="-457200">
              <a:buFont typeface="+mj-lt"/>
              <a:buAutoNum type="arabicPeriod" startAt="10"/>
            </a:pPr>
            <a:r>
              <a:rPr lang="ru-RU" dirty="0"/>
              <a:t>Запуск приложения: </a:t>
            </a:r>
            <a:endParaRPr lang="en-US" dirty="0"/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ru-RU" dirty="0" smtClean="0"/>
              <a:t>Установить параметры запуска: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(</a:t>
            </a:r>
            <a:r>
              <a:rPr lang="en-US" dirty="0" err="1"/>
              <a:t>cmd</a:t>
            </a:r>
            <a:r>
              <a:rPr lang="en-US" dirty="0"/>
              <a:t>): set </a:t>
            </a:r>
            <a:r>
              <a:rPr lang="en-US" dirty="0" smtClean="0"/>
              <a:t>FLASK_APP=main.py</a:t>
            </a:r>
            <a:endParaRPr lang="en-US" dirty="0"/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Linux: export </a:t>
            </a:r>
            <a:r>
              <a:rPr lang="en-US" dirty="0" smtClean="0"/>
              <a:t>FLASK_APP=main.py</a:t>
            </a:r>
            <a:endParaRPr lang="en-US" dirty="0"/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/>
              <a:t>python –m flask </a:t>
            </a:r>
            <a:r>
              <a:rPr lang="en-US" dirty="0" smtClean="0"/>
              <a:t>run</a:t>
            </a:r>
          </a:p>
          <a:p>
            <a:pPr marL="292608" lvl="1" indent="0">
              <a:buNone/>
            </a:pPr>
            <a:r>
              <a:rPr lang="ru-RU" dirty="0" smtClean="0"/>
              <a:t>Приложение </a:t>
            </a:r>
            <a:r>
              <a:rPr lang="ru-RU" dirty="0"/>
              <a:t>будет доступно по адресу, выведенному в консоль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Развернут сервер с 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uWSGI</a:t>
            </a:r>
            <a:r>
              <a:rPr lang="en-US" dirty="0" smtClean="0"/>
              <a:t> </a:t>
            </a:r>
            <a:r>
              <a:rPr lang="ru-RU" dirty="0" smtClean="0"/>
              <a:t>по адресу </a:t>
            </a:r>
            <a:r>
              <a:rPr lang="en-US" dirty="0" smtClean="0">
                <a:hlinkClick r:id="rId2"/>
              </a:rPr>
              <a:t>http://sqrtminusone.ddns.net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u-RU" dirty="0" smtClean="0"/>
              <a:t>Настроено </a:t>
            </a:r>
            <a:r>
              <a:rPr lang="ru-RU" dirty="0" err="1" smtClean="0"/>
              <a:t>логирование</a:t>
            </a:r>
            <a:r>
              <a:rPr lang="ru-RU" dirty="0" smtClean="0"/>
              <a:t> всех частей приложения – </a:t>
            </a:r>
            <a:r>
              <a:rPr lang="en-US" dirty="0" err="1" smtClean="0"/>
              <a:t>nginx</a:t>
            </a:r>
            <a:r>
              <a:rPr lang="en-US" dirty="0" smtClean="0"/>
              <a:t>, </a:t>
            </a:r>
            <a:r>
              <a:rPr lang="en-US" dirty="0" err="1" smtClean="0"/>
              <a:t>uWSGI</a:t>
            </a:r>
            <a:r>
              <a:rPr lang="en-US" dirty="0" smtClean="0"/>
              <a:t>, Python-</a:t>
            </a:r>
            <a:r>
              <a:rPr lang="ru-RU" dirty="0" smtClean="0"/>
              <a:t>приложения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 </a:t>
            </a:r>
            <a:r>
              <a:rPr lang="ru-RU" dirty="0" smtClean="0"/>
              <a:t>Подключен анализатор логов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Goaccess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u-RU" dirty="0" smtClean="0"/>
              <a:t>Подключен </a:t>
            </a:r>
            <a:r>
              <a:rPr lang="en-US" dirty="0" smtClean="0"/>
              <a:t>Sentry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</a:t>
            </a:r>
            <a:r>
              <a:rPr lang="ru-RU" dirty="0" err="1" smtClean="0"/>
              <a:t>Кастомные</a:t>
            </a:r>
            <a:r>
              <a:rPr lang="ru-RU" dirty="0" smtClean="0"/>
              <a:t> запросы по списку пользователей и сокращённые запросы по списку планов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Некоторые ошибки теперь также выводятся на экране клиента, а не только на сервере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Генерация отчётов в формате </a:t>
            </a:r>
            <a:r>
              <a:rPr lang="en-US" dirty="0" smtClean="0"/>
              <a:t>PDF;</a:t>
            </a:r>
            <a:r>
              <a:rPr lang="ru-RU" dirty="0" smtClean="0"/>
              <a:t> конструирование отчётов из блоков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Улучшение </a:t>
            </a:r>
            <a:r>
              <a:rPr lang="en-US" dirty="0"/>
              <a:t>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Анимация загрузки на долгих запросах</a:t>
            </a:r>
            <a:endParaRPr lang="ru-R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 Корректная работа на мобильных устройствах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err="1" smtClean="0"/>
              <a:t>Рефакторинг</a:t>
            </a:r>
            <a:r>
              <a:rPr lang="ru-RU" dirty="0" smtClean="0"/>
              <a:t> генератора форм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Повышение безопасности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Регистрация администраторов и менеджеров по </a:t>
            </a:r>
            <a:r>
              <a:rPr lang="ru-RU" dirty="0" err="1"/>
              <a:t>токенам</a:t>
            </a:r>
            <a:endParaRPr lang="ru-R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Проверка полномочий перед каждым </a:t>
            </a:r>
            <a:r>
              <a:rPr lang="ru-RU" dirty="0" smtClean="0"/>
              <a:t>запросом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Документация через </a:t>
            </a:r>
            <a:r>
              <a:rPr lang="en-US" dirty="0" smtClean="0"/>
              <a:t>Python </a:t>
            </a:r>
            <a:r>
              <a:rPr lang="en-US" dirty="0" err="1" smtClean="0"/>
              <a:t>Docstring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Простое тестирование серверной части через </a:t>
            </a:r>
            <a:r>
              <a:rPr lang="en-US" dirty="0" smtClean="0"/>
              <a:t>urllib3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2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673" y="1998619"/>
            <a:ext cx="5689985" cy="35501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694" y="3348288"/>
            <a:ext cx="5204159" cy="32470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6480" y="2202670"/>
            <a:ext cx="5781675" cy="36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25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812</Words>
  <Application>Microsoft Office PowerPoint</Application>
  <PresentationFormat>Широкоэкранный</PresentationFormat>
  <Paragraphs>125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Индивидуальный план преподавателя </vt:lpstr>
      <vt:lpstr>Формулировка задания</vt:lpstr>
      <vt:lpstr>Постановка задачи на 3-й этап</vt:lpstr>
      <vt:lpstr>Используемые технологии и средства</vt:lpstr>
      <vt:lpstr>Инструкция по запуску (начало)</vt:lpstr>
      <vt:lpstr>Инструкция по запуску (продолжение)</vt:lpstr>
      <vt:lpstr>Инструкция по запуску (окончание)</vt:lpstr>
      <vt:lpstr>Результаты работы</vt:lpstr>
      <vt:lpstr>Настройка сервера</vt:lpstr>
      <vt:lpstr>Генерация отчётов</vt:lpstr>
      <vt:lpstr>Отчёт в PDF</vt:lpstr>
      <vt:lpstr>Фильтр списка пользователей</vt:lpstr>
      <vt:lpstr>Список пользователей</vt:lpstr>
      <vt:lpstr>Выдача токенов</vt:lpstr>
      <vt:lpstr>Работа на мобильных устройствах</vt:lpstr>
      <vt:lpstr>Goaccess</vt:lpstr>
      <vt:lpstr>Sentry</vt:lpstr>
      <vt:lpstr>Python Docstrings</vt:lpstr>
      <vt:lpstr>Результаты Coverage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план преподавателя</dc:title>
  <dc:creator>Павел Корытов</dc:creator>
  <cp:lastModifiedBy>User</cp:lastModifiedBy>
  <cp:revision>32</cp:revision>
  <dcterms:created xsi:type="dcterms:W3CDTF">2018-10-24T15:50:30Z</dcterms:created>
  <dcterms:modified xsi:type="dcterms:W3CDTF">2018-12-18T15:11:31Z</dcterms:modified>
</cp:coreProperties>
</file>