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656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2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5288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9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45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15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115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2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274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04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079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15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24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17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00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AB042-2A49-73BB-2B5F-CB9338F5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en-US" altLang="zh-TW" sz="4000" dirty="0" err="1"/>
              <a:t>AbstractOverride</a:t>
            </a:r>
            <a:br>
              <a:rPr lang="en-US" altLang="zh-TW" sz="4000" dirty="0"/>
            </a:br>
            <a:r>
              <a:rPr lang="en-US" altLang="zh-TW" sz="4000" dirty="0"/>
              <a:t>Sample</a:t>
            </a:r>
            <a:br>
              <a:rPr lang="en-US" altLang="zh-TW" sz="4000" dirty="0"/>
            </a:br>
            <a:r>
              <a:rPr lang="zh-TW" altLang="en-US" sz="4000" dirty="0"/>
              <a:t>程式簡短介紹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4B831-39F9-A616-6247-A3CFC14E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99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23A20-2F08-3B73-24FB-6B80DCFE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547"/>
            <a:ext cx="8596668" cy="7581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程式背景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E7E100-D4C6-9BB9-912D-B41BC0FA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99" y="4987612"/>
            <a:ext cx="9815174" cy="169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出貨程式每天都會運作，撈取 </a:t>
            </a:r>
            <a:r>
              <a:rPr lang="en-US" altLang="zh-TW" sz="1400" dirty="0"/>
              <a:t>SQL DB</a:t>
            </a:r>
            <a:r>
              <a:rPr lang="zh-TW" altLang="en-US" sz="1400" dirty="0"/>
              <a:t> 上出貨資訊必需串接很長一串 </a:t>
            </a:r>
            <a:r>
              <a:rPr lang="en-US" altLang="zh-TW" sz="1400" dirty="0"/>
              <a:t>SQL </a:t>
            </a:r>
            <a:r>
              <a:rPr lang="zh-TW" altLang="en-US" sz="1400" dirty="0"/>
              <a:t>條件、多表，且資料範圍僅限於每天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有時候遇到資料異常時，必需限縮範圍在前幾天的出貨資料，就必須改程式內複數條件的 </a:t>
            </a:r>
            <a:r>
              <a:rPr lang="en-US" altLang="zh-TW" sz="1400" dirty="0"/>
              <a:t>SQL</a:t>
            </a:r>
          </a:p>
          <a:p>
            <a:pPr marL="0" indent="0">
              <a:buNone/>
            </a:pPr>
            <a:r>
              <a:rPr lang="zh-TW" altLang="en-US" sz="1400" dirty="0"/>
              <a:t>因此經常發現 </a:t>
            </a:r>
            <a:r>
              <a:rPr lang="en-US" altLang="zh-TW" sz="1400" dirty="0"/>
              <a:t>SQL </a:t>
            </a:r>
            <a:r>
              <a:rPr lang="zh-TW" altLang="en-US" sz="1400" dirty="0"/>
              <a:t>修改不完全或修改完後未復原的問題，</a:t>
            </a:r>
            <a:r>
              <a:rPr lang="zh-TW" altLang="en-US" sz="1400" b="1" dirty="0"/>
              <a:t>測試環境和正式環境共用同一組程式碼</a:t>
            </a:r>
            <a:endParaRPr lang="en-US" altLang="zh-TW" sz="1400" b="1" dirty="0"/>
          </a:p>
          <a:p>
            <a:pPr marL="0" indent="0">
              <a:buNone/>
            </a:pPr>
            <a:r>
              <a:rPr lang="zh-TW" altLang="en-US" sz="1400" dirty="0"/>
              <a:t>→ 為突破這種窘境，提議拆分出測試環境／正式環境用的 </a:t>
            </a:r>
            <a:r>
              <a:rPr lang="en-US" altLang="zh-TW" sz="1400" dirty="0"/>
              <a:t>SQL</a:t>
            </a:r>
            <a:r>
              <a:rPr lang="zh-TW" altLang="en-US" sz="1400" dirty="0"/>
              <a:t>，在測試環境確認完畢再逐項對正式環境修改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F40265B-6494-5449-AC4A-AC5E7C5F9BF4}"/>
              </a:ext>
            </a:extLst>
          </p:cNvPr>
          <p:cNvGrpSpPr/>
          <p:nvPr/>
        </p:nvGrpSpPr>
        <p:grpSpPr>
          <a:xfrm>
            <a:off x="895" y="73891"/>
            <a:ext cx="11600873" cy="4983211"/>
            <a:chOff x="145802" y="93303"/>
            <a:chExt cx="9781186" cy="4201556"/>
          </a:xfrm>
        </p:grpSpPr>
        <p:pic>
          <p:nvPicPr>
            <p:cNvPr id="5" name="圖片 4" descr="一張含有 黑與白, 藝術 的圖片&#10;&#10;描述是以中可信度自動產生">
              <a:extLst>
                <a:ext uri="{FF2B5EF4-FFF2-40B4-BE49-F238E27FC236}">
                  <a16:creationId xmlns:a16="http://schemas.microsoft.com/office/drawing/2014/main" id="{908FBD95-E573-D546-9DD8-3E221D6B6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02" y="2406033"/>
              <a:ext cx="1725414" cy="1725414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551D1A-5B53-4471-62C2-EC404B62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9" y="93303"/>
              <a:ext cx="8918479" cy="420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F34098-5363-0C2F-1A0A-197A934C7412}"/>
              </a:ext>
            </a:extLst>
          </p:cNvPr>
          <p:cNvSpPr txBox="1"/>
          <p:nvPr/>
        </p:nvSpPr>
        <p:spPr>
          <a:xfrm>
            <a:off x="590232" y="105725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7C652D-1CEE-CFF4-975D-46DE8E74E985}"/>
              </a:ext>
            </a:extLst>
          </p:cNvPr>
          <p:cNvSpPr txBox="1"/>
          <p:nvPr/>
        </p:nvSpPr>
        <p:spPr>
          <a:xfrm>
            <a:off x="10297207" y="10437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4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23A20-2F08-3B73-24FB-6B80DCFE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547"/>
            <a:ext cx="8596668" cy="7581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程式背景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E7E100-D4C6-9BB9-912D-B41BC0FA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99" y="4454206"/>
            <a:ext cx="9815174" cy="16948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400" dirty="0"/>
              <a:t>抽象方法不會直接實作，而是由測試環境 </a:t>
            </a:r>
            <a:r>
              <a:rPr lang="en-US" altLang="zh-TW" sz="1400" dirty="0"/>
              <a:t>Model </a:t>
            </a:r>
            <a:r>
              <a:rPr lang="zh-TW" altLang="en-US" sz="1400" dirty="0"/>
              <a:t>和正式環境 </a:t>
            </a:r>
            <a:r>
              <a:rPr lang="en-US" altLang="zh-TW" sz="1400" dirty="0"/>
              <a:t>Model</a:t>
            </a:r>
            <a:r>
              <a:rPr lang="zh-TW" altLang="en-US" sz="1400" dirty="0"/>
              <a:t> 繼承而成。測試環境可以隨人員需求直接 </a:t>
            </a:r>
            <a:r>
              <a:rPr lang="en-US" altLang="zh-TW" sz="1400" dirty="0"/>
              <a:t>override </a:t>
            </a:r>
            <a:r>
              <a:rPr lang="zh-TW" altLang="en-US" sz="1400" dirty="0"/>
              <a:t>要測試的項目使用，當測試完確定會成為通則後，改抽象方法的（</a:t>
            </a:r>
            <a:r>
              <a:rPr lang="en-US" altLang="zh-TW" sz="1400" dirty="0"/>
              <a:t>Abstract Model</a:t>
            </a:r>
            <a:r>
              <a:rPr lang="zh-TW" altLang="en-US" sz="1400" dirty="0"/>
              <a:t>）內的原始規範，原則上不直接</a:t>
            </a:r>
            <a:r>
              <a:rPr lang="en-US" altLang="zh-TW" sz="1400" dirty="0"/>
              <a:t> override</a:t>
            </a:r>
            <a:r>
              <a:rPr lang="zh-TW" altLang="en-US" sz="1400" dirty="0"/>
              <a:t> </a:t>
            </a:r>
            <a:r>
              <a:rPr lang="en-US" altLang="zh-TW" sz="1400" dirty="0"/>
              <a:t>Release Model</a:t>
            </a:r>
            <a:r>
              <a:rPr lang="zh-TW" altLang="en-US" sz="1400" dirty="0"/>
              <a:t>，會 </a:t>
            </a:r>
            <a:r>
              <a:rPr lang="en-US" altLang="zh-TW" sz="1400" dirty="0"/>
              <a:t>override</a:t>
            </a:r>
            <a:r>
              <a:rPr lang="zh-TW" altLang="en-US" sz="1400" dirty="0"/>
              <a:t> </a:t>
            </a:r>
            <a:r>
              <a:rPr lang="en-US" altLang="zh-TW" sz="1400" dirty="0"/>
              <a:t>Release Model</a:t>
            </a:r>
            <a:r>
              <a:rPr lang="zh-TW" altLang="en-US" sz="1400" dirty="0"/>
              <a:t> 除非需要利用正式環境做一些測試，或是針對單一客戶新增特例，否則盡可能讓它成為通則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EB4D90A-610C-2179-7E78-4E5FFA0393D8}"/>
              </a:ext>
            </a:extLst>
          </p:cNvPr>
          <p:cNvSpPr/>
          <p:nvPr/>
        </p:nvSpPr>
        <p:spPr>
          <a:xfrm>
            <a:off x="769699" y="1357745"/>
            <a:ext cx="2010446" cy="1136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Abstract Model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6C016AB-112F-E7C1-F155-776F610C889E}"/>
              </a:ext>
            </a:extLst>
          </p:cNvPr>
          <p:cNvSpPr/>
          <p:nvPr/>
        </p:nvSpPr>
        <p:spPr>
          <a:xfrm>
            <a:off x="3757664" y="2604642"/>
            <a:ext cx="2010446" cy="1136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Release Model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AD9631C-25E6-94FF-015E-CC3862834B85}"/>
              </a:ext>
            </a:extLst>
          </p:cNvPr>
          <p:cNvSpPr/>
          <p:nvPr/>
        </p:nvSpPr>
        <p:spPr>
          <a:xfrm>
            <a:off x="3757664" y="548397"/>
            <a:ext cx="2010446" cy="1136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Debug Model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2D4E166-3D8B-DB9D-A609-BBFB3146EE6F}"/>
              </a:ext>
            </a:extLst>
          </p:cNvPr>
          <p:cNvSpPr/>
          <p:nvPr/>
        </p:nvSpPr>
        <p:spPr>
          <a:xfrm>
            <a:off x="7005783" y="2604641"/>
            <a:ext cx="2010446" cy="11360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暫時測試正式環境</a:t>
            </a:r>
            <a:endParaRPr lang="en-US" altLang="zh-TW" sz="1400" dirty="0"/>
          </a:p>
          <a:p>
            <a:pPr algn="ctr"/>
            <a:r>
              <a:rPr lang="zh-TW" altLang="en-US" sz="1400" dirty="0"/>
              <a:t>特定條件</a:t>
            </a:r>
            <a:endParaRPr lang="en-US" altLang="zh-TW" sz="1400" dirty="0"/>
          </a:p>
          <a:p>
            <a:pPr algn="ctr"/>
            <a:r>
              <a:rPr lang="zh-TW" altLang="en-US" sz="1400" dirty="0"/>
              <a:t>或者單一客戶特例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F0A576F-5D35-531E-D82A-D0A747BEAC1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780145" y="1116434"/>
            <a:ext cx="977519" cy="80934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D408033-9979-9F47-A949-C86097B08AC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80145" y="1925782"/>
            <a:ext cx="977519" cy="124689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90D7737-5B5D-5742-C164-6EE8D82C907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5768110" y="3172678"/>
            <a:ext cx="12376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0B08B16-6031-CBEC-4AE9-4D59A038C83E}"/>
              </a:ext>
            </a:extLst>
          </p:cNvPr>
          <p:cNvSpPr txBox="1"/>
          <p:nvPr/>
        </p:nvSpPr>
        <p:spPr>
          <a:xfrm>
            <a:off x="5846574" y="270399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Override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2016D1C-202E-CD8B-1794-31F07816034B}"/>
              </a:ext>
            </a:extLst>
          </p:cNvPr>
          <p:cNvSpPr/>
          <p:nvPr/>
        </p:nvSpPr>
        <p:spPr>
          <a:xfrm>
            <a:off x="7005783" y="543786"/>
            <a:ext cx="2010446" cy="113607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測試環境各種測試</a:t>
            </a:r>
            <a:endParaRPr lang="en-US" altLang="zh-TW" sz="1400" dirty="0"/>
          </a:p>
          <a:p>
            <a:pPr algn="ctr"/>
            <a:r>
              <a:rPr lang="zh-TW" altLang="en-US" sz="1400" dirty="0"/>
              <a:t>都能直接複寫</a:t>
            </a:r>
            <a:endParaRPr lang="en-US" altLang="zh-TW" sz="1400" dirty="0"/>
          </a:p>
          <a:p>
            <a:pPr algn="ctr"/>
            <a:r>
              <a:rPr lang="zh-TW" altLang="en-US" sz="1400" dirty="0"/>
              <a:t>不影響正式環境內容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FD62170-47E6-4D73-1D25-2E35A3D75607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5768110" y="1111823"/>
            <a:ext cx="1237673" cy="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E201F3-20C2-D40A-7778-811C19B68416}"/>
              </a:ext>
            </a:extLst>
          </p:cNvPr>
          <p:cNvSpPr txBox="1"/>
          <p:nvPr/>
        </p:nvSpPr>
        <p:spPr>
          <a:xfrm>
            <a:off x="5846574" y="67437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Override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03299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247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AbstractOverride Sample 程式簡短介紹</vt:lpstr>
      <vt:lpstr>程式背景</vt:lpstr>
      <vt:lpstr>程式背景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蘇鈺傑 jaysu</dc:creator>
  <cp:lastModifiedBy>蘇鈺傑 jaysu</cp:lastModifiedBy>
  <cp:revision>3</cp:revision>
  <dcterms:created xsi:type="dcterms:W3CDTF">2024-06-05T05:32:30Z</dcterms:created>
  <dcterms:modified xsi:type="dcterms:W3CDTF">2024-06-05T06:56:49Z</dcterms:modified>
</cp:coreProperties>
</file>