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1" r:id="rId4"/>
    <p:sldId id="292" r:id="rId5"/>
    <p:sldId id="302" r:id="rId6"/>
    <p:sldId id="29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4143A8-4EB5-4A67-A8C3-A6B7757A722C}">
          <p14:sldIdLst>
            <p14:sldId id="256"/>
            <p14:sldId id="257"/>
            <p14:sldId id="291"/>
            <p14:sldId id="292"/>
            <p14:sldId id="30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488-63D3-4764-8352-CF301584D11C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2F22-E015-4490-BBD3-23738B5CB9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5A0B-8D32-41B0-A61A-1EF2F9BC048D}" type="datetimeFigureOut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43F7-4A52-4120-AF35-939F471804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7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9173-593A-4C3C-B303-E4EEE2211D7C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525D-A537-434D-8ECF-F985A02C2ACA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D733-C814-439B-8E02-890D3FFEF13E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3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97E-3358-4497-8B1D-CD8DBEB0F70C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329A-ED6E-4464-88AD-B32EC16DF484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5F06-488E-4F49-8F9D-11A987DD4BFF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1919-59AB-4829-8722-B45304DD1A12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6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39FA-8085-489F-92BF-872329FA4B63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4F4F-1BC8-4547-871F-84C52324B268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911A-946A-4B8D-A499-A34E8653DA80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5FD4-ADA4-4ABE-8DAB-F7AE92914B09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CC34-43B6-4C65-A00E-DB2D3504CD2F}" type="datetime1">
              <a:rPr lang="ru-RU" smtClean="0"/>
              <a:pPr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611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096" y="604920"/>
            <a:ext cx="8477795" cy="2191871"/>
          </a:xfrm>
        </p:spPr>
        <p:txBody>
          <a:bodyPr>
            <a:normAutofit fontScale="90000"/>
          </a:bodyPr>
          <a:lstStyle/>
          <a:p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Способ и программные средства структурно-параметрической настройки нечетких когнитивных моделей на основе генетических алгоритмов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7121" y="5048362"/>
            <a:ext cx="5129734" cy="6178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ВМ-21(маг): Орлов А.И.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д.т.н., профессор Борисов В.В.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D8801-D75F-4E43-ACA6-D298CED8146F}"/>
              </a:ext>
            </a:extLst>
          </p:cNvPr>
          <p:cNvSpPr txBox="1"/>
          <p:nvPr/>
        </p:nvSpPr>
        <p:spPr>
          <a:xfrm>
            <a:off x="590873" y="2796791"/>
            <a:ext cx="7758239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Направление подготовки: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09.04.01 – Информатика и вычислительная техника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616B-E2E0-461A-B92C-A57FC60D7BAE}"/>
              </a:ext>
            </a:extLst>
          </p:cNvPr>
          <p:cNvSpPr txBox="1"/>
          <p:nvPr/>
        </p:nvSpPr>
        <p:spPr>
          <a:xfrm>
            <a:off x="1265766" y="3633946"/>
            <a:ext cx="661246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Bef>
                <a:spcPts val="600"/>
              </a:spcBef>
              <a:tabLst>
                <a:tab pos="90170" algn="l"/>
                <a:tab pos="3060065" algn="ctr"/>
                <a:tab pos="4399915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Профиль подготовки: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Информационное и программное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автоматизированных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DBFCFAD-5ADB-4573-A51E-58BC39516BC5}"/>
              </a:ext>
            </a:extLst>
          </p:cNvPr>
          <p:cNvSpPr txBox="1">
            <a:spLocks/>
          </p:cNvSpPr>
          <p:nvPr/>
        </p:nvSpPr>
        <p:spPr>
          <a:xfrm>
            <a:off x="1371600" y="6207828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Смоленск, 2023</a:t>
            </a:r>
          </a:p>
        </p:txBody>
      </p:sp>
    </p:spTree>
    <p:extLst>
      <p:ext uri="{BB962C8B-B14F-4D97-AF65-F5344CB8AC3E}">
        <p14:creationId xmlns:p14="http://schemas.microsoft.com/office/powerpoint/2010/main" val="16621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7553"/>
            <a:ext cx="7886700" cy="692808"/>
          </a:xfrm>
        </p:spPr>
        <p:txBody>
          <a:bodyPr>
            <a:normAutofit/>
          </a:bodyPr>
          <a:lstStyle/>
          <a:p>
            <a:r>
              <a:rPr lang="ru-RU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172941"/>
            <a:ext cx="8153762" cy="5317506"/>
          </a:xfrm>
        </p:spPr>
        <p:txBody>
          <a:bodyPr>
            <a:noAutofit/>
          </a:bodyPr>
          <a:lstStyle/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Возрастание потребностей управления  сложными и слабоструктурированными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системами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и ситуациями.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использования когнитивного подхода к моделированию и управлению слабоструктурированными системами благодаря возможности формализации разрозненных, неполных и противоречивых знаний экспертов о предметной области.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Потребность структурно-параметрической настройки нечетких когнитивных моделей для задач управления организационно-техническими и социально-экономическими системами.</a:t>
            </a:r>
          </a:p>
          <a:p>
            <a:pPr algn="just"/>
            <a:r>
              <a:rPr lang="ru-RU" sz="2350" dirty="0">
                <a:latin typeface="Arial" panose="020B0604020202020204" pitchFamily="34" charset="0"/>
                <a:cs typeface="Arial" panose="020B0604020202020204" pitchFamily="34" charset="0"/>
              </a:rPr>
              <a:t>Недостаточное качество и оперативность структурно-параметрической настройки нечетких когнитивных моделей с использованием существующих методов.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9264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Цель, объект, предмет исследования, научная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97623"/>
            <a:ext cx="7886700" cy="46716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повышение качества и оперативности структурно-параметрической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использования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процессы настройки нечетких когнитивный моделей в ходе анализа сложных систем и процессов.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способ и программные средства структурно-параметрической настройки нечетких когнитивных моделей на основе генетических алгоритмов.</a:t>
            </a:r>
          </a:p>
          <a:p>
            <a:pPr marL="0" indent="0" algn="just">
              <a:buNone/>
            </a:pP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задача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и исследование способа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Анализ нечетких когнитивных моделей, а также методов и подходов к их структурно-параметрической настройке.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Создание способа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алгоритмов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Оценка качества и оперативности структурно-параметрической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на основе предлагаемого способа и программных средств.</a:t>
            </a:r>
          </a:p>
          <a:p>
            <a:pPr lvl="0" algn="just"/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Научная новизна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новый способ структурно-параметрической настройки нечетких когнитивных моделей на основе генетических алгоритмов, позволяющий повысить качество и оперативность такой настройки для решения задачи управления сложными и слабоструктурированными системами.</a:t>
            </a:r>
          </a:p>
          <a:p>
            <a:pPr lvl="0" algn="just"/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 защиту выносятся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70171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Способ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Алгоритмы и программные средства, реализующие структурно-параметрическую настройку нечетких когнитивных моделей с помощью предложенного способа.</a:t>
            </a:r>
          </a:p>
          <a:p>
            <a:pPr marL="0" lvl="0" indent="0" algn="just">
              <a:buNone/>
            </a:pPr>
            <a:endParaRPr 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2956</TotalTime>
  <Words>329</Words>
  <Application>Microsoft Office PowerPoint</Application>
  <PresentationFormat>Экран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Способ и программные средства структурно-параметрической настройки нечетких когнитивных моделей на основе генетических алгоритмов </vt:lpstr>
      <vt:lpstr>Актуальность</vt:lpstr>
      <vt:lpstr>Цель, объект, предмет исследования, научная задача</vt:lpstr>
      <vt:lpstr>Задачи исследования</vt:lpstr>
      <vt:lpstr>Научная новизна</vt:lpstr>
      <vt:lpstr>На защиту выносятся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электрических нагрузок с помощью нечетких временных рядов</dc:title>
  <dc:creator>Виктор Луферов</dc:creator>
  <cp:lastModifiedBy>Артем Орлов</cp:lastModifiedBy>
  <cp:revision>176</cp:revision>
  <dcterms:created xsi:type="dcterms:W3CDTF">2017-03-27T19:20:09Z</dcterms:created>
  <dcterms:modified xsi:type="dcterms:W3CDTF">2023-04-28T10:19:43Z</dcterms:modified>
</cp:coreProperties>
</file>