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33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F4BD1-DAE6-4F68-AF1A-6C80D26E3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31A5F0-ABC0-43FE-87BC-7C2BE9957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4638A9-5DA8-4361-BA93-52B91509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624B-69F8-418C-BE2B-468CEF590E86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F0A02B-D22F-4123-88D1-CE4CEDBE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BD5340-528F-4576-8222-AC6A3828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EA9B-AC43-456D-B3A7-F3DC2FFF46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07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24BD01-16A1-4736-A38D-ABE7ECFA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2BA7AA-9A22-4A17-BFD2-9C44E0CEB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CBFF6A-D2D6-4935-A60A-E4F69F45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624B-69F8-418C-BE2B-468CEF590E86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510D21-F97A-4C81-BEC2-BDEFDAA7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5EE0BD-D98E-4DE1-9B5F-5DC1BCEB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EA9B-AC43-456D-B3A7-F3DC2FFF46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9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C719D3E-6EB1-46D3-A5C7-6AC1E178B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534025-2332-450B-955D-0C39A78A6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8492B9-EC9C-47C2-9574-6241CFB9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624B-69F8-418C-BE2B-468CEF590E86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412B1A-4BF6-470D-8D78-4FB80242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32BA9D-FB76-48B6-A542-FAD4A11F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EA9B-AC43-456D-B3A7-F3DC2FFF46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92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FA9774-A0DB-4462-9370-1F6C3D57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88BD9D-7C74-470E-9CEC-18377F976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D4093F-36E2-4E10-8A83-C793FA47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624B-69F8-418C-BE2B-468CEF590E86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263D16-BD57-4FFC-B1E0-32007C13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005D8E-7FDD-4DAB-998C-05FDA35A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EA9B-AC43-456D-B3A7-F3DC2FFF46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3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6403F-CA9F-4F20-9629-2074AD7F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6A9784-E4D9-4F93-879C-2F1445716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68EB98-035D-44C6-9D7C-5FCACE13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624B-69F8-418C-BE2B-468CEF590E86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BD0655-124E-4F9F-98C9-F1C03A53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A8C16F-06C2-4FE2-AF55-1C516BFD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EA9B-AC43-456D-B3A7-F3DC2FFF46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68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F22A23-5B27-4FFA-9AE8-C5092579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28D019-476C-4AD2-A8E8-FEA01FCAE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0299F1-ECF7-4093-B6D0-67B69981C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912270-2F0E-4EBD-A754-89403365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624B-69F8-418C-BE2B-468CEF590E86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D66EAB-A431-4C17-BCAA-10641389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EE9BE2-28CA-4D9C-8050-2B09D39D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EA9B-AC43-456D-B3A7-F3DC2FFF46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78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3D5F5-3C1E-4D2E-9607-76DB02E0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5BE998-40AC-4E57-98D9-856ECAAB4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582301-4D80-4ACB-9880-D7436CAB6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15F5BD-2B2B-4139-A0D4-65B6456B7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D29EB9-8DEF-43A9-A434-C3DCCDC7E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3CC1A4-D49B-460A-B252-C670C6D2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624B-69F8-418C-BE2B-468CEF590E86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7BA3D6-9FDB-441C-8E6D-C51B3667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B936C9-9D1E-479E-9AA0-B2AA80EA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EA9B-AC43-456D-B3A7-F3DC2FFF46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81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0EEEB-2863-4523-B4D2-DE13E175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170DC4-FD68-4E3E-BE6D-957DAAC7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624B-69F8-418C-BE2B-468CEF590E86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412CA2-238A-47CE-8F18-C01FDCB3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5F4408-3BEF-45AF-A4A1-8A2F38AE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EA9B-AC43-456D-B3A7-F3DC2FFF46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03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5DCEE9-BA70-4FEA-8DD7-9600D9B2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624B-69F8-418C-BE2B-468CEF590E86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755E34-2680-4A7F-AB73-A142DD26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72DD2F-CA5E-44E3-ACA7-C6A9EC8A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EA9B-AC43-456D-B3A7-F3DC2FFF46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66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B3C69-C765-48D1-92B4-C64D06CA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7AD877-C3A2-4BC0-A36F-9F7F605A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129DB9-02C6-4621-AE86-B0C1AB38C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320970-2CB1-4414-BFAD-739719F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624B-69F8-418C-BE2B-468CEF590E86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01B4DE-8B07-4C2D-ABCB-F14B2BD7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35688C-537D-4254-A5B2-3416F5CD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EA9B-AC43-456D-B3A7-F3DC2FFF46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91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A159D-F8B6-44A9-9D30-7DEB99EC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4431D80-6D61-420D-A63E-F199CDABA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AE9236-C8FE-43D6-8C13-B62B3A7D2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8BF695-419E-4B0C-B1B6-289A744D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624B-69F8-418C-BE2B-468CEF590E86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E80D05-122D-4CDF-BE73-47AC7FDD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F9AF1D-2940-4917-B400-5DC49876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EA9B-AC43-456D-B3A7-F3DC2FFF46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07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F710C08-BFF6-4F8D-B358-73FA0EE2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A68CCB-3EF7-4221-ABB0-E52B4B63B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394BB7-6AA3-423F-B666-F236AE82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5624B-69F8-418C-BE2B-468CEF590E86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69C8B7-1421-4E27-939C-87D3770EF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05D46F-FD9E-4C01-A5B9-786FB407B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EA9B-AC43-456D-B3A7-F3DC2FFF46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96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CA9DC8C-7ADE-7798-7D11-C452D114C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4696"/>
            <a:ext cx="12198603" cy="733136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28F04E-662D-4DE9-8BCC-FE2ED891F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924" y="2124209"/>
            <a:ext cx="3624044" cy="411632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Mon parcours</a:t>
            </a:r>
          </a:p>
          <a:p>
            <a:r>
              <a:rPr lang="fr-FR" sz="4000" dirty="0">
                <a:solidFill>
                  <a:schemeClr val="bg1"/>
                </a:solidFill>
              </a:rPr>
              <a:t>Le projet</a:t>
            </a:r>
          </a:p>
          <a:p>
            <a:r>
              <a:rPr lang="fr-FR" sz="4000" dirty="0">
                <a:solidFill>
                  <a:schemeClr val="bg1"/>
                </a:solidFill>
              </a:rPr>
              <a:t>Les langages</a:t>
            </a:r>
          </a:p>
          <a:p>
            <a:r>
              <a:rPr lang="fr-FR" sz="4000" dirty="0">
                <a:solidFill>
                  <a:schemeClr val="bg1"/>
                </a:solidFill>
              </a:rPr>
              <a:t>Le code</a:t>
            </a:r>
          </a:p>
          <a:p>
            <a:r>
              <a:rPr lang="fr-FR" sz="4000" dirty="0">
                <a:solidFill>
                  <a:schemeClr val="bg1"/>
                </a:solidFill>
              </a:rPr>
              <a:t>Perspectives</a:t>
            </a:r>
          </a:p>
          <a:p>
            <a:r>
              <a:rPr lang="fr-FR" sz="40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AF271-C85E-477C-ABC7-D13A1E5F7F06}"/>
              </a:ext>
            </a:extLst>
          </p:cNvPr>
          <p:cNvSpPr/>
          <p:nvPr/>
        </p:nvSpPr>
        <p:spPr>
          <a:xfrm>
            <a:off x="1" y="0"/>
            <a:ext cx="3439486" cy="6858000"/>
          </a:xfrm>
          <a:prstGeom prst="rect">
            <a:avLst/>
          </a:prstGeom>
          <a:noFill/>
          <a:ln>
            <a:noFill/>
          </a:ln>
          <a:effectLst>
            <a:outerShdw blurRad="76200" dist="114300" dir="18900000" sy="23000" kx="-1200000" algn="bl" rotWithShape="0">
              <a:schemeClr val="tx1">
                <a:alpha val="20000"/>
              </a:schemeClr>
            </a:outerShdw>
            <a:reflection blurRad="8128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ACE437-C805-445C-A511-D0288AEF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948" y="281975"/>
            <a:ext cx="1445996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C4601A-01AD-4598-9999-EC51BD848324}"/>
              </a:ext>
            </a:extLst>
          </p:cNvPr>
          <p:cNvSpPr/>
          <p:nvPr/>
        </p:nvSpPr>
        <p:spPr>
          <a:xfrm>
            <a:off x="12709321" y="5721292"/>
            <a:ext cx="377505" cy="1136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98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12FDFC-69C7-4EA5-B4F9-9E695AA9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622" y="180657"/>
            <a:ext cx="3130756" cy="968928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dirty="0"/>
              <a:t>Mon parcours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514E81D7-7C77-4624-9B48-441C23F55CB2}"/>
              </a:ext>
            </a:extLst>
          </p:cNvPr>
          <p:cNvGrpSpPr/>
          <p:nvPr/>
        </p:nvGrpSpPr>
        <p:grpSpPr>
          <a:xfrm>
            <a:off x="125316" y="6078747"/>
            <a:ext cx="11897276" cy="694734"/>
            <a:chOff x="125316" y="6078747"/>
            <a:chExt cx="11897276" cy="694734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AF30D6CA-39C7-4E0A-B99D-C15DA45C23D6}"/>
                </a:ext>
              </a:extLst>
            </p:cNvPr>
            <p:cNvSpPr/>
            <p:nvPr/>
          </p:nvSpPr>
          <p:spPr>
            <a:xfrm>
              <a:off x="2583861" y="6174884"/>
              <a:ext cx="2205167" cy="502459"/>
            </a:xfrm>
            <a:custGeom>
              <a:avLst/>
              <a:gdLst>
                <a:gd name="connsiteX0" fmla="*/ 0 w 2205167"/>
                <a:gd name="connsiteY0" fmla="*/ 0 h 502459"/>
                <a:gd name="connsiteX1" fmla="*/ 1953938 w 2205167"/>
                <a:gd name="connsiteY1" fmla="*/ 0 h 502459"/>
                <a:gd name="connsiteX2" fmla="*/ 2205167 w 2205167"/>
                <a:gd name="connsiteY2" fmla="*/ 251230 h 502459"/>
                <a:gd name="connsiteX3" fmla="*/ 1953938 w 2205167"/>
                <a:gd name="connsiteY3" fmla="*/ 502459 h 502459"/>
                <a:gd name="connsiteX4" fmla="*/ 0 w 2205167"/>
                <a:gd name="connsiteY4" fmla="*/ 502459 h 502459"/>
                <a:gd name="connsiteX5" fmla="*/ 251230 w 2205167"/>
                <a:gd name="connsiteY5" fmla="*/ 251230 h 502459"/>
                <a:gd name="connsiteX6" fmla="*/ 0 w 2205167"/>
                <a:gd name="connsiteY6" fmla="*/ 0 h 502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5167" h="502459">
                  <a:moveTo>
                    <a:pt x="0" y="0"/>
                  </a:moveTo>
                  <a:lnTo>
                    <a:pt x="1953938" y="0"/>
                  </a:lnTo>
                  <a:lnTo>
                    <a:pt x="2205167" y="251230"/>
                  </a:lnTo>
                  <a:lnTo>
                    <a:pt x="1953938" y="502459"/>
                  </a:lnTo>
                  <a:lnTo>
                    <a:pt x="0" y="502459"/>
                  </a:lnTo>
                  <a:lnTo>
                    <a:pt x="251230" y="251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1240" tIns="26670" rIns="277899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dirty="0"/>
                <a:t>Le projet</a:t>
              </a:r>
              <a:endParaRPr lang="fr-FR" sz="2000" kern="1200" dirty="0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F6F55BB2-2223-4B5B-88D8-C1E744DD7760}"/>
                </a:ext>
              </a:extLst>
            </p:cNvPr>
            <p:cNvSpPr/>
            <p:nvPr/>
          </p:nvSpPr>
          <p:spPr>
            <a:xfrm>
              <a:off x="4430441" y="6170465"/>
              <a:ext cx="2221196" cy="511296"/>
            </a:xfrm>
            <a:custGeom>
              <a:avLst/>
              <a:gdLst>
                <a:gd name="connsiteX0" fmla="*/ 0 w 2221196"/>
                <a:gd name="connsiteY0" fmla="*/ 0 h 511296"/>
                <a:gd name="connsiteX1" fmla="*/ 1965548 w 2221196"/>
                <a:gd name="connsiteY1" fmla="*/ 0 h 511296"/>
                <a:gd name="connsiteX2" fmla="*/ 2221196 w 2221196"/>
                <a:gd name="connsiteY2" fmla="*/ 255648 h 511296"/>
                <a:gd name="connsiteX3" fmla="*/ 1965548 w 2221196"/>
                <a:gd name="connsiteY3" fmla="*/ 511296 h 511296"/>
                <a:gd name="connsiteX4" fmla="*/ 0 w 2221196"/>
                <a:gd name="connsiteY4" fmla="*/ 511296 h 511296"/>
                <a:gd name="connsiteX5" fmla="*/ 255648 w 2221196"/>
                <a:gd name="connsiteY5" fmla="*/ 255648 h 511296"/>
                <a:gd name="connsiteX6" fmla="*/ 0 w 2221196"/>
                <a:gd name="connsiteY6" fmla="*/ 0 h 511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1196" h="511296">
                  <a:moveTo>
                    <a:pt x="0" y="0"/>
                  </a:moveTo>
                  <a:lnTo>
                    <a:pt x="1965548" y="0"/>
                  </a:lnTo>
                  <a:lnTo>
                    <a:pt x="2221196" y="255648"/>
                  </a:lnTo>
                  <a:lnTo>
                    <a:pt x="1965548" y="511296"/>
                  </a:lnTo>
                  <a:lnTo>
                    <a:pt x="0" y="511296"/>
                  </a:lnTo>
                  <a:lnTo>
                    <a:pt x="255648" y="255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5658" tIns="26670" rIns="282318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dirty="0"/>
                <a:t>Les langages</a:t>
              </a:r>
              <a:endParaRPr lang="fr-FR" sz="2000" kern="1200" dirty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EF166422-08E4-4CD2-AE9B-582992F3AA96}"/>
                </a:ext>
              </a:extLst>
            </p:cNvPr>
            <p:cNvSpPr/>
            <p:nvPr/>
          </p:nvSpPr>
          <p:spPr>
            <a:xfrm>
              <a:off x="6293051" y="6165588"/>
              <a:ext cx="2197242" cy="521050"/>
            </a:xfrm>
            <a:custGeom>
              <a:avLst/>
              <a:gdLst>
                <a:gd name="connsiteX0" fmla="*/ 0 w 2197242"/>
                <a:gd name="connsiteY0" fmla="*/ 0 h 521050"/>
                <a:gd name="connsiteX1" fmla="*/ 1936717 w 2197242"/>
                <a:gd name="connsiteY1" fmla="*/ 0 h 521050"/>
                <a:gd name="connsiteX2" fmla="*/ 2197242 w 2197242"/>
                <a:gd name="connsiteY2" fmla="*/ 260525 h 521050"/>
                <a:gd name="connsiteX3" fmla="*/ 1936717 w 2197242"/>
                <a:gd name="connsiteY3" fmla="*/ 521050 h 521050"/>
                <a:gd name="connsiteX4" fmla="*/ 0 w 2197242"/>
                <a:gd name="connsiteY4" fmla="*/ 521050 h 521050"/>
                <a:gd name="connsiteX5" fmla="*/ 260525 w 2197242"/>
                <a:gd name="connsiteY5" fmla="*/ 260525 h 521050"/>
                <a:gd name="connsiteX6" fmla="*/ 0 w 2197242"/>
                <a:gd name="connsiteY6" fmla="*/ 0 h 52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7242" h="521050">
                  <a:moveTo>
                    <a:pt x="0" y="0"/>
                  </a:moveTo>
                  <a:lnTo>
                    <a:pt x="1936717" y="0"/>
                  </a:lnTo>
                  <a:lnTo>
                    <a:pt x="2197242" y="260525"/>
                  </a:lnTo>
                  <a:lnTo>
                    <a:pt x="1936717" y="521050"/>
                  </a:lnTo>
                  <a:lnTo>
                    <a:pt x="0" y="521050"/>
                  </a:lnTo>
                  <a:lnTo>
                    <a:pt x="260525" y="26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0535" tIns="26670" rIns="287195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dirty="0"/>
                <a:t>Le code</a:t>
              </a:r>
              <a:endParaRPr lang="fr-FR" sz="2000" kern="1200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6222CA2A-1E1E-4374-BA4F-756E37CE661D}"/>
                </a:ext>
              </a:extLst>
            </p:cNvPr>
            <p:cNvSpPr/>
            <p:nvPr/>
          </p:nvSpPr>
          <p:spPr>
            <a:xfrm>
              <a:off x="8131706" y="6174196"/>
              <a:ext cx="2139510" cy="503834"/>
            </a:xfrm>
            <a:custGeom>
              <a:avLst/>
              <a:gdLst>
                <a:gd name="connsiteX0" fmla="*/ 0 w 2139510"/>
                <a:gd name="connsiteY0" fmla="*/ 0 h 503834"/>
                <a:gd name="connsiteX1" fmla="*/ 1887593 w 2139510"/>
                <a:gd name="connsiteY1" fmla="*/ 0 h 503834"/>
                <a:gd name="connsiteX2" fmla="*/ 2139510 w 2139510"/>
                <a:gd name="connsiteY2" fmla="*/ 251917 h 503834"/>
                <a:gd name="connsiteX3" fmla="*/ 1887593 w 2139510"/>
                <a:gd name="connsiteY3" fmla="*/ 503834 h 503834"/>
                <a:gd name="connsiteX4" fmla="*/ 0 w 2139510"/>
                <a:gd name="connsiteY4" fmla="*/ 503834 h 503834"/>
                <a:gd name="connsiteX5" fmla="*/ 251917 w 2139510"/>
                <a:gd name="connsiteY5" fmla="*/ 251917 h 503834"/>
                <a:gd name="connsiteX6" fmla="*/ 0 w 2139510"/>
                <a:gd name="connsiteY6" fmla="*/ 0 h 50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9510" h="503834">
                  <a:moveTo>
                    <a:pt x="0" y="0"/>
                  </a:moveTo>
                  <a:lnTo>
                    <a:pt x="1887593" y="0"/>
                  </a:lnTo>
                  <a:lnTo>
                    <a:pt x="2139510" y="251917"/>
                  </a:lnTo>
                  <a:lnTo>
                    <a:pt x="1887593" y="503834"/>
                  </a:lnTo>
                  <a:lnTo>
                    <a:pt x="0" y="503834"/>
                  </a:lnTo>
                  <a:lnTo>
                    <a:pt x="251917" y="251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1927" tIns="26670" rIns="278587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Perspectives</a:t>
              </a:r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17133D62-8601-4760-88BE-2B1A77C4AC9C}"/>
                </a:ext>
              </a:extLst>
            </p:cNvPr>
            <p:cNvSpPr/>
            <p:nvPr/>
          </p:nvSpPr>
          <p:spPr>
            <a:xfrm>
              <a:off x="9912630" y="6174113"/>
              <a:ext cx="2109962" cy="504001"/>
            </a:xfrm>
            <a:custGeom>
              <a:avLst/>
              <a:gdLst>
                <a:gd name="connsiteX0" fmla="*/ 0 w 2109962"/>
                <a:gd name="connsiteY0" fmla="*/ 0 h 504001"/>
                <a:gd name="connsiteX1" fmla="*/ 1857962 w 2109962"/>
                <a:gd name="connsiteY1" fmla="*/ 0 h 504001"/>
                <a:gd name="connsiteX2" fmla="*/ 2109962 w 2109962"/>
                <a:gd name="connsiteY2" fmla="*/ 252001 h 504001"/>
                <a:gd name="connsiteX3" fmla="*/ 1857962 w 2109962"/>
                <a:gd name="connsiteY3" fmla="*/ 504001 h 504001"/>
                <a:gd name="connsiteX4" fmla="*/ 0 w 2109962"/>
                <a:gd name="connsiteY4" fmla="*/ 504001 h 504001"/>
                <a:gd name="connsiteX5" fmla="*/ 252001 w 2109962"/>
                <a:gd name="connsiteY5" fmla="*/ 252001 h 504001"/>
                <a:gd name="connsiteX6" fmla="*/ 0 w 2109962"/>
                <a:gd name="connsiteY6" fmla="*/ 0 h 50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9962" h="504001">
                  <a:moveTo>
                    <a:pt x="0" y="0"/>
                  </a:moveTo>
                  <a:lnTo>
                    <a:pt x="1857962" y="0"/>
                  </a:lnTo>
                  <a:lnTo>
                    <a:pt x="2109962" y="252001"/>
                  </a:lnTo>
                  <a:lnTo>
                    <a:pt x="1857962" y="504001"/>
                  </a:lnTo>
                  <a:lnTo>
                    <a:pt x="0" y="504001"/>
                  </a:lnTo>
                  <a:lnTo>
                    <a:pt x="252001" y="252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2011" tIns="26670" rIns="278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Conclusion</a:t>
              </a: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EA322689-AB24-4BAA-A5E6-C063615A685F}"/>
                </a:ext>
              </a:extLst>
            </p:cNvPr>
            <p:cNvSpPr/>
            <p:nvPr/>
          </p:nvSpPr>
          <p:spPr>
            <a:xfrm>
              <a:off x="125316" y="6078747"/>
              <a:ext cx="2817132" cy="694734"/>
            </a:xfrm>
            <a:custGeom>
              <a:avLst/>
              <a:gdLst>
                <a:gd name="connsiteX0" fmla="*/ 0 w 2817132"/>
                <a:gd name="connsiteY0" fmla="*/ 0 h 694734"/>
                <a:gd name="connsiteX1" fmla="*/ 2469765 w 2817132"/>
                <a:gd name="connsiteY1" fmla="*/ 0 h 694734"/>
                <a:gd name="connsiteX2" fmla="*/ 2817132 w 2817132"/>
                <a:gd name="connsiteY2" fmla="*/ 347367 h 694734"/>
                <a:gd name="connsiteX3" fmla="*/ 2469765 w 2817132"/>
                <a:gd name="connsiteY3" fmla="*/ 694734 h 694734"/>
                <a:gd name="connsiteX4" fmla="*/ 0 w 2817132"/>
                <a:gd name="connsiteY4" fmla="*/ 694734 h 694734"/>
                <a:gd name="connsiteX5" fmla="*/ 347367 w 2817132"/>
                <a:gd name="connsiteY5" fmla="*/ 347367 h 694734"/>
                <a:gd name="connsiteX6" fmla="*/ 0 w 2817132"/>
                <a:gd name="connsiteY6" fmla="*/ 0 h 69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7132" h="694734">
                  <a:moveTo>
                    <a:pt x="0" y="0"/>
                  </a:moveTo>
                  <a:lnTo>
                    <a:pt x="2469765" y="0"/>
                  </a:lnTo>
                  <a:lnTo>
                    <a:pt x="2817132" y="347367"/>
                  </a:lnTo>
                  <a:lnTo>
                    <a:pt x="2469765" y="694734"/>
                  </a:lnTo>
                  <a:lnTo>
                    <a:pt x="0" y="694734"/>
                  </a:lnTo>
                  <a:lnTo>
                    <a:pt x="347367" y="347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3379" tIns="32004" rIns="379371" bIns="3200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dirty="0"/>
                <a:t>Mon parcours</a:t>
              </a:r>
              <a:endParaRPr lang="fr-FR" sz="2400" b="1" kern="1200" dirty="0"/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B5547196-52D1-4183-9772-B1E3D55BCF7E}"/>
              </a:ext>
            </a:extLst>
          </p:cNvPr>
          <p:cNvSpPr txBox="1"/>
          <p:nvPr/>
        </p:nvSpPr>
        <p:spPr>
          <a:xfrm>
            <a:off x="11248846" y="212785"/>
            <a:ext cx="60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1/6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237F2B3-AD93-8A7F-9CD8-8B8C105B18E3}"/>
              </a:ext>
            </a:extLst>
          </p:cNvPr>
          <p:cNvSpPr txBox="1"/>
          <p:nvPr/>
        </p:nvSpPr>
        <p:spPr>
          <a:xfrm>
            <a:off x="702912" y="2945319"/>
            <a:ext cx="3853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BAC PRO </a:t>
            </a:r>
            <a:r>
              <a:rPr lang="fr-FR" dirty="0" err="1"/>
              <a:t>cgea</a:t>
            </a:r>
            <a:r>
              <a:rPr lang="fr-FR" dirty="0"/>
              <a:t> option viticulture et œnologie</a:t>
            </a:r>
          </a:p>
          <a:p>
            <a:pPr marL="285750" indent="-285750">
              <a:buFontTx/>
              <a:buChar char="-"/>
            </a:pPr>
            <a:r>
              <a:rPr lang="fr-FR" dirty="0"/>
              <a:t>BTS </a:t>
            </a:r>
            <a:r>
              <a:rPr lang="fr-FR" dirty="0" err="1"/>
              <a:t>cgea</a:t>
            </a:r>
            <a:r>
              <a:rPr lang="fr-FR" dirty="0"/>
              <a:t> option viticulture et œnologie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4268B9E-28F3-C4A7-B1D3-78555A7E0BC5}"/>
              </a:ext>
            </a:extLst>
          </p:cNvPr>
          <p:cNvSpPr txBox="1"/>
          <p:nvPr/>
        </p:nvSpPr>
        <p:spPr>
          <a:xfrm>
            <a:off x="1260679" y="1989307"/>
            <a:ext cx="24257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Alternance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3527AB6-320D-D64E-38FA-25AD95CB138F}"/>
              </a:ext>
            </a:extLst>
          </p:cNvPr>
          <p:cNvSpPr txBox="1"/>
          <p:nvPr/>
        </p:nvSpPr>
        <p:spPr>
          <a:xfrm>
            <a:off x="4651863" y="2933995"/>
            <a:ext cx="38536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Vigneron</a:t>
            </a:r>
          </a:p>
          <a:p>
            <a:pPr marL="285750" indent="-285750">
              <a:buFontTx/>
              <a:buChar char="-"/>
            </a:pPr>
            <a:r>
              <a:rPr lang="fr-FR" dirty="0"/>
              <a:t>Ouvrier de chai</a:t>
            </a:r>
          </a:p>
          <a:p>
            <a:pPr marL="285750" indent="-285750">
              <a:buFontTx/>
              <a:buChar char="-"/>
            </a:pPr>
            <a:r>
              <a:rPr lang="fr-FR" dirty="0"/>
              <a:t>Tractoriste</a:t>
            </a:r>
          </a:p>
          <a:p>
            <a:pPr marL="285750" indent="-285750">
              <a:buFontTx/>
              <a:buChar char="-"/>
            </a:pPr>
            <a:r>
              <a:rPr lang="fr-FR" dirty="0"/>
              <a:t>Opérateur technique</a:t>
            </a:r>
          </a:p>
          <a:p>
            <a:pPr marL="285750" indent="-285750">
              <a:buFontTx/>
              <a:buChar char="-"/>
            </a:pPr>
            <a:r>
              <a:rPr lang="fr-FR" dirty="0"/>
              <a:t>Assistant maître de chai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62C3A3A-5BBC-9848-CF7E-C49327794291}"/>
              </a:ext>
            </a:extLst>
          </p:cNvPr>
          <p:cNvSpPr txBox="1"/>
          <p:nvPr/>
        </p:nvSpPr>
        <p:spPr>
          <a:xfrm>
            <a:off x="5209630" y="1977983"/>
            <a:ext cx="2425765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Expériences professionnel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F9D6103-1567-C686-2AB5-3DF1B2D1DBEB}"/>
              </a:ext>
            </a:extLst>
          </p:cNvPr>
          <p:cNvCxnSpPr>
            <a:cxnSpLocks/>
          </p:cNvCxnSpPr>
          <p:nvPr/>
        </p:nvCxnSpPr>
        <p:spPr>
          <a:xfrm>
            <a:off x="4430441" y="1558506"/>
            <a:ext cx="0" cy="35253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ZoneTexte 1023">
            <a:extLst>
              <a:ext uri="{FF2B5EF4-FFF2-40B4-BE49-F238E27FC236}">
                <a16:creationId xmlns:a16="http://schemas.microsoft.com/office/drawing/2014/main" id="{2FE44F43-FD62-BB60-17BF-C56042C1A1B8}"/>
              </a:ext>
            </a:extLst>
          </p:cNvPr>
          <p:cNvSpPr txBox="1"/>
          <p:nvPr/>
        </p:nvSpPr>
        <p:spPr>
          <a:xfrm>
            <a:off x="8783386" y="3133135"/>
            <a:ext cx="24257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Formation 3WA</a:t>
            </a:r>
          </a:p>
        </p:txBody>
      </p:sp>
      <p:cxnSp>
        <p:nvCxnSpPr>
          <p:cNvPr id="1025" name="Connecteur droit 1024">
            <a:extLst>
              <a:ext uri="{FF2B5EF4-FFF2-40B4-BE49-F238E27FC236}">
                <a16:creationId xmlns:a16="http://schemas.microsoft.com/office/drawing/2014/main" id="{D4AD5F52-25D4-BAAB-7A0E-AE3B58A1CCBD}"/>
              </a:ext>
            </a:extLst>
          </p:cNvPr>
          <p:cNvCxnSpPr>
            <a:cxnSpLocks/>
          </p:cNvCxnSpPr>
          <p:nvPr/>
        </p:nvCxnSpPr>
        <p:spPr>
          <a:xfrm>
            <a:off x="8119543" y="1555137"/>
            <a:ext cx="0" cy="35253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1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B802286F-5EDB-457B-BA26-92D54B5F9A87}"/>
              </a:ext>
            </a:extLst>
          </p:cNvPr>
          <p:cNvGrpSpPr/>
          <p:nvPr/>
        </p:nvGrpSpPr>
        <p:grpSpPr>
          <a:xfrm>
            <a:off x="122686" y="6078747"/>
            <a:ext cx="11900326" cy="694734"/>
            <a:chOff x="122686" y="6078747"/>
            <a:chExt cx="11900326" cy="694734"/>
          </a:xfrm>
        </p:grpSpPr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3B9B2E79-0155-4792-8A8A-C1817CEE7B95}"/>
                </a:ext>
              </a:extLst>
            </p:cNvPr>
            <p:cNvSpPr/>
            <p:nvPr/>
          </p:nvSpPr>
          <p:spPr>
            <a:xfrm>
              <a:off x="122686" y="6157237"/>
              <a:ext cx="2173001" cy="524937"/>
            </a:xfrm>
            <a:custGeom>
              <a:avLst/>
              <a:gdLst>
                <a:gd name="connsiteX0" fmla="*/ 0 w 2173001"/>
                <a:gd name="connsiteY0" fmla="*/ 0 h 524937"/>
                <a:gd name="connsiteX1" fmla="*/ 1910533 w 2173001"/>
                <a:gd name="connsiteY1" fmla="*/ 0 h 524937"/>
                <a:gd name="connsiteX2" fmla="*/ 2173001 w 2173001"/>
                <a:gd name="connsiteY2" fmla="*/ 262469 h 524937"/>
                <a:gd name="connsiteX3" fmla="*/ 1910533 w 2173001"/>
                <a:gd name="connsiteY3" fmla="*/ 524937 h 524937"/>
                <a:gd name="connsiteX4" fmla="*/ 0 w 2173001"/>
                <a:gd name="connsiteY4" fmla="*/ 524937 h 524937"/>
                <a:gd name="connsiteX5" fmla="*/ 262469 w 2173001"/>
                <a:gd name="connsiteY5" fmla="*/ 262469 h 524937"/>
                <a:gd name="connsiteX6" fmla="*/ 0 w 2173001"/>
                <a:gd name="connsiteY6" fmla="*/ 0 h 52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3001" h="524937">
                  <a:moveTo>
                    <a:pt x="0" y="0"/>
                  </a:moveTo>
                  <a:lnTo>
                    <a:pt x="1910533" y="0"/>
                  </a:lnTo>
                  <a:lnTo>
                    <a:pt x="2173001" y="262469"/>
                  </a:lnTo>
                  <a:lnTo>
                    <a:pt x="1910533" y="524937"/>
                  </a:lnTo>
                  <a:lnTo>
                    <a:pt x="0" y="524937"/>
                  </a:lnTo>
                  <a:lnTo>
                    <a:pt x="262469" y="262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2479" tIns="26670" rIns="289138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dirty="0"/>
                <a:t>Mon parcours</a:t>
              </a:r>
              <a:endParaRPr lang="fr-FR" sz="2000" kern="1200" dirty="0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19920471-1114-4365-AD8A-041540B44954}"/>
                </a:ext>
              </a:extLst>
            </p:cNvPr>
            <p:cNvSpPr/>
            <p:nvPr/>
          </p:nvSpPr>
          <p:spPr>
            <a:xfrm>
              <a:off x="4541606" y="6166427"/>
              <a:ext cx="2188796" cy="519372"/>
            </a:xfrm>
            <a:custGeom>
              <a:avLst/>
              <a:gdLst>
                <a:gd name="connsiteX0" fmla="*/ 0 w 2188796"/>
                <a:gd name="connsiteY0" fmla="*/ 0 h 519372"/>
                <a:gd name="connsiteX1" fmla="*/ 1929110 w 2188796"/>
                <a:gd name="connsiteY1" fmla="*/ 0 h 519372"/>
                <a:gd name="connsiteX2" fmla="*/ 2188796 w 2188796"/>
                <a:gd name="connsiteY2" fmla="*/ 259686 h 519372"/>
                <a:gd name="connsiteX3" fmla="*/ 1929110 w 2188796"/>
                <a:gd name="connsiteY3" fmla="*/ 519372 h 519372"/>
                <a:gd name="connsiteX4" fmla="*/ 0 w 2188796"/>
                <a:gd name="connsiteY4" fmla="*/ 519372 h 519372"/>
                <a:gd name="connsiteX5" fmla="*/ 259686 w 2188796"/>
                <a:gd name="connsiteY5" fmla="*/ 259686 h 519372"/>
                <a:gd name="connsiteX6" fmla="*/ 0 w 2188796"/>
                <a:gd name="connsiteY6" fmla="*/ 0 h 519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8796" h="519372">
                  <a:moveTo>
                    <a:pt x="0" y="0"/>
                  </a:moveTo>
                  <a:lnTo>
                    <a:pt x="1929110" y="0"/>
                  </a:lnTo>
                  <a:lnTo>
                    <a:pt x="2188796" y="259686"/>
                  </a:lnTo>
                  <a:lnTo>
                    <a:pt x="1929110" y="519372"/>
                  </a:lnTo>
                  <a:lnTo>
                    <a:pt x="0" y="519372"/>
                  </a:lnTo>
                  <a:lnTo>
                    <a:pt x="259686" y="259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9696" tIns="26670" rIns="286356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Les langages</a:t>
              </a: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DD185995-F435-4916-9714-24F62C51759D}"/>
                </a:ext>
              </a:extLst>
            </p:cNvPr>
            <p:cNvSpPr/>
            <p:nvPr/>
          </p:nvSpPr>
          <p:spPr>
            <a:xfrm>
              <a:off x="6377046" y="6165588"/>
              <a:ext cx="2165192" cy="521050"/>
            </a:xfrm>
            <a:custGeom>
              <a:avLst/>
              <a:gdLst>
                <a:gd name="connsiteX0" fmla="*/ 0 w 2165192"/>
                <a:gd name="connsiteY0" fmla="*/ 0 h 521050"/>
                <a:gd name="connsiteX1" fmla="*/ 1904667 w 2165192"/>
                <a:gd name="connsiteY1" fmla="*/ 0 h 521050"/>
                <a:gd name="connsiteX2" fmla="*/ 2165192 w 2165192"/>
                <a:gd name="connsiteY2" fmla="*/ 260525 h 521050"/>
                <a:gd name="connsiteX3" fmla="*/ 1904667 w 2165192"/>
                <a:gd name="connsiteY3" fmla="*/ 521050 h 521050"/>
                <a:gd name="connsiteX4" fmla="*/ 0 w 2165192"/>
                <a:gd name="connsiteY4" fmla="*/ 521050 h 521050"/>
                <a:gd name="connsiteX5" fmla="*/ 260525 w 2165192"/>
                <a:gd name="connsiteY5" fmla="*/ 260525 h 521050"/>
                <a:gd name="connsiteX6" fmla="*/ 0 w 2165192"/>
                <a:gd name="connsiteY6" fmla="*/ 0 h 52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5192" h="521050">
                  <a:moveTo>
                    <a:pt x="0" y="0"/>
                  </a:moveTo>
                  <a:lnTo>
                    <a:pt x="1904667" y="0"/>
                  </a:lnTo>
                  <a:lnTo>
                    <a:pt x="2165192" y="260525"/>
                  </a:lnTo>
                  <a:lnTo>
                    <a:pt x="1904667" y="521050"/>
                  </a:lnTo>
                  <a:lnTo>
                    <a:pt x="0" y="521050"/>
                  </a:lnTo>
                  <a:lnTo>
                    <a:pt x="260525" y="26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0535" tIns="26670" rIns="287195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dirty="0"/>
                <a:t>Le code</a:t>
              </a:r>
              <a:endParaRPr lang="fr-FR" sz="2000" kern="12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4F686AE2-6E4C-47E6-AA37-3A78F8420951}"/>
                </a:ext>
              </a:extLst>
            </p:cNvPr>
            <p:cNvSpPr/>
            <p:nvPr/>
          </p:nvSpPr>
          <p:spPr>
            <a:xfrm>
              <a:off x="8188881" y="6174196"/>
              <a:ext cx="2108301" cy="503834"/>
            </a:xfrm>
            <a:custGeom>
              <a:avLst/>
              <a:gdLst>
                <a:gd name="connsiteX0" fmla="*/ 0 w 2108301"/>
                <a:gd name="connsiteY0" fmla="*/ 0 h 503834"/>
                <a:gd name="connsiteX1" fmla="*/ 1856384 w 2108301"/>
                <a:gd name="connsiteY1" fmla="*/ 0 h 503834"/>
                <a:gd name="connsiteX2" fmla="*/ 2108301 w 2108301"/>
                <a:gd name="connsiteY2" fmla="*/ 251917 h 503834"/>
                <a:gd name="connsiteX3" fmla="*/ 1856384 w 2108301"/>
                <a:gd name="connsiteY3" fmla="*/ 503834 h 503834"/>
                <a:gd name="connsiteX4" fmla="*/ 0 w 2108301"/>
                <a:gd name="connsiteY4" fmla="*/ 503834 h 503834"/>
                <a:gd name="connsiteX5" fmla="*/ 251917 w 2108301"/>
                <a:gd name="connsiteY5" fmla="*/ 251917 h 503834"/>
                <a:gd name="connsiteX6" fmla="*/ 0 w 2108301"/>
                <a:gd name="connsiteY6" fmla="*/ 0 h 50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8301" h="503834">
                  <a:moveTo>
                    <a:pt x="0" y="0"/>
                  </a:moveTo>
                  <a:lnTo>
                    <a:pt x="1856384" y="0"/>
                  </a:lnTo>
                  <a:lnTo>
                    <a:pt x="2108301" y="251917"/>
                  </a:lnTo>
                  <a:lnTo>
                    <a:pt x="1856384" y="503834"/>
                  </a:lnTo>
                  <a:lnTo>
                    <a:pt x="0" y="503834"/>
                  </a:lnTo>
                  <a:lnTo>
                    <a:pt x="251917" y="251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1927" tIns="26670" rIns="278587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Perspective</a:t>
              </a:r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699D3400-E873-4CB9-8E33-2E32EF0B40BF}"/>
                </a:ext>
              </a:extLst>
            </p:cNvPr>
            <p:cNvSpPr/>
            <p:nvPr/>
          </p:nvSpPr>
          <p:spPr>
            <a:xfrm>
              <a:off x="9943827" y="6174113"/>
              <a:ext cx="2079185" cy="504001"/>
            </a:xfrm>
            <a:custGeom>
              <a:avLst/>
              <a:gdLst>
                <a:gd name="connsiteX0" fmla="*/ 0 w 2079185"/>
                <a:gd name="connsiteY0" fmla="*/ 0 h 504001"/>
                <a:gd name="connsiteX1" fmla="*/ 1827185 w 2079185"/>
                <a:gd name="connsiteY1" fmla="*/ 0 h 504001"/>
                <a:gd name="connsiteX2" fmla="*/ 2079185 w 2079185"/>
                <a:gd name="connsiteY2" fmla="*/ 252001 h 504001"/>
                <a:gd name="connsiteX3" fmla="*/ 1827185 w 2079185"/>
                <a:gd name="connsiteY3" fmla="*/ 504001 h 504001"/>
                <a:gd name="connsiteX4" fmla="*/ 0 w 2079185"/>
                <a:gd name="connsiteY4" fmla="*/ 504001 h 504001"/>
                <a:gd name="connsiteX5" fmla="*/ 252001 w 2079185"/>
                <a:gd name="connsiteY5" fmla="*/ 252001 h 504001"/>
                <a:gd name="connsiteX6" fmla="*/ 0 w 2079185"/>
                <a:gd name="connsiteY6" fmla="*/ 0 h 50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9185" h="504001">
                  <a:moveTo>
                    <a:pt x="0" y="0"/>
                  </a:moveTo>
                  <a:lnTo>
                    <a:pt x="1827185" y="0"/>
                  </a:lnTo>
                  <a:lnTo>
                    <a:pt x="2079185" y="252001"/>
                  </a:lnTo>
                  <a:lnTo>
                    <a:pt x="1827185" y="504001"/>
                  </a:lnTo>
                  <a:lnTo>
                    <a:pt x="0" y="504001"/>
                  </a:lnTo>
                  <a:lnTo>
                    <a:pt x="252001" y="252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2011" tIns="26670" rIns="278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Conclusion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BA72495A-E01B-4E56-8A88-DCAF0C802F54}"/>
                </a:ext>
              </a:extLst>
            </p:cNvPr>
            <p:cNvSpPr/>
            <p:nvPr/>
          </p:nvSpPr>
          <p:spPr>
            <a:xfrm>
              <a:off x="1924187" y="6078747"/>
              <a:ext cx="2950421" cy="694734"/>
            </a:xfrm>
            <a:custGeom>
              <a:avLst/>
              <a:gdLst>
                <a:gd name="connsiteX0" fmla="*/ 0 w 2950421"/>
                <a:gd name="connsiteY0" fmla="*/ 0 h 694734"/>
                <a:gd name="connsiteX1" fmla="*/ 2603054 w 2950421"/>
                <a:gd name="connsiteY1" fmla="*/ 0 h 694734"/>
                <a:gd name="connsiteX2" fmla="*/ 2950421 w 2950421"/>
                <a:gd name="connsiteY2" fmla="*/ 347367 h 694734"/>
                <a:gd name="connsiteX3" fmla="*/ 2603054 w 2950421"/>
                <a:gd name="connsiteY3" fmla="*/ 694734 h 694734"/>
                <a:gd name="connsiteX4" fmla="*/ 0 w 2950421"/>
                <a:gd name="connsiteY4" fmla="*/ 694734 h 694734"/>
                <a:gd name="connsiteX5" fmla="*/ 347367 w 2950421"/>
                <a:gd name="connsiteY5" fmla="*/ 347367 h 694734"/>
                <a:gd name="connsiteX6" fmla="*/ 0 w 2950421"/>
                <a:gd name="connsiteY6" fmla="*/ 0 h 69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0421" h="694734">
                  <a:moveTo>
                    <a:pt x="0" y="0"/>
                  </a:moveTo>
                  <a:lnTo>
                    <a:pt x="2603054" y="0"/>
                  </a:lnTo>
                  <a:lnTo>
                    <a:pt x="2950421" y="347367"/>
                  </a:lnTo>
                  <a:lnTo>
                    <a:pt x="2603054" y="694734"/>
                  </a:lnTo>
                  <a:lnTo>
                    <a:pt x="0" y="694734"/>
                  </a:lnTo>
                  <a:lnTo>
                    <a:pt x="347367" y="347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3379" tIns="32004" rIns="379371" bIns="3200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dirty="0"/>
                <a:t>Le projet</a:t>
              </a:r>
              <a:endParaRPr lang="fr-FR" sz="2400" b="1" kern="1200" dirty="0"/>
            </a:p>
          </p:txBody>
        </p:sp>
      </p:grpSp>
      <p:sp>
        <p:nvSpPr>
          <p:cNvPr id="7" name="Titre 1">
            <a:extLst>
              <a:ext uri="{FF2B5EF4-FFF2-40B4-BE49-F238E27FC236}">
                <a16:creationId xmlns:a16="http://schemas.microsoft.com/office/drawing/2014/main" id="{38AFFC40-B76E-8BE1-0674-077A8A23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015" y="1840593"/>
            <a:ext cx="2299969" cy="968928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Le projet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862294D-F84D-0322-0736-F2D65EB2C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4248" y="413928"/>
            <a:ext cx="2146132" cy="1390646"/>
          </a:xfrm>
          <a:prstGeom prst="rect">
            <a:avLst/>
          </a:prstGeom>
          <a:effectLst>
            <a:softEdge rad="127000"/>
          </a:effectLst>
          <a:scene3d>
            <a:camera prst="isometricOffAxis1Right"/>
            <a:lightRig rig="threePt" dir="t"/>
          </a:scene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88C8970-04C0-BD93-DE69-F53939233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 flipH="1">
            <a:off x="6885915" y="403778"/>
            <a:ext cx="2057280" cy="1333073"/>
          </a:xfrm>
          <a:prstGeom prst="rect">
            <a:avLst/>
          </a:prstGeom>
          <a:effectLst>
            <a:softEdge rad="63500"/>
          </a:effectLst>
          <a:scene3d>
            <a:camera prst="isometricOffAxis2Left"/>
            <a:lightRig rig="threePt" dir="t"/>
          </a:scene3d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02ABE84-8258-6C28-E57D-2FF1BFA75E93}"/>
              </a:ext>
            </a:extLst>
          </p:cNvPr>
          <p:cNvSpPr txBox="1"/>
          <p:nvPr/>
        </p:nvSpPr>
        <p:spPr>
          <a:xfrm>
            <a:off x="3902096" y="3135672"/>
            <a:ext cx="4364042" cy="1631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sz="2000" b="1" dirty="0"/>
              <a:t>Authentification</a:t>
            </a:r>
          </a:p>
          <a:p>
            <a:pPr marL="285750" indent="-285750" algn="ctr">
              <a:buFontTx/>
              <a:buChar char="-"/>
            </a:pPr>
            <a:r>
              <a:rPr lang="fr-FR" sz="2000" b="1" dirty="0"/>
              <a:t>Transmission du savoir</a:t>
            </a:r>
          </a:p>
          <a:p>
            <a:pPr marL="285750" indent="-285750" algn="ctr">
              <a:buFontTx/>
              <a:buChar char="-"/>
            </a:pPr>
            <a:r>
              <a:rPr lang="fr-FR" sz="2000" b="1" dirty="0"/>
              <a:t>Auto-évaluation</a:t>
            </a:r>
          </a:p>
          <a:p>
            <a:pPr marL="285750" indent="-285750" algn="ctr">
              <a:buFontTx/>
              <a:buChar char="-"/>
            </a:pPr>
            <a:r>
              <a:rPr lang="fr-FR" sz="2000" b="1" dirty="0"/>
              <a:t>Progression sauvegardé</a:t>
            </a:r>
          </a:p>
          <a:p>
            <a:pPr marL="285750" indent="-285750" algn="ctr">
              <a:buFontTx/>
              <a:buChar char="-"/>
            </a:pPr>
            <a:r>
              <a:rPr lang="fr-FR" sz="2000" b="1" dirty="0"/>
              <a:t>Maj du contenu récurent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D4B4E34-AC33-7871-41C8-A436CEA0B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90" y="0"/>
            <a:ext cx="1570425" cy="166912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6748E5F-37E1-1494-BABF-EF2CE7414D98}"/>
              </a:ext>
            </a:extLst>
          </p:cNvPr>
          <p:cNvSpPr txBox="1"/>
          <p:nvPr/>
        </p:nvSpPr>
        <p:spPr>
          <a:xfrm>
            <a:off x="11248846" y="212785"/>
            <a:ext cx="60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143393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F2C94-70CA-4BBE-A086-8D79426EA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206" y="181944"/>
            <a:ext cx="4889702" cy="976178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Les langages</a:t>
            </a: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C778356F-3610-458B-B893-DDAB121C131E}"/>
              </a:ext>
            </a:extLst>
          </p:cNvPr>
          <p:cNvSpPr/>
          <p:nvPr/>
        </p:nvSpPr>
        <p:spPr>
          <a:xfrm>
            <a:off x="2964014" y="1912423"/>
            <a:ext cx="216384" cy="194912"/>
          </a:xfrm>
          <a:prstGeom prst="chevron">
            <a:avLst>
              <a:gd name="adj" fmla="val 5752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A9C1D5-3384-4202-BAB7-72ECD0E5D707}"/>
              </a:ext>
            </a:extLst>
          </p:cNvPr>
          <p:cNvSpPr txBox="1"/>
          <p:nvPr/>
        </p:nvSpPr>
        <p:spPr>
          <a:xfrm>
            <a:off x="1069942" y="1233519"/>
            <a:ext cx="204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HTML/CSS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794CF3-E43F-4FC5-B74E-79C69D567612}"/>
              </a:ext>
            </a:extLst>
          </p:cNvPr>
          <p:cNvSpPr txBox="1"/>
          <p:nvPr/>
        </p:nvSpPr>
        <p:spPr>
          <a:xfrm>
            <a:off x="4550343" y="1208922"/>
            <a:ext cx="195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Javascript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9F944EC-0B2D-4B5C-9443-7227B6A6B3D7}"/>
              </a:ext>
            </a:extLst>
          </p:cNvPr>
          <p:cNvSpPr txBox="1"/>
          <p:nvPr/>
        </p:nvSpPr>
        <p:spPr>
          <a:xfrm>
            <a:off x="8159614" y="1208922"/>
            <a:ext cx="1836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PHP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E23AB07-E4CC-46D1-A51F-5536E1E55362}"/>
              </a:ext>
            </a:extLst>
          </p:cNvPr>
          <p:cNvCxnSpPr>
            <a:cxnSpLocks/>
          </p:cNvCxnSpPr>
          <p:nvPr/>
        </p:nvCxnSpPr>
        <p:spPr>
          <a:xfrm>
            <a:off x="625630" y="4898439"/>
            <a:ext cx="10728170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A9CF84C9-97F4-4281-A096-5D82A1F76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0935" y="2762481"/>
            <a:ext cx="2649068" cy="1430496"/>
          </a:xfrm>
          <a:prstGeom prst="rect">
            <a:avLst/>
          </a:prstGeom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B5BA989C-7C3A-4954-844F-D1CBC9546EA4}"/>
              </a:ext>
            </a:extLst>
          </p:cNvPr>
          <p:cNvSpPr/>
          <p:nvPr/>
        </p:nvSpPr>
        <p:spPr>
          <a:xfrm>
            <a:off x="1979973" y="4797649"/>
            <a:ext cx="228600" cy="2218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810DC272-FF47-42AF-804B-E1BBEDAAF07C}"/>
              </a:ext>
            </a:extLst>
          </p:cNvPr>
          <p:cNvSpPr/>
          <p:nvPr/>
        </p:nvSpPr>
        <p:spPr>
          <a:xfrm>
            <a:off x="5414591" y="4797649"/>
            <a:ext cx="228600" cy="22185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7A90CD5-0A3A-4D2F-8787-140E622A28A9}"/>
              </a:ext>
            </a:extLst>
          </p:cNvPr>
          <p:cNvSpPr/>
          <p:nvPr/>
        </p:nvSpPr>
        <p:spPr>
          <a:xfrm>
            <a:off x="8968159" y="4803070"/>
            <a:ext cx="228600" cy="2218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E9B68745-B1DD-46A3-9452-5DDC0DAA3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431" y="2604094"/>
            <a:ext cx="3467983" cy="182393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4B8AD6F-3620-4DA6-AC48-A5C0A010F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3" r="23473"/>
          <a:stretch/>
        </p:blipFill>
        <p:spPr bwMode="auto">
          <a:xfrm>
            <a:off x="4694072" y="2280747"/>
            <a:ext cx="1669631" cy="241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C2E19C89-9760-4C6B-A441-A3FC51168020}"/>
              </a:ext>
            </a:extLst>
          </p:cNvPr>
          <p:cNvGrpSpPr/>
          <p:nvPr/>
        </p:nvGrpSpPr>
        <p:grpSpPr>
          <a:xfrm>
            <a:off x="122686" y="6061494"/>
            <a:ext cx="11900326" cy="694734"/>
            <a:chOff x="122686" y="6061494"/>
            <a:chExt cx="11900326" cy="694734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43CCCA0E-8028-4937-B535-DFC0400E6023}"/>
                </a:ext>
              </a:extLst>
            </p:cNvPr>
            <p:cNvSpPr/>
            <p:nvPr/>
          </p:nvSpPr>
          <p:spPr>
            <a:xfrm>
              <a:off x="2027933" y="6167513"/>
              <a:ext cx="2173001" cy="502459"/>
            </a:xfrm>
            <a:custGeom>
              <a:avLst/>
              <a:gdLst>
                <a:gd name="connsiteX0" fmla="*/ 0 w 2173001"/>
                <a:gd name="connsiteY0" fmla="*/ 0 h 502459"/>
                <a:gd name="connsiteX1" fmla="*/ 1921772 w 2173001"/>
                <a:gd name="connsiteY1" fmla="*/ 0 h 502459"/>
                <a:gd name="connsiteX2" fmla="*/ 2173001 w 2173001"/>
                <a:gd name="connsiteY2" fmla="*/ 251230 h 502459"/>
                <a:gd name="connsiteX3" fmla="*/ 1921772 w 2173001"/>
                <a:gd name="connsiteY3" fmla="*/ 502459 h 502459"/>
                <a:gd name="connsiteX4" fmla="*/ 0 w 2173001"/>
                <a:gd name="connsiteY4" fmla="*/ 502459 h 502459"/>
                <a:gd name="connsiteX5" fmla="*/ 251230 w 2173001"/>
                <a:gd name="connsiteY5" fmla="*/ 251230 h 502459"/>
                <a:gd name="connsiteX6" fmla="*/ 0 w 2173001"/>
                <a:gd name="connsiteY6" fmla="*/ 0 h 502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3001" h="502459">
                  <a:moveTo>
                    <a:pt x="0" y="0"/>
                  </a:moveTo>
                  <a:lnTo>
                    <a:pt x="1921772" y="0"/>
                  </a:lnTo>
                  <a:lnTo>
                    <a:pt x="2173001" y="251230"/>
                  </a:lnTo>
                  <a:lnTo>
                    <a:pt x="1921772" y="502459"/>
                  </a:lnTo>
                  <a:lnTo>
                    <a:pt x="0" y="502459"/>
                  </a:lnTo>
                  <a:lnTo>
                    <a:pt x="251230" y="251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1240" tIns="26670" rIns="277899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dirty="0"/>
                <a:t>Le projet</a:t>
              </a:r>
              <a:endParaRPr lang="fr-FR" sz="2000" kern="1200" dirty="0"/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8411376F-2CF8-4DA1-8C66-CEBE67A5E9BA}"/>
                </a:ext>
              </a:extLst>
            </p:cNvPr>
            <p:cNvSpPr/>
            <p:nvPr/>
          </p:nvSpPr>
          <p:spPr>
            <a:xfrm>
              <a:off x="122686" y="6163094"/>
              <a:ext cx="2188796" cy="511296"/>
            </a:xfrm>
            <a:custGeom>
              <a:avLst/>
              <a:gdLst>
                <a:gd name="connsiteX0" fmla="*/ 0 w 2188796"/>
                <a:gd name="connsiteY0" fmla="*/ 0 h 511296"/>
                <a:gd name="connsiteX1" fmla="*/ 1933148 w 2188796"/>
                <a:gd name="connsiteY1" fmla="*/ 0 h 511296"/>
                <a:gd name="connsiteX2" fmla="*/ 2188796 w 2188796"/>
                <a:gd name="connsiteY2" fmla="*/ 255648 h 511296"/>
                <a:gd name="connsiteX3" fmla="*/ 1933148 w 2188796"/>
                <a:gd name="connsiteY3" fmla="*/ 511296 h 511296"/>
                <a:gd name="connsiteX4" fmla="*/ 0 w 2188796"/>
                <a:gd name="connsiteY4" fmla="*/ 511296 h 511296"/>
                <a:gd name="connsiteX5" fmla="*/ 255648 w 2188796"/>
                <a:gd name="connsiteY5" fmla="*/ 255648 h 511296"/>
                <a:gd name="connsiteX6" fmla="*/ 0 w 2188796"/>
                <a:gd name="connsiteY6" fmla="*/ 0 h 511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8796" h="511296">
                  <a:moveTo>
                    <a:pt x="0" y="0"/>
                  </a:moveTo>
                  <a:lnTo>
                    <a:pt x="1933148" y="0"/>
                  </a:lnTo>
                  <a:lnTo>
                    <a:pt x="2188796" y="255648"/>
                  </a:lnTo>
                  <a:lnTo>
                    <a:pt x="1933148" y="511296"/>
                  </a:lnTo>
                  <a:lnTo>
                    <a:pt x="0" y="511296"/>
                  </a:lnTo>
                  <a:lnTo>
                    <a:pt x="255648" y="255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5658" tIns="26670" rIns="282318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dirty="0"/>
                <a:t>Mon Parcours</a:t>
              </a:r>
              <a:endParaRPr lang="fr-FR" sz="2000" kern="1200" dirty="0"/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2EB6E837-7D50-4834-909F-563467A1F6B5}"/>
                </a:ext>
              </a:extLst>
            </p:cNvPr>
            <p:cNvSpPr/>
            <p:nvPr/>
          </p:nvSpPr>
          <p:spPr>
            <a:xfrm>
              <a:off x="6377046" y="6165588"/>
              <a:ext cx="2165192" cy="521050"/>
            </a:xfrm>
            <a:custGeom>
              <a:avLst/>
              <a:gdLst>
                <a:gd name="connsiteX0" fmla="*/ 0 w 2165192"/>
                <a:gd name="connsiteY0" fmla="*/ 0 h 521050"/>
                <a:gd name="connsiteX1" fmla="*/ 1904667 w 2165192"/>
                <a:gd name="connsiteY1" fmla="*/ 0 h 521050"/>
                <a:gd name="connsiteX2" fmla="*/ 2165192 w 2165192"/>
                <a:gd name="connsiteY2" fmla="*/ 260525 h 521050"/>
                <a:gd name="connsiteX3" fmla="*/ 1904667 w 2165192"/>
                <a:gd name="connsiteY3" fmla="*/ 521050 h 521050"/>
                <a:gd name="connsiteX4" fmla="*/ 0 w 2165192"/>
                <a:gd name="connsiteY4" fmla="*/ 521050 h 521050"/>
                <a:gd name="connsiteX5" fmla="*/ 260525 w 2165192"/>
                <a:gd name="connsiteY5" fmla="*/ 260525 h 521050"/>
                <a:gd name="connsiteX6" fmla="*/ 0 w 2165192"/>
                <a:gd name="connsiteY6" fmla="*/ 0 h 52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5192" h="521050">
                  <a:moveTo>
                    <a:pt x="0" y="0"/>
                  </a:moveTo>
                  <a:lnTo>
                    <a:pt x="1904667" y="0"/>
                  </a:lnTo>
                  <a:lnTo>
                    <a:pt x="2165192" y="260525"/>
                  </a:lnTo>
                  <a:lnTo>
                    <a:pt x="1904667" y="521050"/>
                  </a:lnTo>
                  <a:lnTo>
                    <a:pt x="0" y="521050"/>
                  </a:lnTo>
                  <a:lnTo>
                    <a:pt x="260525" y="26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0535" tIns="26670" rIns="287195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dirty="0"/>
                <a:t>Le code</a:t>
              </a:r>
              <a:endParaRPr lang="fr-FR" sz="2000" kern="1200" dirty="0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78878592-EB22-472E-A93D-BA65650CEC6F}"/>
                </a:ext>
              </a:extLst>
            </p:cNvPr>
            <p:cNvSpPr/>
            <p:nvPr/>
          </p:nvSpPr>
          <p:spPr>
            <a:xfrm>
              <a:off x="8188881" y="6174196"/>
              <a:ext cx="2108301" cy="503834"/>
            </a:xfrm>
            <a:custGeom>
              <a:avLst/>
              <a:gdLst>
                <a:gd name="connsiteX0" fmla="*/ 0 w 2108301"/>
                <a:gd name="connsiteY0" fmla="*/ 0 h 503834"/>
                <a:gd name="connsiteX1" fmla="*/ 1856384 w 2108301"/>
                <a:gd name="connsiteY1" fmla="*/ 0 h 503834"/>
                <a:gd name="connsiteX2" fmla="*/ 2108301 w 2108301"/>
                <a:gd name="connsiteY2" fmla="*/ 251917 h 503834"/>
                <a:gd name="connsiteX3" fmla="*/ 1856384 w 2108301"/>
                <a:gd name="connsiteY3" fmla="*/ 503834 h 503834"/>
                <a:gd name="connsiteX4" fmla="*/ 0 w 2108301"/>
                <a:gd name="connsiteY4" fmla="*/ 503834 h 503834"/>
                <a:gd name="connsiteX5" fmla="*/ 251917 w 2108301"/>
                <a:gd name="connsiteY5" fmla="*/ 251917 h 503834"/>
                <a:gd name="connsiteX6" fmla="*/ 0 w 2108301"/>
                <a:gd name="connsiteY6" fmla="*/ 0 h 50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8301" h="503834">
                  <a:moveTo>
                    <a:pt x="0" y="0"/>
                  </a:moveTo>
                  <a:lnTo>
                    <a:pt x="1856384" y="0"/>
                  </a:lnTo>
                  <a:lnTo>
                    <a:pt x="2108301" y="251917"/>
                  </a:lnTo>
                  <a:lnTo>
                    <a:pt x="1856384" y="503834"/>
                  </a:lnTo>
                  <a:lnTo>
                    <a:pt x="0" y="503834"/>
                  </a:lnTo>
                  <a:lnTo>
                    <a:pt x="251917" y="251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1927" tIns="26670" rIns="278587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Perspective</a:t>
              </a: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0A5EF265-88B3-4168-B0FB-CC5C6A7CFBA1}"/>
                </a:ext>
              </a:extLst>
            </p:cNvPr>
            <p:cNvSpPr/>
            <p:nvPr/>
          </p:nvSpPr>
          <p:spPr>
            <a:xfrm>
              <a:off x="9943827" y="6174113"/>
              <a:ext cx="2079185" cy="504001"/>
            </a:xfrm>
            <a:custGeom>
              <a:avLst/>
              <a:gdLst>
                <a:gd name="connsiteX0" fmla="*/ 0 w 2079185"/>
                <a:gd name="connsiteY0" fmla="*/ 0 h 504001"/>
                <a:gd name="connsiteX1" fmla="*/ 1827185 w 2079185"/>
                <a:gd name="connsiteY1" fmla="*/ 0 h 504001"/>
                <a:gd name="connsiteX2" fmla="*/ 2079185 w 2079185"/>
                <a:gd name="connsiteY2" fmla="*/ 252001 h 504001"/>
                <a:gd name="connsiteX3" fmla="*/ 1827185 w 2079185"/>
                <a:gd name="connsiteY3" fmla="*/ 504001 h 504001"/>
                <a:gd name="connsiteX4" fmla="*/ 0 w 2079185"/>
                <a:gd name="connsiteY4" fmla="*/ 504001 h 504001"/>
                <a:gd name="connsiteX5" fmla="*/ 252001 w 2079185"/>
                <a:gd name="connsiteY5" fmla="*/ 252001 h 504001"/>
                <a:gd name="connsiteX6" fmla="*/ 0 w 2079185"/>
                <a:gd name="connsiteY6" fmla="*/ 0 h 50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9185" h="504001">
                  <a:moveTo>
                    <a:pt x="0" y="0"/>
                  </a:moveTo>
                  <a:lnTo>
                    <a:pt x="1827185" y="0"/>
                  </a:lnTo>
                  <a:lnTo>
                    <a:pt x="2079185" y="252001"/>
                  </a:lnTo>
                  <a:lnTo>
                    <a:pt x="1827185" y="504001"/>
                  </a:lnTo>
                  <a:lnTo>
                    <a:pt x="0" y="504001"/>
                  </a:lnTo>
                  <a:lnTo>
                    <a:pt x="252001" y="252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2011" tIns="26670" rIns="278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Conclusion</a:t>
              </a:r>
            </a:p>
          </p:txBody>
        </p:sp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97E9B29-58C4-4A9A-9540-1E89494691EB}"/>
                </a:ext>
              </a:extLst>
            </p:cNvPr>
            <p:cNvSpPr/>
            <p:nvPr/>
          </p:nvSpPr>
          <p:spPr>
            <a:xfrm>
              <a:off x="3848850" y="6061494"/>
              <a:ext cx="2868473" cy="694734"/>
            </a:xfrm>
            <a:custGeom>
              <a:avLst/>
              <a:gdLst>
                <a:gd name="connsiteX0" fmla="*/ 0 w 2950421"/>
                <a:gd name="connsiteY0" fmla="*/ 0 h 694734"/>
                <a:gd name="connsiteX1" fmla="*/ 2603054 w 2950421"/>
                <a:gd name="connsiteY1" fmla="*/ 0 h 694734"/>
                <a:gd name="connsiteX2" fmla="*/ 2950421 w 2950421"/>
                <a:gd name="connsiteY2" fmla="*/ 347367 h 694734"/>
                <a:gd name="connsiteX3" fmla="*/ 2603054 w 2950421"/>
                <a:gd name="connsiteY3" fmla="*/ 694734 h 694734"/>
                <a:gd name="connsiteX4" fmla="*/ 0 w 2950421"/>
                <a:gd name="connsiteY4" fmla="*/ 694734 h 694734"/>
                <a:gd name="connsiteX5" fmla="*/ 347367 w 2950421"/>
                <a:gd name="connsiteY5" fmla="*/ 347367 h 694734"/>
                <a:gd name="connsiteX6" fmla="*/ 0 w 2950421"/>
                <a:gd name="connsiteY6" fmla="*/ 0 h 69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0421" h="694734">
                  <a:moveTo>
                    <a:pt x="0" y="0"/>
                  </a:moveTo>
                  <a:lnTo>
                    <a:pt x="2603054" y="0"/>
                  </a:lnTo>
                  <a:lnTo>
                    <a:pt x="2950421" y="347367"/>
                  </a:lnTo>
                  <a:lnTo>
                    <a:pt x="2603054" y="694734"/>
                  </a:lnTo>
                  <a:lnTo>
                    <a:pt x="0" y="694734"/>
                  </a:lnTo>
                  <a:lnTo>
                    <a:pt x="347367" y="347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3379" tIns="32004" rIns="379371" bIns="3200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dirty="0"/>
                <a:t>Les langages</a:t>
              </a:r>
              <a:endParaRPr lang="fr-FR" sz="2400" b="1" kern="1200" dirty="0"/>
            </a:p>
          </p:txBody>
        </p:sp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0D3CE425-0C00-4EF3-B440-1768CC8F4628}"/>
              </a:ext>
            </a:extLst>
          </p:cNvPr>
          <p:cNvSpPr txBox="1"/>
          <p:nvPr/>
        </p:nvSpPr>
        <p:spPr>
          <a:xfrm>
            <a:off x="11248846" y="207034"/>
            <a:ext cx="60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70186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B01C4-219F-4E8B-A2E8-405F27F8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913" y="310854"/>
            <a:ext cx="2614143" cy="963010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Le code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ECC72B90-6484-48A6-9050-BF9F550C9CB7}"/>
              </a:ext>
            </a:extLst>
          </p:cNvPr>
          <p:cNvGrpSpPr/>
          <p:nvPr/>
        </p:nvGrpSpPr>
        <p:grpSpPr>
          <a:xfrm>
            <a:off x="122686" y="6078747"/>
            <a:ext cx="11900326" cy="694734"/>
            <a:chOff x="122686" y="6078747"/>
            <a:chExt cx="11900326" cy="694734"/>
          </a:xfrm>
        </p:grpSpPr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851C4DFC-FA10-4FD2-8591-EDE316B41724}"/>
                </a:ext>
              </a:extLst>
            </p:cNvPr>
            <p:cNvSpPr/>
            <p:nvPr/>
          </p:nvSpPr>
          <p:spPr>
            <a:xfrm>
              <a:off x="2021396" y="6189633"/>
              <a:ext cx="2173001" cy="502459"/>
            </a:xfrm>
            <a:custGeom>
              <a:avLst/>
              <a:gdLst>
                <a:gd name="connsiteX0" fmla="*/ 0 w 2173001"/>
                <a:gd name="connsiteY0" fmla="*/ 0 h 502459"/>
                <a:gd name="connsiteX1" fmla="*/ 1921772 w 2173001"/>
                <a:gd name="connsiteY1" fmla="*/ 0 h 502459"/>
                <a:gd name="connsiteX2" fmla="*/ 2173001 w 2173001"/>
                <a:gd name="connsiteY2" fmla="*/ 251230 h 502459"/>
                <a:gd name="connsiteX3" fmla="*/ 1921772 w 2173001"/>
                <a:gd name="connsiteY3" fmla="*/ 502459 h 502459"/>
                <a:gd name="connsiteX4" fmla="*/ 0 w 2173001"/>
                <a:gd name="connsiteY4" fmla="*/ 502459 h 502459"/>
                <a:gd name="connsiteX5" fmla="*/ 251230 w 2173001"/>
                <a:gd name="connsiteY5" fmla="*/ 251230 h 502459"/>
                <a:gd name="connsiteX6" fmla="*/ 0 w 2173001"/>
                <a:gd name="connsiteY6" fmla="*/ 0 h 502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3001" h="502459">
                  <a:moveTo>
                    <a:pt x="0" y="0"/>
                  </a:moveTo>
                  <a:lnTo>
                    <a:pt x="1921772" y="0"/>
                  </a:lnTo>
                  <a:lnTo>
                    <a:pt x="2173001" y="251230"/>
                  </a:lnTo>
                  <a:lnTo>
                    <a:pt x="1921772" y="502459"/>
                  </a:lnTo>
                  <a:lnTo>
                    <a:pt x="0" y="502459"/>
                  </a:lnTo>
                  <a:lnTo>
                    <a:pt x="251230" y="251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1240" tIns="26670" rIns="277899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dirty="0"/>
                <a:t>Le projet</a:t>
              </a:r>
              <a:endParaRPr lang="fr-FR" sz="2000" kern="1200" dirty="0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875DB8EA-89B6-4AE6-B6EE-E826E8695E10}"/>
                </a:ext>
              </a:extLst>
            </p:cNvPr>
            <p:cNvSpPr/>
            <p:nvPr/>
          </p:nvSpPr>
          <p:spPr>
            <a:xfrm>
              <a:off x="3907189" y="6185214"/>
              <a:ext cx="2188796" cy="511296"/>
            </a:xfrm>
            <a:custGeom>
              <a:avLst/>
              <a:gdLst>
                <a:gd name="connsiteX0" fmla="*/ 0 w 2188796"/>
                <a:gd name="connsiteY0" fmla="*/ 0 h 511296"/>
                <a:gd name="connsiteX1" fmla="*/ 1933148 w 2188796"/>
                <a:gd name="connsiteY1" fmla="*/ 0 h 511296"/>
                <a:gd name="connsiteX2" fmla="*/ 2188796 w 2188796"/>
                <a:gd name="connsiteY2" fmla="*/ 255648 h 511296"/>
                <a:gd name="connsiteX3" fmla="*/ 1933148 w 2188796"/>
                <a:gd name="connsiteY3" fmla="*/ 511296 h 511296"/>
                <a:gd name="connsiteX4" fmla="*/ 0 w 2188796"/>
                <a:gd name="connsiteY4" fmla="*/ 511296 h 511296"/>
                <a:gd name="connsiteX5" fmla="*/ 255648 w 2188796"/>
                <a:gd name="connsiteY5" fmla="*/ 255648 h 511296"/>
                <a:gd name="connsiteX6" fmla="*/ 0 w 2188796"/>
                <a:gd name="connsiteY6" fmla="*/ 0 h 511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8796" h="511296">
                  <a:moveTo>
                    <a:pt x="0" y="0"/>
                  </a:moveTo>
                  <a:lnTo>
                    <a:pt x="1933148" y="0"/>
                  </a:lnTo>
                  <a:lnTo>
                    <a:pt x="2188796" y="255648"/>
                  </a:lnTo>
                  <a:lnTo>
                    <a:pt x="1933148" y="511296"/>
                  </a:lnTo>
                  <a:lnTo>
                    <a:pt x="0" y="511296"/>
                  </a:lnTo>
                  <a:lnTo>
                    <a:pt x="255648" y="255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5658" tIns="26670" rIns="282318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dirty="0"/>
                <a:t>Les langages</a:t>
              </a:r>
              <a:endParaRPr lang="fr-FR" sz="2000" kern="1200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8E46452-B38A-41FE-B93F-42A8EA37B445}"/>
                </a:ext>
              </a:extLst>
            </p:cNvPr>
            <p:cNvSpPr/>
            <p:nvPr/>
          </p:nvSpPr>
          <p:spPr>
            <a:xfrm>
              <a:off x="122686" y="6180337"/>
              <a:ext cx="2165192" cy="521050"/>
            </a:xfrm>
            <a:custGeom>
              <a:avLst/>
              <a:gdLst>
                <a:gd name="connsiteX0" fmla="*/ 0 w 2165192"/>
                <a:gd name="connsiteY0" fmla="*/ 0 h 521050"/>
                <a:gd name="connsiteX1" fmla="*/ 1904667 w 2165192"/>
                <a:gd name="connsiteY1" fmla="*/ 0 h 521050"/>
                <a:gd name="connsiteX2" fmla="*/ 2165192 w 2165192"/>
                <a:gd name="connsiteY2" fmla="*/ 260525 h 521050"/>
                <a:gd name="connsiteX3" fmla="*/ 1904667 w 2165192"/>
                <a:gd name="connsiteY3" fmla="*/ 521050 h 521050"/>
                <a:gd name="connsiteX4" fmla="*/ 0 w 2165192"/>
                <a:gd name="connsiteY4" fmla="*/ 521050 h 521050"/>
                <a:gd name="connsiteX5" fmla="*/ 260525 w 2165192"/>
                <a:gd name="connsiteY5" fmla="*/ 260525 h 521050"/>
                <a:gd name="connsiteX6" fmla="*/ 0 w 2165192"/>
                <a:gd name="connsiteY6" fmla="*/ 0 h 52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5192" h="521050">
                  <a:moveTo>
                    <a:pt x="0" y="0"/>
                  </a:moveTo>
                  <a:lnTo>
                    <a:pt x="1904667" y="0"/>
                  </a:lnTo>
                  <a:lnTo>
                    <a:pt x="2165192" y="260525"/>
                  </a:lnTo>
                  <a:lnTo>
                    <a:pt x="1904667" y="521050"/>
                  </a:lnTo>
                  <a:lnTo>
                    <a:pt x="0" y="521050"/>
                  </a:lnTo>
                  <a:lnTo>
                    <a:pt x="260525" y="26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0535" tIns="26670" rIns="287195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dirty="0"/>
                <a:t>Mon parcours</a:t>
              </a:r>
              <a:endParaRPr lang="fr-FR" sz="2000" kern="1200" dirty="0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7CAC0A39-6FCD-4AB2-A655-15D1D0BE6558}"/>
                </a:ext>
              </a:extLst>
            </p:cNvPr>
            <p:cNvSpPr/>
            <p:nvPr/>
          </p:nvSpPr>
          <p:spPr>
            <a:xfrm>
              <a:off x="8188881" y="6174196"/>
              <a:ext cx="2108301" cy="503834"/>
            </a:xfrm>
            <a:custGeom>
              <a:avLst/>
              <a:gdLst>
                <a:gd name="connsiteX0" fmla="*/ 0 w 2108301"/>
                <a:gd name="connsiteY0" fmla="*/ 0 h 503834"/>
                <a:gd name="connsiteX1" fmla="*/ 1856384 w 2108301"/>
                <a:gd name="connsiteY1" fmla="*/ 0 h 503834"/>
                <a:gd name="connsiteX2" fmla="*/ 2108301 w 2108301"/>
                <a:gd name="connsiteY2" fmla="*/ 251917 h 503834"/>
                <a:gd name="connsiteX3" fmla="*/ 1856384 w 2108301"/>
                <a:gd name="connsiteY3" fmla="*/ 503834 h 503834"/>
                <a:gd name="connsiteX4" fmla="*/ 0 w 2108301"/>
                <a:gd name="connsiteY4" fmla="*/ 503834 h 503834"/>
                <a:gd name="connsiteX5" fmla="*/ 251917 w 2108301"/>
                <a:gd name="connsiteY5" fmla="*/ 251917 h 503834"/>
                <a:gd name="connsiteX6" fmla="*/ 0 w 2108301"/>
                <a:gd name="connsiteY6" fmla="*/ 0 h 50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8301" h="503834">
                  <a:moveTo>
                    <a:pt x="0" y="0"/>
                  </a:moveTo>
                  <a:lnTo>
                    <a:pt x="1856384" y="0"/>
                  </a:lnTo>
                  <a:lnTo>
                    <a:pt x="2108301" y="251917"/>
                  </a:lnTo>
                  <a:lnTo>
                    <a:pt x="1856384" y="503834"/>
                  </a:lnTo>
                  <a:lnTo>
                    <a:pt x="0" y="503834"/>
                  </a:lnTo>
                  <a:lnTo>
                    <a:pt x="251917" y="251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1927" tIns="26670" rIns="278587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Perspective</a:t>
              </a: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DC2DFE62-CB19-4316-91E9-05D2A3FDF2D0}"/>
                </a:ext>
              </a:extLst>
            </p:cNvPr>
            <p:cNvSpPr/>
            <p:nvPr/>
          </p:nvSpPr>
          <p:spPr>
            <a:xfrm>
              <a:off x="9943827" y="6174113"/>
              <a:ext cx="2079185" cy="504001"/>
            </a:xfrm>
            <a:custGeom>
              <a:avLst/>
              <a:gdLst>
                <a:gd name="connsiteX0" fmla="*/ 0 w 2079185"/>
                <a:gd name="connsiteY0" fmla="*/ 0 h 504001"/>
                <a:gd name="connsiteX1" fmla="*/ 1827185 w 2079185"/>
                <a:gd name="connsiteY1" fmla="*/ 0 h 504001"/>
                <a:gd name="connsiteX2" fmla="*/ 2079185 w 2079185"/>
                <a:gd name="connsiteY2" fmla="*/ 252001 h 504001"/>
                <a:gd name="connsiteX3" fmla="*/ 1827185 w 2079185"/>
                <a:gd name="connsiteY3" fmla="*/ 504001 h 504001"/>
                <a:gd name="connsiteX4" fmla="*/ 0 w 2079185"/>
                <a:gd name="connsiteY4" fmla="*/ 504001 h 504001"/>
                <a:gd name="connsiteX5" fmla="*/ 252001 w 2079185"/>
                <a:gd name="connsiteY5" fmla="*/ 252001 h 504001"/>
                <a:gd name="connsiteX6" fmla="*/ 0 w 2079185"/>
                <a:gd name="connsiteY6" fmla="*/ 0 h 50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9185" h="504001">
                  <a:moveTo>
                    <a:pt x="0" y="0"/>
                  </a:moveTo>
                  <a:lnTo>
                    <a:pt x="1827185" y="0"/>
                  </a:lnTo>
                  <a:lnTo>
                    <a:pt x="2079185" y="252001"/>
                  </a:lnTo>
                  <a:lnTo>
                    <a:pt x="1827185" y="504001"/>
                  </a:lnTo>
                  <a:lnTo>
                    <a:pt x="0" y="504001"/>
                  </a:lnTo>
                  <a:lnTo>
                    <a:pt x="252001" y="252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2011" tIns="26670" rIns="278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Conclusion</a:t>
              </a: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6B2F7622-0D5D-4386-BB9D-3C186BC58827}"/>
                </a:ext>
              </a:extLst>
            </p:cNvPr>
            <p:cNvSpPr/>
            <p:nvPr/>
          </p:nvSpPr>
          <p:spPr>
            <a:xfrm>
              <a:off x="5729273" y="6078747"/>
              <a:ext cx="2943460" cy="694734"/>
            </a:xfrm>
            <a:custGeom>
              <a:avLst/>
              <a:gdLst>
                <a:gd name="connsiteX0" fmla="*/ 0 w 2950421"/>
                <a:gd name="connsiteY0" fmla="*/ 0 h 694734"/>
                <a:gd name="connsiteX1" fmla="*/ 2603054 w 2950421"/>
                <a:gd name="connsiteY1" fmla="*/ 0 h 694734"/>
                <a:gd name="connsiteX2" fmla="*/ 2950421 w 2950421"/>
                <a:gd name="connsiteY2" fmla="*/ 347367 h 694734"/>
                <a:gd name="connsiteX3" fmla="*/ 2603054 w 2950421"/>
                <a:gd name="connsiteY3" fmla="*/ 694734 h 694734"/>
                <a:gd name="connsiteX4" fmla="*/ 0 w 2950421"/>
                <a:gd name="connsiteY4" fmla="*/ 694734 h 694734"/>
                <a:gd name="connsiteX5" fmla="*/ 347367 w 2950421"/>
                <a:gd name="connsiteY5" fmla="*/ 347367 h 694734"/>
                <a:gd name="connsiteX6" fmla="*/ 0 w 2950421"/>
                <a:gd name="connsiteY6" fmla="*/ 0 h 69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0421" h="694734">
                  <a:moveTo>
                    <a:pt x="0" y="0"/>
                  </a:moveTo>
                  <a:lnTo>
                    <a:pt x="2603054" y="0"/>
                  </a:lnTo>
                  <a:lnTo>
                    <a:pt x="2950421" y="347367"/>
                  </a:lnTo>
                  <a:lnTo>
                    <a:pt x="2603054" y="694734"/>
                  </a:lnTo>
                  <a:lnTo>
                    <a:pt x="0" y="694734"/>
                  </a:lnTo>
                  <a:lnTo>
                    <a:pt x="347367" y="347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3379" tIns="32004" rIns="379371" bIns="3200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dirty="0"/>
                <a:t>Le code</a:t>
              </a: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C68F454-48C7-4039-9545-43F6908DF510}"/>
              </a:ext>
            </a:extLst>
          </p:cNvPr>
          <p:cNvSpPr txBox="1"/>
          <p:nvPr/>
        </p:nvSpPr>
        <p:spPr>
          <a:xfrm>
            <a:off x="11248846" y="207034"/>
            <a:ext cx="60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4/6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157FC3-AAA8-8CC5-68C6-C4486EF46995}"/>
              </a:ext>
            </a:extLst>
          </p:cNvPr>
          <p:cNvSpPr txBox="1"/>
          <p:nvPr/>
        </p:nvSpPr>
        <p:spPr>
          <a:xfrm>
            <a:off x="562152" y="3583768"/>
            <a:ext cx="3451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 système de classes</a:t>
            </a:r>
          </a:p>
          <a:p>
            <a:pPr marL="285750" indent="-285750">
              <a:buFontTx/>
              <a:buChar char="-"/>
            </a:pPr>
            <a:r>
              <a:rPr lang="fr-FR" dirty="0"/>
              <a:t>Dao (data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object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Bdd</a:t>
            </a:r>
            <a:r>
              <a:rPr lang="fr-FR" dirty="0"/>
              <a:t> (base de donnée) et/ou API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3F8A29-1FB2-A9D4-28C6-3E922B046E97}"/>
              </a:ext>
            </a:extLst>
          </p:cNvPr>
          <p:cNvSpPr txBox="1"/>
          <p:nvPr/>
        </p:nvSpPr>
        <p:spPr>
          <a:xfrm>
            <a:off x="1074994" y="2660847"/>
            <a:ext cx="24257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Model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17BF99-80D0-C020-0690-88937A39AA7F}"/>
              </a:ext>
            </a:extLst>
          </p:cNvPr>
          <p:cNvSpPr txBox="1"/>
          <p:nvPr/>
        </p:nvSpPr>
        <p:spPr>
          <a:xfrm>
            <a:off x="4677058" y="3595176"/>
            <a:ext cx="2837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Transmet les données</a:t>
            </a:r>
          </a:p>
          <a:p>
            <a:pPr marL="285750" indent="-285750">
              <a:buFontTx/>
              <a:buChar char="-"/>
            </a:pPr>
            <a:r>
              <a:rPr lang="fr-FR" dirty="0"/>
              <a:t>Effectue des traitements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4B73E0-A131-53E4-AADF-C2668D42D777}"/>
              </a:ext>
            </a:extLst>
          </p:cNvPr>
          <p:cNvSpPr txBox="1"/>
          <p:nvPr/>
        </p:nvSpPr>
        <p:spPr>
          <a:xfrm>
            <a:off x="4883101" y="2660847"/>
            <a:ext cx="24257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Controller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2A22EAB-C16C-9F8F-3294-0C068A75ED3B}"/>
              </a:ext>
            </a:extLst>
          </p:cNvPr>
          <p:cNvCxnSpPr>
            <a:cxnSpLocks/>
          </p:cNvCxnSpPr>
          <p:nvPr/>
        </p:nvCxnSpPr>
        <p:spPr>
          <a:xfrm>
            <a:off x="4249596" y="2208363"/>
            <a:ext cx="0" cy="35253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C281854-66C5-5EA6-893E-E2BC8BA7D2F8}"/>
              </a:ext>
            </a:extLst>
          </p:cNvPr>
          <p:cNvSpPr txBox="1"/>
          <p:nvPr/>
        </p:nvSpPr>
        <p:spPr>
          <a:xfrm>
            <a:off x="8730944" y="2660847"/>
            <a:ext cx="24257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View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E4E764F-6132-36C6-EF4D-78AA4305B3E3}"/>
              </a:ext>
            </a:extLst>
          </p:cNvPr>
          <p:cNvCxnSpPr>
            <a:cxnSpLocks/>
          </p:cNvCxnSpPr>
          <p:nvPr/>
        </p:nvCxnSpPr>
        <p:spPr>
          <a:xfrm>
            <a:off x="7938698" y="2204994"/>
            <a:ext cx="0" cy="35253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1123D0D4-4499-4C80-A558-54A6AB7EF11B}"/>
              </a:ext>
            </a:extLst>
          </p:cNvPr>
          <p:cNvSpPr txBox="1"/>
          <p:nvPr/>
        </p:nvSpPr>
        <p:spPr>
          <a:xfrm>
            <a:off x="4883101" y="1605048"/>
            <a:ext cx="2425765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structure MVC (model </a:t>
            </a:r>
            <a:r>
              <a:rPr lang="fr-FR" dirty="0" err="1"/>
              <a:t>view</a:t>
            </a:r>
            <a:r>
              <a:rPr lang="fr-FR" dirty="0"/>
              <a:t> </a:t>
            </a:r>
            <a:r>
              <a:rPr lang="fr-FR" dirty="0" err="1"/>
              <a:t>controller</a:t>
            </a:r>
            <a:r>
              <a:rPr lang="fr-FR" dirty="0"/>
              <a:t>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271D439-FD2C-B9AD-EF4A-416E04E9CFEB}"/>
              </a:ext>
            </a:extLst>
          </p:cNvPr>
          <p:cNvSpPr txBox="1"/>
          <p:nvPr/>
        </p:nvSpPr>
        <p:spPr>
          <a:xfrm>
            <a:off x="8109865" y="3583768"/>
            <a:ext cx="3633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Gère l’affichage final de nos pages</a:t>
            </a:r>
          </a:p>
          <a:p>
            <a:pPr marL="285750" indent="-285750">
              <a:buFontTx/>
              <a:buChar char="-"/>
            </a:pPr>
            <a:r>
              <a:rPr lang="fr-FR" dirty="0"/>
              <a:t>Génère le code html</a:t>
            </a:r>
          </a:p>
          <a:p>
            <a:pPr marL="285750" indent="-285750">
              <a:buFontTx/>
              <a:buChar char="-"/>
            </a:pPr>
            <a:r>
              <a:rPr lang="fr-FR" dirty="0"/>
              <a:t>Utilise les variables du </a:t>
            </a:r>
            <a:r>
              <a:rPr lang="fr-FR" dirty="0" err="1"/>
              <a:t>controller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35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04B05-948A-4F33-A490-5B050B62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968" y="342318"/>
            <a:ext cx="6868064" cy="1009350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Prolongement et Perspective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2CAE622-32FE-4810-AAE7-04B71AE76E75}"/>
              </a:ext>
            </a:extLst>
          </p:cNvPr>
          <p:cNvGrpSpPr/>
          <p:nvPr/>
        </p:nvGrpSpPr>
        <p:grpSpPr>
          <a:xfrm>
            <a:off x="122686" y="6078747"/>
            <a:ext cx="11900326" cy="694734"/>
            <a:chOff x="122686" y="6078747"/>
            <a:chExt cx="11900326" cy="694734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501A12B1-5A82-4EB0-B187-613BCC573314}"/>
                </a:ext>
              </a:extLst>
            </p:cNvPr>
            <p:cNvSpPr/>
            <p:nvPr/>
          </p:nvSpPr>
          <p:spPr>
            <a:xfrm>
              <a:off x="1969806" y="6182255"/>
              <a:ext cx="2173001" cy="502459"/>
            </a:xfrm>
            <a:custGeom>
              <a:avLst/>
              <a:gdLst>
                <a:gd name="connsiteX0" fmla="*/ 0 w 2173001"/>
                <a:gd name="connsiteY0" fmla="*/ 0 h 502459"/>
                <a:gd name="connsiteX1" fmla="*/ 1921772 w 2173001"/>
                <a:gd name="connsiteY1" fmla="*/ 0 h 502459"/>
                <a:gd name="connsiteX2" fmla="*/ 2173001 w 2173001"/>
                <a:gd name="connsiteY2" fmla="*/ 251230 h 502459"/>
                <a:gd name="connsiteX3" fmla="*/ 1921772 w 2173001"/>
                <a:gd name="connsiteY3" fmla="*/ 502459 h 502459"/>
                <a:gd name="connsiteX4" fmla="*/ 0 w 2173001"/>
                <a:gd name="connsiteY4" fmla="*/ 502459 h 502459"/>
                <a:gd name="connsiteX5" fmla="*/ 251230 w 2173001"/>
                <a:gd name="connsiteY5" fmla="*/ 251230 h 502459"/>
                <a:gd name="connsiteX6" fmla="*/ 0 w 2173001"/>
                <a:gd name="connsiteY6" fmla="*/ 0 h 502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3001" h="502459">
                  <a:moveTo>
                    <a:pt x="0" y="0"/>
                  </a:moveTo>
                  <a:lnTo>
                    <a:pt x="1921772" y="0"/>
                  </a:lnTo>
                  <a:lnTo>
                    <a:pt x="2173001" y="251230"/>
                  </a:lnTo>
                  <a:lnTo>
                    <a:pt x="1921772" y="502459"/>
                  </a:lnTo>
                  <a:lnTo>
                    <a:pt x="0" y="502459"/>
                  </a:lnTo>
                  <a:lnTo>
                    <a:pt x="251230" y="251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1240" tIns="26670" rIns="277899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dirty="0"/>
                <a:t>Le projet</a:t>
              </a:r>
              <a:endParaRPr lang="fr-FR" sz="2000" kern="1200" dirty="0"/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9B75D34A-C9BC-4EFE-B799-7829A25ECF66}"/>
                </a:ext>
              </a:extLst>
            </p:cNvPr>
            <p:cNvSpPr/>
            <p:nvPr/>
          </p:nvSpPr>
          <p:spPr>
            <a:xfrm>
              <a:off x="3841041" y="6170465"/>
              <a:ext cx="2188796" cy="511296"/>
            </a:xfrm>
            <a:custGeom>
              <a:avLst/>
              <a:gdLst>
                <a:gd name="connsiteX0" fmla="*/ 0 w 2188796"/>
                <a:gd name="connsiteY0" fmla="*/ 0 h 511296"/>
                <a:gd name="connsiteX1" fmla="*/ 1933148 w 2188796"/>
                <a:gd name="connsiteY1" fmla="*/ 0 h 511296"/>
                <a:gd name="connsiteX2" fmla="*/ 2188796 w 2188796"/>
                <a:gd name="connsiteY2" fmla="*/ 255648 h 511296"/>
                <a:gd name="connsiteX3" fmla="*/ 1933148 w 2188796"/>
                <a:gd name="connsiteY3" fmla="*/ 511296 h 511296"/>
                <a:gd name="connsiteX4" fmla="*/ 0 w 2188796"/>
                <a:gd name="connsiteY4" fmla="*/ 511296 h 511296"/>
                <a:gd name="connsiteX5" fmla="*/ 255648 w 2188796"/>
                <a:gd name="connsiteY5" fmla="*/ 255648 h 511296"/>
                <a:gd name="connsiteX6" fmla="*/ 0 w 2188796"/>
                <a:gd name="connsiteY6" fmla="*/ 0 h 511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8796" h="511296">
                  <a:moveTo>
                    <a:pt x="0" y="0"/>
                  </a:moveTo>
                  <a:lnTo>
                    <a:pt x="1933148" y="0"/>
                  </a:lnTo>
                  <a:lnTo>
                    <a:pt x="2188796" y="255648"/>
                  </a:lnTo>
                  <a:lnTo>
                    <a:pt x="1933148" y="511296"/>
                  </a:lnTo>
                  <a:lnTo>
                    <a:pt x="0" y="511296"/>
                  </a:lnTo>
                  <a:lnTo>
                    <a:pt x="255648" y="255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5658" tIns="26670" rIns="282318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dirty="0"/>
                <a:t>Les langages</a:t>
              </a:r>
              <a:endParaRPr lang="fr-FR" sz="2000" kern="1200" dirty="0"/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13B07FD0-AB32-4CB2-BAB4-61395D0A2941}"/>
                </a:ext>
              </a:extLst>
            </p:cNvPr>
            <p:cNvSpPr/>
            <p:nvPr/>
          </p:nvSpPr>
          <p:spPr>
            <a:xfrm>
              <a:off x="5757612" y="6172959"/>
              <a:ext cx="2165192" cy="521050"/>
            </a:xfrm>
            <a:custGeom>
              <a:avLst/>
              <a:gdLst>
                <a:gd name="connsiteX0" fmla="*/ 0 w 2165192"/>
                <a:gd name="connsiteY0" fmla="*/ 0 h 521050"/>
                <a:gd name="connsiteX1" fmla="*/ 1904667 w 2165192"/>
                <a:gd name="connsiteY1" fmla="*/ 0 h 521050"/>
                <a:gd name="connsiteX2" fmla="*/ 2165192 w 2165192"/>
                <a:gd name="connsiteY2" fmla="*/ 260525 h 521050"/>
                <a:gd name="connsiteX3" fmla="*/ 1904667 w 2165192"/>
                <a:gd name="connsiteY3" fmla="*/ 521050 h 521050"/>
                <a:gd name="connsiteX4" fmla="*/ 0 w 2165192"/>
                <a:gd name="connsiteY4" fmla="*/ 521050 h 521050"/>
                <a:gd name="connsiteX5" fmla="*/ 260525 w 2165192"/>
                <a:gd name="connsiteY5" fmla="*/ 260525 h 521050"/>
                <a:gd name="connsiteX6" fmla="*/ 0 w 2165192"/>
                <a:gd name="connsiteY6" fmla="*/ 0 h 52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5192" h="521050">
                  <a:moveTo>
                    <a:pt x="0" y="0"/>
                  </a:moveTo>
                  <a:lnTo>
                    <a:pt x="1904667" y="0"/>
                  </a:lnTo>
                  <a:lnTo>
                    <a:pt x="2165192" y="260525"/>
                  </a:lnTo>
                  <a:lnTo>
                    <a:pt x="1904667" y="521050"/>
                  </a:lnTo>
                  <a:lnTo>
                    <a:pt x="0" y="521050"/>
                  </a:lnTo>
                  <a:lnTo>
                    <a:pt x="260525" y="26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0535" tIns="26670" rIns="287195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dirty="0"/>
                <a:t>Le code</a:t>
              </a:r>
              <a:endParaRPr lang="fr-FR" sz="2000" kern="1200" dirty="0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181074BC-9486-4C64-BEE4-9A493049E381}"/>
                </a:ext>
              </a:extLst>
            </p:cNvPr>
            <p:cNvSpPr/>
            <p:nvPr/>
          </p:nvSpPr>
          <p:spPr>
            <a:xfrm>
              <a:off x="122686" y="6181567"/>
              <a:ext cx="2108301" cy="503834"/>
            </a:xfrm>
            <a:custGeom>
              <a:avLst/>
              <a:gdLst>
                <a:gd name="connsiteX0" fmla="*/ 0 w 2108301"/>
                <a:gd name="connsiteY0" fmla="*/ 0 h 503834"/>
                <a:gd name="connsiteX1" fmla="*/ 1856384 w 2108301"/>
                <a:gd name="connsiteY1" fmla="*/ 0 h 503834"/>
                <a:gd name="connsiteX2" fmla="*/ 2108301 w 2108301"/>
                <a:gd name="connsiteY2" fmla="*/ 251917 h 503834"/>
                <a:gd name="connsiteX3" fmla="*/ 1856384 w 2108301"/>
                <a:gd name="connsiteY3" fmla="*/ 503834 h 503834"/>
                <a:gd name="connsiteX4" fmla="*/ 0 w 2108301"/>
                <a:gd name="connsiteY4" fmla="*/ 503834 h 503834"/>
                <a:gd name="connsiteX5" fmla="*/ 251917 w 2108301"/>
                <a:gd name="connsiteY5" fmla="*/ 251917 h 503834"/>
                <a:gd name="connsiteX6" fmla="*/ 0 w 2108301"/>
                <a:gd name="connsiteY6" fmla="*/ 0 h 50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8301" h="503834">
                  <a:moveTo>
                    <a:pt x="0" y="0"/>
                  </a:moveTo>
                  <a:lnTo>
                    <a:pt x="1856384" y="0"/>
                  </a:lnTo>
                  <a:lnTo>
                    <a:pt x="2108301" y="251917"/>
                  </a:lnTo>
                  <a:lnTo>
                    <a:pt x="1856384" y="503834"/>
                  </a:lnTo>
                  <a:lnTo>
                    <a:pt x="0" y="503834"/>
                  </a:lnTo>
                  <a:lnTo>
                    <a:pt x="251917" y="251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1927" tIns="26670" rIns="278587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dirty="0"/>
                <a:t>Mon parcours</a:t>
              </a:r>
              <a:endParaRPr lang="fr-FR" sz="2000" kern="1200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DB9249B5-ACFE-4F4E-957F-45FC2C9730B4}"/>
                </a:ext>
              </a:extLst>
            </p:cNvPr>
            <p:cNvSpPr/>
            <p:nvPr/>
          </p:nvSpPr>
          <p:spPr>
            <a:xfrm>
              <a:off x="9943827" y="6174113"/>
              <a:ext cx="2079185" cy="504001"/>
            </a:xfrm>
            <a:custGeom>
              <a:avLst/>
              <a:gdLst>
                <a:gd name="connsiteX0" fmla="*/ 0 w 2079185"/>
                <a:gd name="connsiteY0" fmla="*/ 0 h 504001"/>
                <a:gd name="connsiteX1" fmla="*/ 1827185 w 2079185"/>
                <a:gd name="connsiteY1" fmla="*/ 0 h 504001"/>
                <a:gd name="connsiteX2" fmla="*/ 2079185 w 2079185"/>
                <a:gd name="connsiteY2" fmla="*/ 252001 h 504001"/>
                <a:gd name="connsiteX3" fmla="*/ 1827185 w 2079185"/>
                <a:gd name="connsiteY3" fmla="*/ 504001 h 504001"/>
                <a:gd name="connsiteX4" fmla="*/ 0 w 2079185"/>
                <a:gd name="connsiteY4" fmla="*/ 504001 h 504001"/>
                <a:gd name="connsiteX5" fmla="*/ 252001 w 2079185"/>
                <a:gd name="connsiteY5" fmla="*/ 252001 h 504001"/>
                <a:gd name="connsiteX6" fmla="*/ 0 w 2079185"/>
                <a:gd name="connsiteY6" fmla="*/ 0 h 50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9185" h="504001">
                  <a:moveTo>
                    <a:pt x="0" y="0"/>
                  </a:moveTo>
                  <a:lnTo>
                    <a:pt x="1827185" y="0"/>
                  </a:lnTo>
                  <a:lnTo>
                    <a:pt x="2079185" y="252001"/>
                  </a:lnTo>
                  <a:lnTo>
                    <a:pt x="1827185" y="504001"/>
                  </a:lnTo>
                  <a:lnTo>
                    <a:pt x="0" y="504001"/>
                  </a:lnTo>
                  <a:lnTo>
                    <a:pt x="252001" y="252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2011" tIns="26670" rIns="278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Conclusion</a:t>
              </a:r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E26ADCCC-0918-49DC-9CCD-949F49759453}"/>
                </a:ext>
              </a:extLst>
            </p:cNvPr>
            <p:cNvSpPr/>
            <p:nvPr/>
          </p:nvSpPr>
          <p:spPr>
            <a:xfrm>
              <a:off x="7558105" y="6078747"/>
              <a:ext cx="2859021" cy="694734"/>
            </a:xfrm>
            <a:custGeom>
              <a:avLst/>
              <a:gdLst>
                <a:gd name="connsiteX0" fmla="*/ 0 w 2950421"/>
                <a:gd name="connsiteY0" fmla="*/ 0 h 694734"/>
                <a:gd name="connsiteX1" fmla="*/ 2603054 w 2950421"/>
                <a:gd name="connsiteY1" fmla="*/ 0 h 694734"/>
                <a:gd name="connsiteX2" fmla="*/ 2950421 w 2950421"/>
                <a:gd name="connsiteY2" fmla="*/ 347367 h 694734"/>
                <a:gd name="connsiteX3" fmla="*/ 2603054 w 2950421"/>
                <a:gd name="connsiteY3" fmla="*/ 694734 h 694734"/>
                <a:gd name="connsiteX4" fmla="*/ 0 w 2950421"/>
                <a:gd name="connsiteY4" fmla="*/ 694734 h 694734"/>
                <a:gd name="connsiteX5" fmla="*/ 347367 w 2950421"/>
                <a:gd name="connsiteY5" fmla="*/ 347367 h 694734"/>
                <a:gd name="connsiteX6" fmla="*/ 0 w 2950421"/>
                <a:gd name="connsiteY6" fmla="*/ 0 h 69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0421" h="694734">
                  <a:moveTo>
                    <a:pt x="0" y="0"/>
                  </a:moveTo>
                  <a:lnTo>
                    <a:pt x="2603054" y="0"/>
                  </a:lnTo>
                  <a:lnTo>
                    <a:pt x="2950421" y="347367"/>
                  </a:lnTo>
                  <a:lnTo>
                    <a:pt x="2603054" y="694734"/>
                  </a:lnTo>
                  <a:lnTo>
                    <a:pt x="0" y="694734"/>
                  </a:lnTo>
                  <a:lnTo>
                    <a:pt x="347367" y="347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3379" tIns="32004" rIns="379371" bIns="3200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Perspectives</a:t>
              </a: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CD2CF93-E586-4D3D-89C7-ABFDADDD64EC}"/>
              </a:ext>
            </a:extLst>
          </p:cNvPr>
          <p:cNvSpPr txBox="1"/>
          <p:nvPr/>
        </p:nvSpPr>
        <p:spPr>
          <a:xfrm>
            <a:off x="7279230" y="3306284"/>
            <a:ext cx="4074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Vue explicative d’un mot technique</a:t>
            </a:r>
          </a:p>
          <a:p>
            <a:pPr marL="285750" indent="-285750">
              <a:buFontTx/>
              <a:buChar char="-"/>
            </a:pPr>
            <a:r>
              <a:rPr lang="fr-FR" dirty="0"/>
              <a:t>Proposer des sous-thème aux leçons</a:t>
            </a:r>
          </a:p>
          <a:p>
            <a:pPr marL="285750" indent="-285750">
              <a:buFontTx/>
              <a:buChar char="-"/>
            </a:pPr>
            <a:r>
              <a:rPr lang="fr-FR" dirty="0"/>
              <a:t>Diversifier les questionnaires</a:t>
            </a:r>
          </a:p>
          <a:p>
            <a:pPr marL="285750" indent="-285750">
              <a:buFontTx/>
              <a:buChar char="-"/>
            </a:pPr>
            <a:r>
              <a:rPr lang="fr-FR" dirty="0"/>
              <a:t>Débloquer des titres pour le profil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2B94B74-E32F-46B1-AAB3-536D266DF036}"/>
              </a:ext>
            </a:extLst>
          </p:cNvPr>
          <p:cNvSpPr txBox="1"/>
          <p:nvPr/>
        </p:nvSpPr>
        <p:spPr>
          <a:xfrm>
            <a:off x="4838123" y="1815060"/>
            <a:ext cx="24257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Axe d’amélioration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8F10274-DE9E-4607-88CF-ADE693204A82}"/>
              </a:ext>
            </a:extLst>
          </p:cNvPr>
          <p:cNvSpPr txBox="1"/>
          <p:nvPr/>
        </p:nvSpPr>
        <p:spPr>
          <a:xfrm>
            <a:off x="11248846" y="207034"/>
            <a:ext cx="60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5/6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282500F-494A-536D-9A42-19D2BC635FD1}"/>
              </a:ext>
            </a:extLst>
          </p:cNvPr>
          <p:cNvSpPr txBox="1"/>
          <p:nvPr/>
        </p:nvSpPr>
        <p:spPr>
          <a:xfrm>
            <a:off x="1269662" y="2313820"/>
            <a:ext cx="24257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Côté code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FDCFE69-3B93-EDE9-5A66-A173B2EE4647}"/>
              </a:ext>
            </a:extLst>
          </p:cNvPr>
          <p:cNvSpPr txBox="1"/>
          <p:nvPr/>
        </p:nvSpPr>
        <p:spPr>
          <a:xfrm>
            <a:off x="8103632" y="2503910"/>
            <a:ext cx="24257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Côté </a:t>
            </a:r>
            <a:r>
              <a:rPr lang="fr-FR" dirty="0" err="1"/>
              <a:t>features</a:t>
            </a:r>
            <a:r>
              <a:rPr lang="fr-FR" dirty="0"/>
              <a:t> du site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46ECD18-6EDA-1CA7-9C8A-A54B39531223}"/>
              </a:ext>
            </a:extLst>
          </p:cNvPr>
          <p:cNvSpPr txBox="1"/>
          <p:nvPr/>
        </p:nvSpPr>
        <p:spPr>
          <a:xfrm>
            <a:off x="445259" y="3306284"/>
            <a:ext cx="4074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Améliorer le menu des difficultés      (page d’accueil)</a:t>
            </a:r>
          </a:p>
          <a:p>
            <a:r>
              <a:rPr lang="fr-FR" dirty="0"/>
              <a:t>-    Coder la fonctionnalité </a:t>
            </a:r>
            <a:r>
              <a:rPr lang="fr-FR" dirty="0" err="1"/>
              <a:t>newsLetter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Ajouter les rôles admin/user</a:t>
            </a:r>
          </a:p>
          <a:p>
            <a:pPr marL="285750" indent="-285750">
              <a:buFontTx/>
              <a:buChar char="-"/>
            </a:pPr>
            <a:r>
              <a:rPr lang="fr-FR" dirty="0"/>
              <a:t>Pouvoir ajouter une leçon directement sur le site.</a:t>
            </a:r>
          </a:p>
        </p:txBody>
      </p:sp>
    </p:spTree>
    <p:extLst>
      <p:ext uri="{BB962C8B-B14F-4D97-AF65-F5344CB8AC3E}">
        <p14:creationId xmlns:p14="http://schemas.microsoft.com/office/powerpoint/2010/main" val="33600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A0152-ED35-4056-82DB-8D2A2C2D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ABBCB54-D9AC-42A7-83AF-4B3B7FF64982}"/>
              </a:ext>
            </a:extLst>
          </p:cNvPr>
          <p:cNvGrpSpPr/>
          <p:nvPr/>
        </p:nvGrpSpPr>
        <p:grpSpPr>
          <a:xfrm>
            <a:off x="122686" y="6078747"/>
            <a:ext cx="11902536" cy="694734"/>
            <a:chOff x="122686" y="6078747"/>
            <a:chExt cx="11902536" cy="694734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BB85463F-88E6-44DC-8EBC-01B959F38AA8}"/>
                </a:ext>
              </a:extLst>
            </p:cNvPr>
            <p:cNvSpPr/>
            <p:nvPr/>
          </p:nvSpPr>
          <p:spPr>
            <a:xfrm>
              <a:off x="1940301" y="6174884"/>
              <a:ext cx="2173001" cy="502459"/>
            </a:xfrm>
            <a:custGeom>
              <a:avLst/>
              <a:gdLst>
                <a:gd name="connsiteX0" fmla="*/ 0 w 2173001"/>
                <a:gd name="connsiteY0" fmla="*/ 0 h 502459"/>
                <a:gd name="connsiteX1" fmla="*/ 1921772 w 2173001"/>
                <a:gd name="connsiteY1" fmla="*/ 0 h 502459"/>
                <a:gd name="connsiteX2" fmla="*/ 2173001 w 2173001"/>
                <a:gd name="connsiteY2" fmla="*/ 251230 h 502459"/>
                <a:gd name="connsiteX3" fmla="*/ 1921772 w 2173001"/>
                <a:gd name="connsiteY3" fmla="*/ 502459 h 502459"/>
                <a:gd name="connsiteX4" fmla="*/ 0 w 2173001"/>
                <a:gd name="connsiteY4" fmla="*/ 502459 h 502459"/>
                <a:gd name="connsiteX5" fmla="*/ 251230 w 2173001"/>
                <a:gd name="connsiteY5" fmla="*/ 251230 h 502459"/>
                <a:gd name="connsiteX6" fmla="*/ 0 w 2173001"/>
                <a:gd name="connsiteY6" fmla="*/ 0 h 502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3001" h="502459">
                  <a:moveTo>
                    <a:pt x="0" y="0"/>
                  </a:moveTo>
                  <a:lnTo>
                    <a:pt x="1921772" y="0"/>
                  </a:lnTo>
                  <a:lnTo>
                    <a:pt x="2173001" y="251230"/>
                  </a:lnTo>
                  <a:lnTo>
                    <a:pt x="1921772" y="502459"/>
                  </a:lnTo>
                  <a:lnTo>
                    <a:pt x="0" y="502459"/>
                  </a:lnTo>
                  <a:lnTo>
                    <a:pt x="251230" y="251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1240" tIns="26670" rIns="277899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dirty="0"/>
                <a:t>Le projet</a:t>
              </a:r>
              <a:endParaRPr lang="fr-FR" sz="2000" kern="1200" dirty="0"/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B81C7512-4B5A-4B47-979B-ABED29A6B990}"/>
                </a:ext>
              </a:extLst>
            </p:cNvPr>
            <p:cNvSpPr/>
            <p:nvPr/>
          </p:nvSpPr>
          <p:spPr>
            <a:xfrm>
              <a:off x="3848426" y="6170465"/>
              <a:ext cx="2188796" cy="511296"/>
            </a:xfrm>
            <a:custGeom>
              <a:avLst/>
              <a:gdLst>
                <a:gd name="connsiteX0" fmla="*/ 0 w 2188796"/>
                <a:gd name="connsiteY0" fmla="*/ 0 h 511296"/>
                <a:gd name="connsiteX1" fmla="*/ 1933148 w 2188796"/>
                <a:gd name="connsiteY1" fmla="*/ 0 h 511296"/>
                <a:gd name="connsiteX2" fmla="*/ 2188796 w 2188796"/>
                <a:gd name="connsiteY2" fmla="*/ 255648 h 511296"/>
                <a:gd name="connsiteX3" fmla="*/ 1933148 w 2188796"/>
                <a:gd name="connsiteY3" fmla="*/ 511296 h 511296"/>
                <a:gd name="connsiteX4" fmla="*/ 0 w 2188796"/>
                <a:gd name="connsiteY4" fmla="*/ 511296 h 511296"/>
                <a:gd name="connsiteX5" fmla="*/ 255648 w 2188796"/>
                <a:gd name="connsiteY5" fmla="*/ 255648 h 511296"/>
                <a:gd name="connsiteX6" fmla="*/ 0 w 2188796"/>
                <a:gd name="connsiteY6" fmla="*/ 0 h 511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8796" h="511296">
                  <a:moveTo>
                    <a:pt x="0" y="0"/>
                  </a:moveTo>
                  <a:lnTo>
                    <a:pt x="1933148" y="0"/>
                  </a:lnTo>
                  <a:lnTo>
                    <a:pt x="2188796" y="255648"/>
                  </a:lnTo>
                  <a:lnTo>
                    <a:pt x="1933148" y="511296"/>
                  </a:lnTo>
                  <a:lnTo>
                    <a:pt x="0" y="511296"/>
                  </a:lnTo>
                  <a:lnTo>
                    <a:pt x="255648" y="255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5658" tIns="26670" rIns="282318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dirty="0"/>
                <a:t>Les langages</a:t>
              </a:r>
              <a:endParaRPr lang="fr-FR" sz="2000" kern="1200" dirty="0"/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635C3684-6FB8-459F-BB71-68E2E783960B}"/>
                </a:ext>
              </a:extLst>
            </p:cNvPr>
            <p:cNvSpPr/>
            <p:nvPr/>
          </p:nvSpPr>
          <p:spPr>
            <a:xfrm>
              <a:off x="5757612" y="6165588"/>
              <a:ext cx="2165192" cy="521050"/>
            </a:xfrm>
            <a:custGeom>
              <a:avLst/>
              <a:gdLst>
                <a:gd name="connsiteX0" fmla="*/ 0 w 2165192"/>
                <a:gd name="connsiteY0" fmla="*/ 0 h 521050"/>
                <a:gd name="connsiteX1" fmla="*/ 1904667 w 2165192"/>
                <a:gd name="connsiteY1" fmla="*/ 0 h 521050"/>
                <a:gd name="connsiteX2" fmla="*/ 2165192 w 2165192"/>
                <a:gd name="connsiteY2" fmla="*/ 260525 h 521050"/>
                <a:gd name="connsiteX3" fmla="*/ 1904667 w 2165192"/>
                <a:gd name="connsiteY3" fmla="*/ 521050 h 521050"/>
                <a:gd name="connsiteX4" fmla="*/ 0 w 2165192"/>
                <a:gd name="connsiteY4" fmla="*/ 521050 h 521050"/>
                <a:gd name="connsiteX5" fmla="*/ 260525 w 2165192"/>
                <a:gd name="connsiteY5" fmla="*/ 260525 h 521050"/>
                <a:gd name="connsiteX6" fmla="*/ 0 w 2165192"/>
                <a:gd name="connsiteY6" fmla="*/ 0 h 52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5192" h="521050">
                  <a:moveTo>
                    <a:pt x="0" y="0"/>
                  </a:moveTo>
                  <a:lnTo>
                    <a:pt x="1904667" y="0"/>
                  </a:lnTo>
                  <a:lnTo>
                    <a:pt x="2165192" y="260525"/>
                  </a:lnTo>
                  <a:lnTo>
                    <a:pt x="1904667" y="521050"/>
                  </a:lnTo>
                  <a:lnTo>
                    <a:pt x="0" y="521050"/>
                  </a:lnTo>
                  <a:lnTo>
                    <a:pt x="260525" y="26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0535" tIns="26670" rIns="287195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dirty="0"/>
                <a:t>Le code</a:t>
              </a:r>
              <a:endParaRPr lang="fr-FR" sz="2000" kern="1200" dirty="0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734CE714-CA37-4AD9-9946-D5972560C202}"/>
                </a:ext>
              </a:extLst>
            </p:cNvPr>
            <p:cNvSpPr/>
            <p:nvPr/>
          </p:nvSpPr>
          <p:spPr>
            <a:xfrm>
              <a:off x="7643193" y="6166825"/>
              <a:ext cx="2108301" cy="503834"/>
            </a:xfrm>
            <a:custGeom>
              <a:avLst/>
              <a:gdLst>
                <a:gd name="connsiteX0" fmla="*/ 0 w 2108301"/>
                <a:gd name="connsiteY0" fmla="*/ 0 h 503834"/>
                <a:gd name="connsiteX1" fmla="*/ 1856384 w 2108301"/>
                <a:gd name="connsiteY1" fmla="*/ 0 h 503834"/>
                <a:gd name="connsiteX2" fmla="*/ 2108301 w 2108301"/>
                <a:gd name="connsiteY2" fmla="*/ 251917 h 503834"/>
                <a:gd name="connsiteX3" fmla="*/ 1856384 w 2108301"/>
                <a:gd name="connsiteY3" fmla="*/ 503834 h 503834"/>
                <a:gd name="connsiteX4" fmla="*/ 0 w 2108301"/>
                <a:gd name="connsiteY4" fmla="*/ 503834 h 503834"/>
                <a:gd name="connsiteX5" fmla="*/ 251917 w 2108301"/>
                <a:gd name="connsiteY5" fmla="*/ 251917 h 503834"/>
                <a:gd name="connsiteX6" fmla="*/ 0 w 2108301"/>
                <a:gd name="connsiteY6" fmla="*/ 0 h 50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8301" h="503834">
                  <a:moveTo>
                    <a:pt x="0" y="0"/>
                  </a:moveTo>
                  <a:lnTo>
                    <a:pt x="1856384" y="0"/>
                  </a:lnTo>
                  <a:lnTo>
                    <a:pt x="2108301" y="251917"/>
                  </a:lnTo>
                  <a:lnTo>
                    <a:pt x="1856384" y="503834"/>
                  </a:lnTo>
                  <a:lnTo>
                    <a:pt x="0" y="503834"/>
                  </a:lnTo>
                  <a:lnTo>
                    <a:pt x="251917" y="251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1927" tIns="26670" rIns="278587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Perspective</a:t>
              </a: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73F44874-2DE8-4121-83A2-A602CF6BEEC6}"/>
                </a:ext>
              </a:extLst>
            </p:cNvPr>
            <p:cNvSpPr/>
            <p:nvPr/>
          </p:nvSpPr>
          <p:spPr>
            <a:xfrm>
              <a:off x="122686" y="6174113"/>
              <a:ext cx="2079185" cy="504001"/>
            </a:xfrm>
            <a:custGeom>
              <a:avLst/>
              <a:gdLst>
                <a:gd name="connsiteX0" fmla="*/ 0 w 2079185"/>
                <a:gd name="connsiteY0" fmla="*/ 0 h 504001"/>
                <a:gd name="connsiteX1" fmla="*/ 1827185 w 2079185"/>
                <a:gd name="connsiteY1" fmla="*/ 0 h 504001"/>
                <a:gd name="connsiteX2" fmla="*/ 2079185 w 2079185"/>
                <a:gd name="connsiteY2" fmla="*/ 252001 h 504001"/>
                <a:gd name="connsiteX3" fmla="*/ 1827185 w 2079185"/>
                <a:gd name="connsiteY3" fmla="*/ 504001 h 504001"/>
                <a:gd name="connsiteX4" fmla="*/ 0 w 2079185"/>
                <a:gd name="connsiteY4" fmla="*/ 504001 h 504001"/>
                <a:gd name="connsiteX5" fmla="*/ 252001 w 2079185"/>
                <a:gd name="connsiteY5" fmla="*/ 252001 h 504001"/>
                <a:gd name="connsiteX6" fmla="*/ 0 w 2079185"/>
                <a:gd name="connsiteY6" fmla="*/ 0 h 50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9185" h="504001">
                  <a:moveTo>
                    <a:pt x="0" y="0"/>
                  </a:moveTo>
                  <a:lnTo>
                    <a:pt x="1827185" y="0"/>
                  </a:lnTo>
                  <a:lnTo>
                    <a:pt x="2079185" y="252001"/>
                  </a:lnTo>
                  <a:lnTo>
                    <a:pt x="1827185" y="504001"/>
                  </a:lnTo>
                  <a:lnTo>
                    <a:pt x="0" y="504001"/>
                  </a:lnTo>
                  <a:lnTo>
                    <a:pt x="252001" y="252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2011" tIns="26670" rIns="278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dirty="0"/>
                <a:t>Mon parcours</a:t>
              </a:r>
              <a:endParaRPr lang="fr-FR" sz="2000" kern="1200" dirty="0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37501705-3E83-4B9A-A28A-B69482B0E461}"/>
                </a:ext>
              </a:extLst>
            </p:cNvPr>
            <p:cNvSpPr/>
            <p:nvPr/>
          </p:nvSpPr>
          <p:spPr>
            <a:xfrm>
              <a:off x="9074801" y="6078747"/>
              <a:ext cx="2950421" cy="694734"/>
            </a:xfrm>
            <a:custGeom>
              <a:avLst/>
              <a:gdLst>
                <a:gd name="connsiteX0" fmla="*/ 0 w 2950421"/>
                <a:gd name="connsiteY0" fmla="*/ 0 h 694734"/>
                <a:gd name="connsiteX1" fmla="*/ 2603054 w 2950421"/>
                <a:gd name="connsiteY1" fmla="*/ 0 h 694734"/>
                <a:gd name="connsiteX2" fmla="*/ 2950421 w 2950421"/>
                <a:gd name="connsiteY2" fmla="*/ 347367 h 694734"/>
                <a:gd name="connsiteX3" fmla="*/ 2603054 w 2950421"/>
                <a:gd name="connsiteY3" fmla="*/ 694734 h 694734"/>
                <a:gd name="connsiteX4" fmla="*/ 0 w 2950421"/>
                <a:gd name="connsiteY4" fmla="*/ 694734 h 694734"/>
                <a:gd name="connsiteX5" fmla="*/ 347367 w 2950421"/>
                <a:gd name="connsiteY5" fmla="*/ 347367 h 694734"/>
                <a:gd name="connsiteX6" fmla="*/ 0 w 2950421"/>
                <a:gd name="connsiteY6" fmla="*/ 0 h 69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0421" h="694734">
                  <a:moveTo>
                    <a:pt x="0" y="0"/>
                  </a:moveTo>
                  <a:lnTo>
                    <a:pt x="2603054" y="0"/>
                  </a:lnTo>
                  <a:lnTo>
                    <a:pt x="2950421" y="347367"/>
                  </a:lnTo>
                  <a:lnTo>
                    <a:pt x="2603054" y="694734"/>
                  </a:lnTo>
                  <a:lnTo>
                    <a:pt x="0" y="694734"/>
                  </a:lnTo>
                  <a:lnTo>
                    <a:pt x="347367" y="347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3379" tIns="32004" rIns="379371" bIns="3200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Conclusion</a:t>
              </a:r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54336BC8-E1CB-4550-838C-213DF3B22A04}"/>
              </a:ext>
            </a:extLst>
          </p:cNvPr>
          <p:cNvSpPr txBox="1"/>
          <p:nvPr/>
        </p:nvSpPr>
        <p:spPr>
          <a:xfrm>
            <a:off x="11248846" y="207034"/>
            <a:ext cx="60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47062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2AB27DF-7AD0-B3B3-3AB6-A075406F7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2739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FC1D1F1-9F3E-4F0A-870B-792902D82DBD}"/>
              </a:ext>
            </a:extLst>
          </p:cNvPr>
          <p:cNvSpPr txBox="1"/>
          <p:nvPr/>
        </p:nvSpPr>
        <p:spPr>
          <a:xfrm>
            <a:off x="685080" y="2890391"/>
            <a:ext cx="4139241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8907677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3505</TotalTime>
  <Words>248</Words>
  <Application>Microsoft Office PowerPoint</Application>
  <PresentationFormat>Grand écran</PresentationFormat>
  <Paragraphs>97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Plan</vt:lpstr>
      <vt:lpstr>Mon parcours</vt:lpstr>
      <vt:lpstr>Le projet</vt:lpstr>
      <vt:lpstr>Les langages</vt:lpstr>
      <vt:lpstr>Le code</vt:lpstr>
      <vt:lpstr>Prolongement et Perspective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Durand</dc:creator>
  <cp:lastModifiedBy>Mickael Durand</cp:lastModifiedBy>
  <cp:revision>111</cp:revision>
  <dcterms:created xsi:type="dcterms:W3CDTF">2019-05-23T09:15:48Z</dcterms:created>
  <dcterms:modified xsi:type="dcterms:W3CDTF">2023-04-16T18:34:54Z</dcterms:modified>
</cp:coreProperties>
</file>