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3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3D4"/>
    <a:srgbClr val="FCEDD4"/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437" autoAdjust="0"/>
  </p:normalViewPr>
  <p:slideViewPr>
    <p:cSldViewPr>
      <p:cViewPr varScale="1">
        <p:scale>
          <a:sx n="108" d="100"/>
          <a:sy n="108" d="100"/>
        </p:scale>
        <p:origin x="26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694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4BDF1-47FB-445D-AE68-43EEF1FE38EA}" type="doc">
      <dgm:prSet loTypeId="urn:microsoft.com/office/officeart/2005/8/layout/hProcess9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ru-RU"/>
        </a:p>
      </dgm:t>
    </dgm:pt>
    <dgm:pt modelId="{B3827AC3-A6D1-4E36-B4A1-1110E50D46DC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 соответствии с Регламентом Правительства Тверской области, утвержденным постановлением Губернатора Тверской области от 02.08.2018 </a:t>
          </a:r>
          <a:endParaRPr lang="ru-RU" sz="18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№ 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75-пг, процедура согласования правовых актов Губернатора Тверской области и Правительства Тверской области предусматривает два этапа.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53A093-884A-4E34-B60A-0C2B6EAB84EE}" type="parTrans" cxnId="{9B2912CC-91F3-4B1B-B531-05BAEAC557BF}">
      <dgm:prSet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653613-330A-4541-874C-EDA4251278B1}" type="sibTrans" cxnId="{9B2912CC-91F3-4B1B-B531-05BAEAC557BF}">
      <dgm:prSet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05E95C-B96D-4089-9F51-E9C10C07669D}">
      <dgm:prSet phldrT="[Текст]" custT="1"/>
      <dgm:spPr/>
      <dgm:t>
        <a:bodyPr/>
        <a:lstStyle/>
        <a:p>
          <a:pPr algn="ctr"/>
          <a:r>
            <a: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 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внесения правовых актов в Правительство Тверской области.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5B3676-2F83-49B8-8F1F-C440B0606E7E}" type="parTrans" cxnId="{002A0933-5F4E-4905-80A9-A28450A6A0B2}">
      <dgm:prSet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E6F6B2-3B6F-48FD-B434-DB04F892704D}" type="sibTrans" cxnId="{002A0933-5F4E-4905-80A9-A28450A6A0B2}">
      <dgm:prSet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772D06-3A5E-46B9-B533-C7F4E436FF2B}">
      <dgm:prSet phldrT="[Текст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Согласование </a:t>
          </a:r>
          <a:r>
            <a: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правового акта в Правительстве Тверской области.</a:t>
          </a:r>
          <a:endParaRPr lang="ru-RU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45DA45-0696-430D-BDF0-3D55D2F00A78}" type="parTrans" cxnId="{D28D6D85-CAD3-44B5-8C46-7580DC566C26}">
      <dgm:prSet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B51520-6DED-40F7-B1A1-941860C94144}" type="sibTrans" cxnId="{D28D6D85-CAD3-44B5-8C46-7580DC566C26}">
      <dgm:prSet/>
      <dgm:spPr/>
      <dgm:t>
        <a:bodyPr/>
        <a:lstStyle/>
        <a:p>
          <a:endParaRPr lang="ru-RU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7FEBF8-DE1C-49F6-93F7-4AAFE2C79C4A}" type="pres">
      <dgm:prSet presAssocID="{DD84BDF1-47FB-445D-AE68-43EEF1FE38E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BF43CC8-F540-4EA3-85C9-BA42CC75F7B1}" type="pres">
      <dgm:prSet presAssocID="{DD84BDF1-47FB-445D-AE68-43EEF1FE38EA}" presName="arrow" presStyleLbl="bgShp" presStyleIdx="0" presStyleCnt="1"/>
      <dgm:spPr/>
    </dgm:pt>
    <dgm:pt modelId="{63958D86-4375-4850-BB69-FF458B1A2C91}" type="pres">
      <dgm:prSet presAssocID="{DD84BDF1-47FB-445D-AE68-43EEF1FE38EA}" presName="linearProcess" presStyleCnt="0"/>
      <dgm:spPr/>
    </dgm:pt>
    <dgm:pt modelId="{8D980E1B-2FF4-40B9-9E07-8DA95D84DC7E}" type="pres">
      <dgm:prSet presAssocID="{B3827AC3-A6D1-4E36-B4A1-1110E50D46DC}" presName="textNode" presStyleLbl="node1" presStyleIdx="0" presStyleCnt="3" custScaleY="2429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899466-56AB-486D-A838-41CB5BF78EDE}" type="pres">
      <dgm:prSet presAssocID="{37653613-330A-4541-874C-EDA4251278B1}" presName="sibTrans" presStyleCnt="0"/>
      <dgm:spPr/>
    </dgm:pt>
    <dgm:pt modelId="{A16F9F62-FCE4-44A4-91B8-D6FC8FA1D88E}" type="pres">
      <dgm:prSet presAssocID="{7D05E95C-B96D-4089-9F51-E9C10C07669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CB51988-6505-4649-93DF-533AB323B31A}" type="pres">
      <dgm:prSet presAssocID="{76E6F6B2-3B6F-48FD-B434-DB04F892704D}" presName="sibTrans" presStyleCnt="0"/>
      <dgm:spPr/>
    </dgm:pt>
    <dgm:pt modelId="{4DB87028-C085-4D4F-A88E-C3A4AA3C51E9}" type="pres">
      <dgm:prSet presAssocID="{BC772D06-3A5E-46B9-B533-C7F4E436FF2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823F4A9-AD2C-4F3E-AD28-876CAB1CFBC0}" type="presOf" srcId="{B3827AC3-A6D1-4E36-B4A1-1110E50D46DC}" destId="{8D980E1B-2FF4-40B9-9E07-8DA95D84DC7E}" srcOrd="0" destOrd="0" presId="urn:microsoft.com/office/officeart/2005/8/layout/hProcess9"/>
    <dgm:cxn modelId="{47105D6C-A39F-46C9-A492-4DD7EB85DDF0}" type="presOf" srcId="{DD84BDF1-47FB-445D-AE68-43EEF1FE38EA}" destId="{1B7FEBF8-DE1C-49F6-93F7-4AAFE2C79C4A}" srcOrd="0" destOrd="0" presId="urn:microsoft.com/office/officeart/2005/8/layout/hProcess9"/>
    <dgm:cxn modelId="{28251FCC-D0BD-42E6-A0F5-F597C65687D0}" type="presOf" srcId="{7D05E95C-B96D-4089-9F51-E9C10C07669D}" destId="{A16F9F62-FCE4-44A4-91B8-D6FC8FA1D88E}" srcOrd="0" destOrd="0" presId="urn:microsoft.com/office/officeart/2005/8/layout/hProcess9"/>
    <dgm:cxn modelId="{002A0933-5F4E-4905-80A9-A28450A6A0B2}" srcId="{DD84BDF1-47FB-445D-AE68-43EEF1FE38EA}" destId="{7D05E95C-B96D-4089-9F51-E9C10C07669D}" srcOrd="1" destOrd="0" parTransId="{C65B3676-2F83-49B8-8F1F-C440B0606E7E}" sibTransId="{76E6F6B2-3B6F-48FD-B434-DB04F892704D}"/>
    <dgm:cxn modelId="{9B2912CC-91F3-4B1B-B531-05BAEAC557BF}" srcId="{DD84BDF1-47FB-445D-AE68-43EEF1FE38EA}" destId="{B3827AC3-A6D1-4E36-B4A1-1110E50D46DC}" srcOrd="0" destOrd="0" parTransId="{6353A093-884A-4E34-B60A-0C2B6EAB84EE}" sibTransId="{37653613-330A-4541-874C-EDA4251278B1}"/>
    <dgm:cxn modelId="{A41FCF95-0DF2-437D-8BDB-D6EB7EB836A4}" type="presOf" srcId="{BC772D06-3A5E-46B9-B533-C7F4E436FF2B}" destId="{4DB87028-C085-4D4F-A88E-C3A4AA3C51E9}" srcOrd="0" destOrd="0" presId="urn:microsoft.com/office/officeart/2005/8/layout/hProcess9"/>
    <dgm:cxn modelId="{D28D6D85-CAD3-44B5-8C46-7580DC566C26}" srcId="{DD84BDF1-47FB-445D-AE68-43EEF1FE38EA}" destId="{BC772D06-3A5E-46B9-B533-C7F4E436FF2B}" srcOrd="2" destOrd="0" parTransId="{B445DA45-0696-430D-BDF0-3D55D2F00A78}" sibTransId="{D2B51520-6DED-40F7-B1A1-941860C94144}"/>
    <dgm:cxn modelId="{BD7089D8-ACC2-45DF-A347-76A72A766D81}" type="presParOf" srcId="{1B7FEBF8-DE1C-49F6-93F7-4AAFE2C79C4A}" destId="{5BF43CC8-F540-4EA3-85C9-BA42CC75F7B1}" srcOrd="0" destOrd="0" presId="urn:microsoft.com/office/officeart/2005/8/layout/hProcess9"/>
    <dgm:cxn modelId="{9308CEFB-708C-4D6C-9292-6CC131889006}" type="presParOf" srcId="{1B7FEBF8-DE1C-49F6-93F7-4AAFE2C79C4A}" destId="{63958D86-4375-4850-BB69-FF458B1A2C91}" srcOrd="1" destOrd="0" presId="urn:microsoft.com/office/officeart/2005/8/layout/hProcess9"/>
    <dgm:cxn modelId="{A399CACC-C05F-4ED8-9276-D122E7622DFB}" type="presParOf" srcId="{63958D86-4375-4850-BB69-FF458B1A2C91}" destId="{8D980E1B-2FF4-40B9-9E07-8DA95D84DC7E}" srcOrd="0" destOrd="0" presId="urn:microsoft.com/office/officeart/2005/8/layout/hProcess9"/>
    <dgm:cxn modelId="{DFB02BD3-121F-4CA3-AD0C-FD6DE8593A5C}" type="presParOf" srcId="{63958D86-4375-4850-BB69-FF458B1A2C91}" destId="{16899466-56AB-486D-A838-41CB5BF78EDE}" srcOrd="1" destOrd="0" presId="urn:microsoft.com/office/officeart/2005/8/layout/hProcess9"/>
    <dgm:cxn modelId="{E13F8190-C01A-450E-BCE1-D697545C3DDC}" type="presParOf" srcId="{63958D86-4375-4850-BB69-FF458B1A2C91}" destId="{A16F9F62-FCE4-44A4-91B8-D6FC8FA1D88E}" srcOrd="2" destOrd="0" presId="urn:microsoft.com/office/officeart/2005/8/layout/hProcess9"/>
    <dgm:cxn modelId="{D3CEB9ED-BDA9-4A07-9771-88B3CC54F443}" type="presParOf" srcId="{63958D86-4375-4850-BB69-FF458B1A2C91}" destId="{CCB51988-6505-4649-93DF-533AB323B31A}" srcOrd="3" destOrd="0" presId="urn:microsoft.com/office/officeart/2005/8/layout/hProcess9"/>
    <dgm:cxn modelId="{B01380F0-F4E9-4862-A9A8-E639514F518E}" type="presParOf" srcId="{63958D86-4375-4850-BB69-FF458B1A2C91}" destId="{4DB87028-C085-4D4F-A88E-C3A4AA3C51E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A6C1ED-D363-4042-A31F-2710A163DF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92EB1D74-341B-4CA5-8FFB-026F5B691BB3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Министр региональной политики Тверской области;</a:t>
          </a:r>
          <a:endParaRPr lang="ru-RU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47C674-4DB0-4D49-A292-0B20424B0F07}" type="parTrans" cxnId="{AA766079-3E9A-4951-8552-D405946558F8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A6C6E7-399B-4CF5-82E7-4B7503E9520C}" type="sibTrans" cxnId="{AA766079-3E9A-4951-8552-D405946558F8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07F2D1-E84D-4960-8926-1DAB41DACEA1}">
      <dgm:prSet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Министр Тверской области по обеспечению контрольных функций;</a:t>
          </a:r>
          <a:endParaRPr lang="ru-RU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C936D4-1352-40FB-8CC6-CF3954BD55E8}" type="parTrans" cxnId="{18137504-A557-42BC-A8E6-A29E9D7F29C8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2FABA2-6C61-4BA9-B9EC-A50A28CD24EC}" type="sibTrans" cxnId="{18137504-A557-42BC-A8E6-A29E9D7F29C8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5B0144-0F4A-4406-B0C1-BE326AC01671}">
      <dgm:prSet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Министр финансов Тверской области;</a:t>
          </a:r>
          <a:endParaRPr lang="ru-RU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617B4D-6205-486A-9F43-E258E668A380}" type="parTrans" cxnId="{6A5523B5-1772-40DE-820F-68D41D309483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4BD247-87FA-41B0-BC2F-1FDD117BFE34}" type="sibTrans" cxnId="{6A5523B5-1772-40DE-820F-68D41D309483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21FDDD-8E43-4942-9BFA-6AC2A5151354}">
      <dgm:prSet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Министр экономического развития Тверской области;</a:t>
          </a:r>
          <a:endParaRPr lang="ru-RU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DA07F2-79A6-429B-A118-E1996E5E6004}" type="parTrans" cxnId="{2AF0BC0B-3A30-4A2A-9BDF-646A98AE9DCC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C63F64-17F0-43F2-AAEA-2E28F54E674C}" type="sibTrans" cxnId="{2AF0BC0B-3A30-4A2A-9BDF-646A98AE9DCC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EA1973-6B58-4B82-9E0E-029651B80A3E}">
      <dgm:prSet custT="1"/>
      <dgm:spPr/>
      <dgm:t>
        <a:bodyPr/>
        <a:lstStyle/>
        <a:p>
          <a:r>
            <a: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руководители иных исполнительных органов государственной власти Тверской области в соответствии с их полномочиями.</a:t>
          </a:r>
          <a:endParaRPr lang="ru-RU" sz="16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08B164-01C7-41E9-AF5F-E331712AB646}" type="parTrans" cxnId="{5A5F674D-E61D-46F3-96CF-0D324AD45468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D9599A-23D8-4F0C-8754-A8DAD17749E7}" type="sibTrans" cxnId="{5A5F674D-E61D-46F3-96CF-0D324AD45468}">
      <dgm:prSet/>
      <dgm:spPr/>
      <dgm:t>
        <a:bodyPr/>
        <a:lstStyle/>
        <a:p>
          <a:endParaRPr lang="ru-RU" sz="16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3DA7DB-3831-40D5-ACB2-989A2B4478D7}" type="pres">
      <dgm:prSet presAssocID="{C9A6C1ED-D363-4042-A31F-2710A163DF5E}" presName="Name0" presStyleCnt="0">
        <dgm:presLayoutVars>
          <dgm:chMax val="7"/>
          <dgm:chPref val="7"/>
          <dgm:dir/>
        </dgm:presLayoutVars>
      </dgm:prSet>
      <dgm:spPr/>
    </dgm:pt>
    <dgm:pt modelId="{7B052C32-4CBA-4102-AF61-6B493CF451B6}" type="pres">
      <dgm:prSet presAssocID="{C9A6C1ED-D363-4042-A31F-2710A163DF5E}" presName="Name1" presStyleCnt="0"/>
      <dgm:spPr/>
    </dgm:pt>
    <dgm:pt modelId="{DAF0E2C9-8002-454A-B8CB-D4CB8D2509E2}" type="pres">
      <dgm:prSet presAssocID="{C9A6C1ED-D363-4042-A31F-2710A163DF5E}" presName="cycle" presStyleCnt="0"/>
      <dgm:spPr/>
    </dgm:pt>
    <dgm:pt modelId="{C37F4409-4A85-4DB8-89C4-978FFE41CE97}" type="pres">
      <dgm:prSet presAssocID="{C9A6C1ED-D363-4042-A31F-2710A163DF5E}" presName="srcNode" presStyleLbl="node1" presStyleIdx="0" presStyleCnt="5"/>
      <dgm:spPr/>
    </dgm:pt>
    <dgm:pt modelId="{8A6F73E2-7CBB-4341-8F2D-AECBC788EB5B}" type="pres">
      <dgm:prSet presAssocID="{C9A6C1ED-D363-4042-A31F-2710A163DF5E}" presName="conn" presStyleLbl="parChTrans1D2" presStyleIdx="0" presStyleCnt="1"/>
      <dgm:spPr/>
    </dgm:pt>
    <dgm:pt modelId="{3353D607-3D90-4637-BE38-5D55F7F9FCE3}" type="pres">
      <dgm:prSet presAssocID="{C9A6C1ED-D363-4042-A31F-2710A163DF5E}" presName="extraNode" presStyleLbl="node1" presStyleIdx="0" presStyleCnt="5"/>
      <dgm:spPr/>
    </dgm:pt>
    <dgm:pt modelId="{967F2886-B989-4A3B-8D00-9AB3C50BECA6}" type="pres">
      <dgm:prSet presAssocID="{C9A6C1ED-D363-4042-A31F-2710A163DF5E}" presName="dstNode" presStyleLbl="node1" presStyleIdx="0" presStyleCnt="5"/>
      <dgm:spPr/>
    </dgm:pt>
    <dgm:pt modelId="{A7876261-835F-4809-A6A1-286D080F7B47}" type="pres">
      <dgm:prSet presAssocID="{92EB1D74-341B-4CA5-8FFB-026F5B691BB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B3ED53-21B9-47ED-AB7B-80D87D745C6D}" type="pres">
      <dgm:prSet presAssocID="{92EB1D74-341B-4CA5-8FFB-026F5B691BB3}" presName="accent_1" presStyleCnt="0"/>
      <dgm:spPr/>
    </dgm:pt>
    <dgm:pt modelId="{86EF0104-859C-49A8-B16B-AA962D99F93D}" type="pres">
      <dgm:prSet presAssocID="{92EB1D74-341B-4CA5-8FFB-026F5B691BB3}" presName="accentRepeatNode" presStyleLbl="solidFgAcc1" presStyleIdx="0" presStyleCnt="5"/>
      <dgm:spPr/>
    </dgm:pt>
    <dgm:pt modelId="{A6B09F38-C9A4-4E88-9EB9-D56AC139C2B6}" type="pres">
      <dgm:prSet presAssocID="{C507F2D1-E84D-4960-8926-1DAB41DACEA1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01D5F0-7E6D-43F6-A95E-173134154ED9}" type="pres">
      <dgm:prSet presAssocID="{C507F2D1-E84D-4960-8926-1DAB41DACEA1}" presName="accent_2" presStyleCnt="0"/>
      <dgm:spPr/>
    </dgm:pt>
    <dgm:pt modelId="{2A5AAB8D-D63A-4EEE-B227-F4AEC08855E6}" type="pres">
      <dgm:prSet presAssocID="{C507F2D1-E84D-4960-8926-1DAB41DACEA1}" presName="accentRepeatNode" presStyleLbl="solidFgAcc1" presStyleIdx="1" presStyleCnt="5"/>
      <dgm:spPr/>
    </dgm:pt>
    <dgm:pt modelId="{7C7697B5-BF93-4A3E-ABB9-D7B4EA8C25DB}" type="pres">
      <dgm:prSet presAssocID="{1A5B0144-0F4A-4406-B0C1-BE326AC0167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AEB815-AA42-4AED-85F2-6B627BFEE914}" type="pres">
      <dgm:prSet presAssocID="{1A5B0144-0F4A-4406-B0C1-BE326AC01671}" presName="accent_3" presStyleCnt="0"/>
      <dgm:spPr/>
    </dgm:pt>
    <dgm:pt modelId="{25BA1B00-70FE-4982-AF58-692369D019E7}" type="pres">
      <dgm:prSet presAssocID="{1A5B0144-0F4A-4406-B0C1-BE326AC01671}" presName="accentRepeatNode" presStyleLbl="solidFgAcc1" presStyleIdx="2" presStyleCnt="5"/>
      <dgm:spPr/>
    </dgm:pt>
    <dgm:pt modelId="{7BA13482-8B53-48EE-9863-0900F7C7121B}" type="pres">
      <dgm:prSet presAssocID="{EB21FDDD-8E43-4942-9BFA-6AC2A5151354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CF7948-79FE-4D85-B461-6A3EBEABF1DB}" type="pres">
      <dgm:prSet presAssocID="{EB21FDDD-8E43-4942-9BFA-6AC2A5151354}" presName="accent_4" presStyleCnt="0"/>
      <dgm:spPr/>
    </dgm:pt>
    <dgm:pt modelId="{E6F80B92-1F05-47E0-B5DF-D331EBD2BCC5}" type="pres">
      <dgm:prSet presAssocID="{EB21FDDD-8E43-4942-9BFA-6AC2A5151354}" presName="accentRepeatNode" presStyleLbl="solidFgAcc1" presStyleIdx="3" presStyleCnt="5"/>
      <dgm:spPr/>
    </dgm:pt>
    <dgm:pt modelId="{B0F1FA77-6D39-4BBD-9475-8641DADAD9F2}" type="pres">
      <dgm:prSet presAssocID="{59EA1973-6B58-4B82-9E0E-029651B80A3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3AF6CB-F5A1-4121-942A-AFEE93FB5354}" type="pres">
      <dgm:prSet presAssocID="{59EA1973-6B58-4B82-9E0E-029651B80A3E}" presName="accent_5" presStyleCnt="0"/>
      <dgm:spPr/>
    </dgm:pt>
    <dgm:pt modelId="{108586F0-9DF5-41B4-A421-0AA770CB44D2}" type="pres">
      <dgm:prSet presAssocID="{59EA1973-6B58-4B82-9E0E-029651B80A3E}" presName="accentRepeatNode" presStyleLbl="solidFgAcc1" presStyleIdx="4" presStyleCnt="5"/>
      <dgm:spPr/>
    </dgm:pt>
  </dgm:ptLst>
  <dgm:cxnLst>
    <dgm:cxn modelId="{5A5F674D-E61D-46F3-96CF-0D324AD45468}" srcId="{C9A6C1ED-D363-4042-A31F-2710A163DF5E}" destId="{59EA1973-6B58-4B82-9E0E-029651B80A3E}" srcOrd="4" destOrd="0" parTransId="{AF08B164-01C7-41E9-AF5F-E331712AB646}" sibTransId="{4AD9599A-23D8-4F0C-8754-A8DAD17749E7}"/>
    <dgm:cxn modelId="{DF4A867A-1FD0-4AF2-9AB6-E6E56BF7EE2A}" type="presOf" srcId="{1A5B0144-0F4A-4406-B0C1-BE326AC01671}" destId="{7C7697B5-BF93-4A3E-ABB9-D7B4EA8C25DB}" srcOrd="0" destOrd="0" presId="urn:microsoft.com/office/officeart/2008/layout/VerticalCurvedList"/>
    <dgm:cxn modelId="{447B5500-618D-4B0A-BE2C-E567F9D43CA3}" type="presOf" srcId="{92EB1D74-341B-4CA5-8FFB-026F5B691BB3}" destId="{A7876261-835F-4809-A6A1-286D080F7B47}" srcOrd="0" destOrd="0" presId="urn:microsoft.com/office/officeart/2008/layout/VerticalCurvedList"/>
    <dgm:cxn modelId="{2E369EC2-0BBE-4952-B1E9-DE1DC578C9A7}" type="presOf" srcId="{C9A6C1ED-D363-4042-A31F-2710A163DF5E}" destId="{823DA7DB-3831-40D5-ACB2-989A2B4478D7}" srcOrd="0" destOrd="0" presId="urn:microsoft.com/office/officeart/2008/layout/VerticalCurvedList"/>
    <dgm:cxn modelId="{2ABBED70-00ED-4564-BE81-36BBFB9AA55F}" type="presOf" srcId="{B9A6C6E7-399B-4CF5-82E7-4B7503E9520C}" destId="{8A6F73E2-7CBB-4341-8F2D-AECBC788EB5B}" srcOrd="0" destOrd="0" presId="urn:microsoft.com/office/officeart/2008/layout/VerticalCurvedList"/>
    <dgm:cxn modelId="{18137504-A557-42BC-A8E6-A29E9D7F29C8}" srcId="{C9A6C1ED-D363-4042-A31F-2710A163DF5E}" destId="{C507F2D1-E84D-4960-8926-1DAB41DACEA1}" srcOrd="1" destOrd="0" parTransId="{D6C936D4-1352-40FB-8CC6-CF3954BD55E8}" sibTransId="{C22FABA2-6C61-4BA9-B9EC-A50A28CD24EC}"/>
    <dgm:cxn modelId="{2AF0BC0B-3A30-4A2A-9BDF-646A98AE9DCC}" srcId="{C9A6C1ED-D363-4042-A31F-2710A163DF5E}" destId="{EB21FDDD-8E43-4942-9BFA-6AC2A5151354}" srcOrd="3" destOrd="0" parTransId="{68DA07F2-79A6-429B-A118-E1996E5E6004}" sibTransId="{E2C63F64-17F0-43F2-AAEA-2E28F54E674C}"/>
    <dgm:cxn modelId="{AA766079-3E9A-4951-8552-D405946558F8}" srcId="{C9A6C1ED-D363-4042-A31F-2710A163DF5E}" destId="{92EB1D74-341B-4CA5-8FFB-026F5B691BB3}" srcOrd="0" destOrd="0" parTransId="{FD47C674-4DB0-4D49-A292-0B20424B0F07}" sibTransId="{B9A6C6E7-399B-4CF5-82E7-4B7503E9520C}"/>
    <dgm:cxn modelId="{4745A540-9DA5-43A0-A80F-C9490BA30DAA}" type="presOf" srcId="{C507F2D1-E84D-4960-8926-1DAB41DACEA1}" destId="{A6B09F38-C9A4-4E88-9EB9-D56AC139C2B6}" srcOrd="0" destOrd="0" presId="urn:microsoft.com/office/officeart/2008/layout/VerticalCurvedList"/>
    <dgm:cxn modelId="{CFB03D15-8A83-4812-ABA3-5D3ED6C4ECEB}" type="presOf" srcId="{59EA1973-6B58-4B82-9E0E-029651B80A3E}" destId="{B0F1FA77-6D39-4BBD-9475-8641DADAD9F2}" srcOrd="0" destOrd="0" presId="urn:microsoft.com/office/officeart/2008/layout/VerticalCurvedList"/>
    <dgm:cxn modelId="{D7783661-2299-4EED-A0AB-09CED2FE804A}" type="presOf" srcId="{EB21FDDD-8E43-4942-9BFA-6AC2A5151354}" destId="{7BA13482-8B53-48EE-9863-0900F7C7121B}" srcOrd="0" destOrd="0" presId="urn:microsoft.com/office/officeart/2008/layout/VerticalCurvedList"/>
    <dgm:cxn modelId="{6A5523B5-1772-40DE-820F-68D41D309483}" srcId="{C9A6C1ED-D363-4042-A31F-2710A163DF5E}" destId="{1A5B0144-0F4A-4406-B0C1-BE326AC01671}" srcOrd="2" destOrd="0" parTransId="{BF617B4D-6205-486A-9F43-E258E668A380}" sibTransId="{B84BD247-87FA-41B0-BC2F-1FDD117BFE34}"/>
    <dgm:cxn modelId="{F8E22C71-2DAC-4E87-8E12-7C7C11A76D6B}" type="presParOf" srcId="{823DA7DB-3831-40D5-ACB2-989A2B4478D7}" destId="{7B052C32-4CBA-4102-AF61-6B493CF451B6}" srcOrd="0" destOrd="0" presId="urn:microsoft.com/office/officeart/2008/layout/VerticalCurvedList"/>
    <dgm:cxn modelId="{55AC668B-0E22-4E64-B63D-21D9D508EDB0}" type="presParOf" srcId="{7B052C32-4CBA-4102-AF61-6B493CF451B6}" destId="{DAF0E2C9-8002-454A-B8CB-D4CB8D2509E2}" srcOrd="0" destOrd="0" presId="urn:microsoft.com/office/officeart/2008/layout/VerticalCurvedList"/>
    <dgm:cxn modelId="{29DF1ED0-6423-4B15-9FD0-FA2506291760}" type="presParOf" srcId="{DAF0E2C9-8002-454A-B8CB-D4CB8D2509E2}" destId="{C37F4409-4A85-4DB8-89C4-978FFE41CE97}" srcOrd="0" destOrd="0" presId="urn:microsoft.com/office/officeart/2008/layout/VerticalCurvedList"/>
    <dgm:cxn modelId="{80B6A217-331F-40DA-82D6-5A0FFEAEA707}" type="presParOf" srcId="{DAF0E2C9-8002-454A-B8CB-D4CB8D2509E2}" destId="{8A6F73E2-7CBB-4341-8F2D-AECBC788EB5B}" srcOrd="1" destOrd="0" presId="urn:microsoft.com/office/officeart/2008/layout/VerticalCurvedList"/>
    <dgm:cxn modelId="{11456F6D-ACEE-48A7-B89B-EB8318B942AA}" type="presParOf" srcId="{DAF0E2C9-8002-454A-B8CB-D4CB8D2509E2}" destId="{3353D607-3D90-4637-BE38-5D55F7F9FCE3}" srcOrd="2" destOrd="0" presId="urn:microsoft.com/office/officeart/2008/layout/VerticalCurvedList"/>
    <dgm:cxn modelId="{2A78BC4C-B679-491C-9BC9-996943D1B56F}" type="presParOf" srcId="{DAF0E2C9-8002-454A-B8CB-D4CB8D2509E2}" destId="{967F2886-B989-4A3B-8D00-9AB3C50BECA6}" srcOrd="3" destOrd="0" presId="urn:microsoft.com/office/officeart/2008/layout/VerticalCurvedList"/>
    <dgm:cxn modelId="{E5DB55B5-E925-492B-B51F-5B566E062876}" type="presParOf" srcId="{7B052C32-4CBA-4102-AF61-6B493CF451B6}" destId="{A7876261-835F-4809-A6A1-286D080F7B47}" srcOrd="1" destOrd="0" presId="urn:microsoft.com/office/officeart/2008/layout/VerticalCurvedList"/>
    <dgm:cxn modelId="{F2795545-8725-4630-BAEB-B8DDFCFA81C4}" type="presParOf" srcId="{7B052C32-4CBA-4102-AF61-6B493CF451B6}" destId="{85B3ED53-21B9-47ED-AB7B-80D87D745C6D}" srcOrd="2" destOrd="0" presId="urn:microsoft.com/office/officeart/2008/layout/VerticalCurvedList"/>
    <dgm:cxn modelId="{51D88B8A-1903-47FE-862D-291D88CB337A}" type="presParOf" srcId="{85B3ED53-21B9-47ED-AB7B-80D87D745C6D}" destId="{86EF0104-859C-49A8-B16B-AA962D99F93D}" srcOrd="0" destOrd="0" presId="urn:microsoft.com/office/officeart/2008/layout/VerticalCurvedList"/>
    <dgm:cxn modelId="{B74F13AC-9174-4C33-96B9-0A9D7CFA5BBA}" type="presParOf" srcId="{7B052C32-4CBA-4102-AF61-6B493CF451B6}" destId="{A6B09F38-C9A4-4E88-9EB9-D56AC139C2B6}" srcOrd="3" destOrd="0" presId="urn:microsoft.com/office/officeart/2008/layout/VerticalCurvedList"/>
    <dgm:cxn modelId="{D662A464-8827-4F16-B05A-93E342986944}" type="presParOf" srcId="{7B052C32-4CBA-4102-AF61-6B493CF451B6}" destId="{0D01D5F0-7E6D-43F6-A95E-173134154ED9}" srcOrd="4" destOrd="0" presId="urn:microsoft.com/office/officeart/2008/layout/VerticalCurvedList"/>
    <dgm:cxn modelId="{27ABBEEE-67EC-488C-ABD8-913AB5D261DD}" type="presParOf" srcId="{0D01D5F0-7E6D-43F6-A95E-173134154ED9}" destId="{2A5AAB8D-D63A-4EEE-B227-F4AEC08855E6}" srcOrd="0" destOrd="0" presId="urn:microsoft.com/office/officeart/2008/layout/VerticalCurvedList"/>
    <dgm:cxn modelId="{6A5F56A8-D5A8-4F24-88AA-573B3F49A173}" type="presParOf" srcId="{7B052C32-4CBA-4102-AF61-6B493CF451B6}" destId="{7C7697B5-BF93-4A3E-ABB9-D7B4EA8C25DB}" srcOrd="5" destOrd="0" presId="urn:microsoft.com/office/officeart/2008/layout/VerticalCurvedList"/>
    <dgm:cxn modelId="{6960BA3D-2B96-4E8A-BCEB-6684A23A5782}" type="presParOf" srcId="{7B052C32-4CBA-4102-AF61-6B493CF451B6}" destId="{38AEB815-AA42-4AED-85F2-6B627BFEE914}" srcOrd="6" destOrd="0" presId="urn:microsoft.com/office/officeart/2008/layout/VerticalCurvedList"/>
    <dgm:cxn modelId="{76597D3A-06F1-437B-990B-8B5E3DC4E0C7}" type="presParOf" srcId="{38AEB815-AA42-4AED-85F2-6B627BFEE914}" destId="{25BA1B00-70FE-4982-AF58-692369D019E7}" srcOrd="0" destOrd="0" presId="urn:microsoft.com/office/officeart/2008/layout/VerticalCurvedList"/>
    <dgm:cxn modelId="{8A3DF663-51F2-400B-995A-1D92D577FCB0}" type="presParOf" srcId="{7B052C32-4CBA-4102-AF61-6B493CF451B6}" destId="{7BA13482-8B53-48EE-9863-0900F7C7121B}" srcOrd="7" destOrd="0" presId="urn:microsoft.com/office/officeart/2008/layout/VerticalCurvedList"/>
    <dgm:cxn modelId="{A662E208-D3F0-4170-9156-5C84B58AC714}" type="presParOf" srcId="{7B052C32-4CBA-4102-AF61-6B493CF451B6}" destId="{C6CF7948-79FE-4D85-B461-6A3EBEABF1DB}" srcOrd="8" destOrd="0" presId="urn:microsoft.com/office/officeart/2008/layout/VerticalCurvedList"/>
    <dgm:cxn modelId="{F5B11B06-D5E1-4895-91DB-80E85C74ACFB}" type="presParOf" srcId="{C6CF7948-79FE-4D85-B461-6A3EBEABF1DB}" destId="{E6F80B92-1F05-47E0-B5DF-D331EBD2BCC5}" srcOrd="0" destOrd="0" presId="urn:microsoft.com/office/officeart/2008/layout/VerticalCurvedList"/>
    <dgm:cxn modelId="{4ADF79D3-5EBB-4FDE-B6D2-0FB5A6458C26}" type="presParOf" srcId="{7B052C32-4CBA-4102-AF61-6B493CF451B6}" destId="{B0F1FA77-6D39-4BBD-9475-8641DADAD9F2}" srcOrd="9" destOrd="0" presId="urn:microsoft.com/office/officeart/2008/layout/VerticalCurvedList"/>
    <dgm:cxn modelId="{10592159-1339-477E-9810-E98BA9878519}" type="presParOf" srcId="{7B052C32-4CBA-4102-AF61-6B493CF451B6}" destId="{A73AF6CB-F5A1-4121-942A-AFEE93FB5354}" srcOrd="10" destOrd="0" presId="urn:microsoft.com/office/officeart/2008/layout/VerticalCurvedList"/>
    <dgm:cxn modelId="{4565B895-630A-4068-AF12-7032118D57C0}" type="presParOf" srcId="{A73AF6CB-F5A1-4121-942A-AFEE93FB5354}" destId="{108586F0-9DF5-41B4-A421-0AA770CB44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A6C1ED-D363-4042-A31F-2710A163DF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75DFD73C-0B71-4111-865D-AD4C935BC1D6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Заместитель Председателя Правительства - руководитель аппарата Правительства;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A7A5E1-5AF0-4D41-85B2-1FD3E63BBAF2}" type="parTrans" cxnId="{62B52425-6015-4044-87D1-AA31F6E943B0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19D8FB-6540-4419-89CA-FE276F19F5EC}" type="sibTrans" cxnId="{62B52425-6015-4044-87D1-AA31F6E943B0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08119F-D830-4405-A97B-3DBDC9BD11DB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правового управления аппарата Правительства;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B1B7EF-EC6C-454C-8C26-04D8E4BF2939}" type="parTrans" cxnId="{266AB402-C36E-4C61-B26D-EDFF8D2DBC6E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D479BB-F80F-4681-831E-9FADBDD867B0}" type="sibTrans" cxnId="{266AB402-C36E-4C61-B26D-EDFF8D2DBC6E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97919D-D233-4D28-9158-9A282CA09B52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управления документационного обеспечения аппарата Правительства;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DD9ACC-16D5-46C4-955F-4A9D8B13E89B}" type="parTrans" cxnId="{ED8E422F-A4E8-4CE8-8812-1AB163CB8C5F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DC8BEE-BF9E-490C-91EA-8AAD821EDDD9}" type="sibTrans" cxnId="{ED8E422F-A4E8-4CE8-8812-1AB163CB8C5F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CFE5A0-12A8-424B-9608-0B12503B3E59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структурного подразделения аппарата Правительства, в функции которого входят вопросы информационной политики, - в случае согласования социально значимых проектов правовых актов;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9E46C4-DDC8-41AC-8D2E-8139DE716D76}" type="parTrans" cxnId="{5FE8968B-A35F-4EF6-B4B0-24CFFF7BA092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F54593-CB20-4E0A-BCD7-237BC6A34C7A}" type="sibTrans" cxnId="{5FE8968B-A35F-4EF6-B4B0-24CFFF7BA092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C1C972-2F79-40C8-8FF2-A2426CB12A4F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руководители иных структурных подразделений аппарата Правительства, если в проекте правового акта содержатся положения, затрагивающие сферу деятельности данных подразделений.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C37490-7B3A-4791-8549-E508AD69DC89}" type="parTrans" cxnId="{C124C8B5-0262-446A-AAB1-88088F3C6E3D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208E0-F28B-4949-BBCF-E04C4A2159D8}" type="sibTrans" cxnId="{C124C8B5-0262-446A-AAB1-88088F3C6E3D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2DC943-20EF-4503-9973-E942ADE6A391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заместитель (заместители) Председателя Правительства в соответствии с распределением полномочий;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6571B4-C390-4D96-9D34-FA797D9F1FE8}" type="sibTrans" cxnId="{1A03D4E9-B6D6-436B-862F-0F2ECBB8A6B4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A19E97-6E0B-44CD-9632-C75BE8377E55}" type="parTrans" cxnId="{1A03D4E9-B6D6-436B-862F-0F2ECBB8A6B4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1F49B1-167C-42A1-93E3-12C17D689794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контрольно-аналитического управления аппарата Правительства;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BD9BED-14D5-4B26-BB8D-03F093AC5E2C}" type="parTrans" cxnId="{6DE32932-2109-496A-872E-25FBB3267ADB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8C7D0B-DF89-4AAC-841F-223C3FD305B0}" type="sibTrans" cxnId="{6DE32932-2109-496A-872E-25FBB3267ADB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3DA7DB-3831-40D5-ACB2-989A2B4478D7}" type="pres">
      <dgm:prSet presAssocID="{C9A6C1ED-D363-4042-A31F-2710A163DF5E}" presName="Name0" presStyleCnt="0">
        <dgm:presLayoutVars>
          <dgm:chMax val="7"/>
          <dgm:chPref val="7"/>
          <dgm:dir/>
        </dgm:presLayoutVars>
      </dgm:prSet>
      <dgm:spPr/>
    </dgm:pt>
    <dgm:pt modelId="{7B052C32-4CBA-4102-AF61-6B493CF451B6}" type="pres">
      <dgm:prSet presAssocID="{C9A6C1ED-D363-4042-A31F-2710A163DF5E}" presName="Name1" presStyleCnt="0"/>
      <dgm:spPr/>
    </dgm:pt>
    <dgm:pt modelId="{DAF0E2C9-8002-454A-B8CB-D4CB8D2509E2}" type="pres">
      <dgm:prSet presAssocID="{C9A6C1ED-D363-4042-A31F-2710A163DF5E}" presName="cycle" presStyleCnt="0"/>
      <dgm:spPr/>
    </dgm:pt>
    <dgm:pt modelId="{C37F4409-4A85-4DB8-89C4-978FFE41CE97}" type="pres">
      <dgm:prSet presAssocID="{C9A6C1ED-D363-4042-A31F-2710A163DF5E}" presName="srcNode" presStyleLbl="node1" presStyleIdx="0" presStyleCnt="7"/>
      <dgm:spPr/>
    </dgm:pt>
    <dgm:pt modelId="{8A6F73E2-7CBB-4341-8F2D-AECBC788EB5B}" type="pres">
      <dgm:prSet presAssocID="{C9A6C1ED-D363-4042-A31F-2710A163DF5E}" presName="conn" presStyleLbl="parChTrans1D2" presStyleIdx="0" presStyleCnt="1"/>
      <dgm:spPr/>
    </dgm:pt>
    <dgm:pt modelId="{3353D607-3D90-4637-BE38-5D55F7F9FCE3}" type="pres">
      <dgm:prSet presAssocID="{C9A6C1ED-D363-4042-A31F-2710A163DF5E}" presName="extraNode" presStyleLbl="node1" presStyleIdx="0" presStyleCnt="7"/>
      <dgm:spPr/>
    </dgm:pt>
    <dgm:pt modelId="{967F2886-B989-4A3B-8D00-9AB3C50BECA6}" type="pres">
      <dgm:prSet presAssocID="{C9A6C1ED-D363-4042-A31F-2710A163DF5E}" presName="dstNode" presStyleLbl="node1" presStyleIdx="0" presStyleCnt="7"/>
      <dgm:spPr/>
    </dgm:pt>
    <dgm:pt modelId="{5713A7B4-FABB-4A75-88D4-DE782E86C090}" type="pres">
      <dgm:prSet presAssocID="{75DFD73C-0B71-4111-865D-AD4C935BC1D6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559D40-092B-4B3D-ABE3-4EB0232EC387}" type="pres">
      <dgm:prSet presAssocID="{75DFD73C-0B71-4111-865D-AD4C935BC1D6}" presName="accent_1" presStyleCnt="0"/>
      <dgm:spPr/>
    </dgm:pt>
    <dgm:pt modelId="{83F0F1FA-7F8B-4D35-A709-DDDA948AE306}" type="pres">
      <dgm:prSet presAssocID="{75DFD73C-0B71-4111-865D-AD4C935BC1D6}" presName="accentRepeatNode" presStyleLbl="solidFgAcc1" presStyleIdx="0" presStyleCnt="7"/>
      <dgm:spPr/>
    </dgm:pt>
    <dgm:pt modelId="{08B526BF-8788-4E1A-B4CC-54A7A4D36736}" type="pres">
      <dgm:prSet presAssocID="{A32DC943-20EF-4503-9973-E942ADE6A39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A59557-89E3-4F4A-8714-451BC52C5B9F}" type="pres">
      <dgm:prSet presAssocID="{A32DC943-20EF-4503-9973-E942ADE6A391}" presName="accent_2" presStyleCnt="0"/>
      <dgm:spPr/>
    </dgm:pt>
    <dgm:pt modelId="{20E46ADD-D9E5-4D6E-9B53-3B1858642E33}" type="pres">
      <dgm:prSet presAssocID="{A32DC943-20EF-4503-9973-E942ADE6A391}" presName="accentRepeatNode" presStyleLbl="solidFgAcc1" presStyleIdx="1" presStyleCnt="7"/>
      <dgm:spPr/>
    </dgm:pt>
    <dgm:pt modelId="{F8050B88-3E92-4A4C-BEB2-EE88433AD5F8}" type="pres">
      <dgm:prSet presAssocID="{5808119F-D830-4405-A97B-3DBDC9BD11DB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B1E16F-350E-4D94-A709-F90AFF8D6E42}" type="pres">
      <dgm:prSet presAssocID="{5808119F-D830-4405-A97B-3DBDC9BD11DB}" presName="accent_3" presStyleCnt="0"/>
      <dgm:spPr/>
    </dgm:pt>
    <dgm:pt modelId="{47BC5E59-1968-47B2-97C5-8B3889CF75E8}" type="pres">
      <dgm:prSet presAssocID="{5808119F-D830-4405-A97B-3DBDC9BD11DB}" presName="accentRepeatNode" presStyleLbl="solidFgAcc1" presStyleIdx="2" presStyleCnt="7"/>
      <dgm:spPr/>
    </dgm:pt>
    <dgm:pt modelId="{86F9FE98-C90F-4B6B-AC77-3A05A409BE96}" type="pres">
      <dgm:prSet presAssocID="{D397919D-D233-4D28-9158-9A282CA09B52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B38DFB-8ADB-4366-8379-9E4D6F5EDB40}" type="pres">
      <dgm:prSet presAssocID="{D397919D-D233-4D28-9158-9A282CA09B52}" presName="accent_4" presStyleCnt="0"/>
      <dgm:spPr/>
    </dgm:pt>
    <dgm:pt modelId="{99CE48CB-E1D3-4616-8BC8-CAA4002D9202}" type="pres">
      <dgm:prSet presAssocID="{D397919D-D233-4D28-9158-9A282CA09B52}" presName="accentRepeatNode" presStyleLbl="solidFgAcc1" presStyleIdx="3" presStyleCnt="7"/>
      <dgm:spPr/>
    </dgm:pt>
    <dgm:pt modelId="{C2511A95-3736-464D-89E7-0892B28B8DD4}" type="pres">
      <dgm:prSet presAssocID="{B71F49B1-167C-42A1-93E3-12C17D68979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A83491-1CC5-458F-8054-DF01A76AACB8}" type="pres">
      <dgm:prSet presAssocID="{B71F49B1-167C-42A1-93E3-12C17D689794}" presName="accent_5" presStyleCnt="0"/>
      <dgm:spPr/>
    </dgm:pt>
    <dgm:pt modelId="{C4FD227B-EB6C-4E72-9293-34E5D5D1C685}" type="pres">
      <dgm:prSet presAssocID="{B71F49B1-167C-42A1-93E3-12C17D689794}" presName="accentRepeatNode" presStyleLbl="solidFgAcc1" presStyleIdx="4" presStyleCnt="7"/>
      <dgm:spPr/>
    </dgm:pt>
    <dgm:pt modelId="{3C868146-4900-4CAC-8DA2-F6980FF35AAC}" type="pres">
      <dgm:prSet presAssocID="{84CFE5A0-12A8-424B-9608-0B12503B3E59}" presName="text_6" presStyleLbl="node1" presStyleIdx="5" presStyleCnt="7" custScaleY="1442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81CCB-E892-4B9E-A2D7-34B949573277}" type="pres">
      <dgm:prSet presAssocID="{84CFE5A0-12A8-424B-9608-0B12503B3E59}" presName="accent_6" presStyleCnt="0"/>
      <dgm:spPr/>
    </dgm:pt>
    <dgm:pt modelId="{E9D29BD2-3308-4E3A-9288-00705FB0B777}" type="pres">
      <dgm:prSet presAssocID="{84CFE5A0-12A8-424B-9608-0B12503B3E59}" presName="accentRepeatNode" presStyleLbl="solidFgAcc1" presStyleIdx="5" presStyleCnt="7"/>
      <dgm:spPr/>
    </dgm:pt>
    <dgm:pt modelId="{51353DFA-5845-49AB-8BD6-FE370BE7D70A}" type="pres">
      <dgm:prSet presAssocID="{51C1C972-2F79-40C8-8FF2-A2426CB12A4F}" presName="text_7" presStyleLbl="node1" presStyleIdx="6" presStyleCnt="7" custScaleY="1334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9A4FA9-D816-4072-9448-B10C66707156}" type="pres">
      <dgm:prSet presAssocID="{51C1C972-2F79-40C8-8FF2-A2426CB12A4F}" presName="accent_7" presStyleCnt="0"/>
      <dgm:spPr/>
    </dgm:pt>
    <dgm:pt modelId="{93F2C0E8-EFA3-438F-893C-3ADD871FC356}" type="pres">
      <dgm:prSet presAssocID="{51C1C972-2F79-40C8-8FF2-A2426CB12A4F}" presName="accentRepeatNode" presStyleLbl="solidFgAcc1" presStyleIdx="6" presStyleCnt="7"/>
      <dgm:spPr/>
    </dgm:pt>
  </dgm:ptLst>
  <dgm:cxnLst>
    <dgm:cxn modelId="{8651D60D-2FD0-4365-8C8A-727C5E3BCC65}" type="presOf" srcId="{F919D8FB-6540-4419-89CA-FE276F19F5EC}" destId="{8A6F73E2-7CBB-4341-8F2D-AECBC788EB5B}" srcOrd="0" destOrd="0" presId="urn:microsoft.com/office/officeart/2008/layout/VerticalCurvedList"/>
    <dgm:cxn modelId="{1A03D4E9-B6D6-436B-862F-0F2ECBB8A6B4}" srcId="{C9A6C1ED-D363-4042-A31F-2710A163DF5E}" destId="{A32DC943-20EF-4503-9973-E942ADE6A391}" srcOrd="1" destOrd="0" parTransId="{0AA19E97-6E0B-44CD-9632-C75BE8377E55}" sibTransId="{AA6571B4-C390-4D96-9D34-FA797D9F1FE8}"/>
    <dgm:cxn modelId="{2E369EC2-0BBE-4952-B1E9-DE1DC578C9A7}" type="presOf" srcId="{C9A6C1ED-D363-4042-A31F-2710A163DF5E}" destId="{823DA7DB-3831-40D5-ACB2-989A2B4478D7}" srcOrd="0" destOrd="0" presId="urn:microsoft.com/office/officeart/2008/layout/VerticalCurvedList"/>
    <dgm:cxn modelId="{5FE8968B-A35F-4EF6-B4B0-24CFFF7BA092}" srcId="{C9A6C1ED-D363-4042-A31F-2710A163DF5E}" destId="{84CFE5A0-12A8-424B-9608-0B12503B3E59}" srcOrd="5" destOrd="0" parTransId="{FD9E46C4-DDC8-41AC-8D2E-8139DE716D76}" sibTransId="{3EF54593-CB20-4E0A-BCD7-237BC6A34C7A}"/>
    <dgm:cxn modelId="{1178800D-EF53-48BC-8B00-27BABFFCA30F}" type="presOf" srcId="{5808119F-D830-4405-A97B-3DBDC9BD11DB}" destId="{F8050B88-3E92-4A4C-BEB2-EE88433AD5F8}" srcOrd="0" destOrd="0" presId="urn:microsoft.com/office/officeart/2008/layout/VerticalCurvedList"/>
    <dgm:cxn modelId="{B9C130CE-DD8A-47CE-BF1E-5E39E4E3E729}" type="presOf" srcId="{D397919D-D233-4D28-9158-9A282CA09B52}" destId="{86F9FE98-C90F-4B6B-AC77-3A05A409BE96}" srcOrd="0" destOrd="0" presId="urn:microsoft.com/office/officeart/2008/layout/VerticalCurvedList"/>
    <dgm:cxn modelId="{ED8E422F-A4E8-4CE8-8812-1AB163CB8C5F}" srcId="{C9A6C1ED-D363-4042-A31F-2710A163DF5E}" destId="{D397919D-D233-4D28-9158-9A282CA09B52}" srcOrd="3" destOrd="0" parTransId="{2CDD9ACC-16D5-46C4-955F-4A9D8B13E89B}" sibTransId="{80DC8BEE-BF9E-490C-91EA-8AAD821EDDD9}"/>
    <dgm:cxn modelId="{5DEDA5AA-3A42-4932-8939-49D080210BF1}" type="presOf" srcId="{51C1C972-2F79-40C8-8FF2-A2426CB12A4F}" destId="{51353DFA-5845-49AB-8BD6-FE370BE7D70A}" srcOrd="0" destOrd="0" presId="urn:microsoft.com/office/officeart/2008/layout/VerticalCurvedList"/>
    <dgm:cxn modelId="{6DE32932-2109-496A-872E-25FBB3267ADB}" srcId="{C9A6C1ED-D363-4042-A31F-2710A163DF5E}" destId="{B71F49B1-167C-42A1-93E3-12C17D689794}" srcOrd="4" destOrd="0" parTransId="{F2BD9BED-14D5-4B26-BB8D-03F093AC5E2C}" sibTransId="{558C7D0B-DF89-4AAC-841F-223C3FD305B0}"/>
    <dgm:cxn modelId="{92620438-7A7F-4307-BC54-861D5906F949}" type="presOf" srcId="{84CFE5A0-12A8-424B-9608-0B12503B3E59}" destId="{3C868146-4900-4CAC-8DA2-F6980FF35AAC}" srcOrd="0" destOrd="0" presId="urn:microsoft.com/office/officeart/2008/layout/VerticalCurvedList"/>
    <dgm:cxn modelId="{CBC95622-78A3-469F-BF1F-E196D67CBD75}" type="presOf" srcId="{75DFD73C-0B71-4111-865D-AD4C935BC1D6}" destId="{5713A7B4-FABB-4A75-88D4-DE782E86C090}" srcOrd="0" destOrd="0" presId="urn:microsoft.com/office/officeart/2008/layout/VerticalCurvedList"/>
    <dgm:cxn modelId="{C124C8B5-0262-446A-AAB1-88088F3C6E3D}" srcId="{C9A6C1ED-D363-4042-A31F-2710A163DF5E}" destId="{51C1C972-2F79-40C8-8FF2-A2426CB12A4F}" srcOrd="6" destOrd="0" parTransId="{65C37490-7B3A-4791-8549-E508AD69DC89}" sibTransId="{60E208E0-F28B-4949-BBCF-E04C4A2159D8}"/>
    <dgm:cxn modelId="{4AD8B60A-EA65-4654-B873-2CFB2A5DAD7D}" type="presOf" srcId="{A32DC943-20EF-4503-9973-E942ADE6A391}" destId="{08B526BF-8788-4E1A-B4CC-54A7A4D36736}" srcOrd="0" destOrd="0" presId="urn:microsoft.com/office/officeart/2008/layout/VerticalCurvedList"/>
    <dgm:cxn modelId="{06A00D81-749C-496F-8226-A7A30D4DFECA}" type="presOf" srcId="{B71F49B1-167C-42A1-93E3-12C17D689794}" destId="{C2511A95-3736-464D-89E7-0892B28B8DD4}" srcOrd="0" destOrd="0" presId="urn:microsoft.com/office/officeart/2008/layout/VerticalCurvedList"/>
    <dgm:cxn modelId="{62B52425-6015-4044-87D1-AA31F6E943B0}" srcId="{C9A6C1ED-D363-4042-A31F-2710A163DF5E}" destId="{75DFD73C-0B71-4111-865D-AD4C935BC1D6}" srcOrd="0" destOrd="0" parTransId="{5FA7A5E1-5AF0-4D41-85B2-1FD3E63BBAF2}" sibTransId="{F919D8FB-6540-4419-89CA-FE276F19F5EC}"/>
    <dgm:cxn modelId="{266AB402-C36E-4C61-B26D-EDFF8D2DBC6E}" srcId="{C9A6C1ED-D363-4042-A31F-2710A163DF5E}" destId="{5808119F-D830-4405-A97B-3DBDC9BD11DB}" srcOrd="2" destOrd="0" parTransId="{37B1B7EF-EC6C-454C-8C26-04D8E4BF2939}" sibTransId="{42D479BB-F80F-4681-831E-9FADBDD867B0}"/>
    <dgm:cxn modelId="{F8E22C71-2DAC-4E87-8E12-7C7C11A76D6B}" type="presParOf" srcId="{823DA7DB-3831-40D5-ACB2-989A2B4478D7}" destId="{7B052C32-4CBA-4102-AF61-6B493CF451B6}" srcOrd="0" destOrd="0" presId="urn:microsoft.com/office/officeart/2008/layout/VerticalCurvedList"/>
    <dgm:cxn modelId="{55AC668B-0E22-4E64-B63D-21D9D508EDB0}" type="presParOf" srcId="{7B052C32-4CBA-4102-AF61-6B493CF451B6}" destId="{DAF0E2C9-8002-454A-B8CB-D4CB8D2509E2}" srcOrd="0" destOrd="0" presId="urn:microsoft.com/office/officeart/2008/layout/VerticalCurvedList"/>
    <dgm:cxn modelId="{29DF1ED0-6423-4B15-9FD0-FA2506291760}" type="presParOf" srcId="{DAF0E2C9-8002-454A-B8CB-D4CB8D2509E2}" destId="{C37F4409-4A85-4DB8-89C4-978FFE41CE97}" srcOrd="0" destOrd="0" presId="urn:microsoft.com/office/officeart/2008/layout/VerticalCurvedList"/>
    <dgm:cxn modelId="{80B6A217-331F-40DA-82D6-5A0FFEAEA707}" type="presParOf" srcId="{DAF0E2C9-8002-454A-B8CB-D4CB8D2509E2}" destId="{8A6F73E2-7CBB-4341-8F2D-AECBC788EB5B}" srcOrd="1" destOrd="0" presId="urn:microsoft.com/office/officeart/2008/layout/VerticalCurvedList"/>
    <dgm:cxn modelId="{11456F6D-ACEE-48A7-B89B-EB8318B942AA}" type="presParOf" srcId="{DAF0E2C9-8002-454A-B8CB-D4CB8D2509E2}" destId="{3353D607-3D90-4637-BE38-5D55F7F9FCE3}" srcOrd="2" destOrd="0" presId="urn:microsoft.com/office/officeart/2008/layout/VerticalCurvedList"/>
    <dgm:cxn modelId="{2A78BC4C-B679-491C-9BC9-996943D1B56F}" type="presParOf" srcId="{DAF0E2C9-8002-454A-B8CB-D4CB8D2509E2}" destId="{967F2886-B989-4A3B-8D00-9AB3C50BECA6}" srcOrd="3" destOrd="0" presId="urn:microsoft.com/office/officeart/2008/layout/VerticalCurvedList"/>
    <dgm:cxn modelId="{FC25397C-9F7A-4391-A0B4-631BA0A0565F}" type="presParOf" srcId="{7B052C32-4CBA-4102-AF61-6B493CF451B6}" destId="{5713A7B4-FABB-4A75-88D4-DE782E86C090}" srcOrd="1" destOrd="0" presId="urn:microsoft.com/office/officeart/2008/layout/VerticalCurvedList"/>
    <dgm:cxn modelId="{2E272944-8C82-4ADB-8C3D-A6F8E78EA244}" type="presParOf" srcId="{7B052C32-4CBA-4102-AF61-6B493CF451B6}" destId="{CE559D40-092B-4B3D-ABE3-4EB0232EC387}" srcOrd="2" destOrd="0" presId="urn:microsoft.com/office/officeart/2008/layout/VerticalCurvedList"/>
    <dgm:cxn modelId="{01CCA2D2-7022-42C4-9414-FA8F37AF6AF7}" type="presParOf" srcId="{CE559D40-092B-4B3D-ABE3-4EB0232EC387}" destId="{83F0F1FA-7F8B-4D35-A709-DDDA948AE306}" srcOrd="0" destOrd="0" presId="urn:microsoft.com/office/officeart/2008/layout/VerticalCurvedList"/>
    <dgm:cxn modelId="{9277F52C-9E16-4669-BBF2-DDBC3D52A0FD}" type="presParOf" srcId="{7B052C32-4CBA-4102-AF61-6B493CF451B6}" destId="{08B526BF-8788-4E1A-B4CC-54A7A4D36736}" srcOrd="3" destOrd="0" presId="urn:microsoft.com/office/officeart/2008/layout/VerticalCurvedList"/>
    <dgm:cxn modelId="{D1F24F2F-75D8-427B-979C-7B5F39CCD279}" type="presParOf" srcId="{7B052C32-4CBA-4102-AF61-6B493CF451B6}" destId="{F2A59557-89E3-4F4A-8714-451BC52C5B9F}" srcOrd="4" destOrd="0" presId="urn:microsoft.com/office/officeart/2008/layout/VerticalCurvedList"/>
    <dgm:cxn modelId="{157D5C85-1460-4E7A-BA69-6B65DE964BBC}" type="presParOf" srcId="{F2A59557-89E3-4F4A-8714-451BC52C5B9F}" destId="{20E46ADD-D9E5-4D6E-9B53-3B1858642E33}" srcOrd="0" destOrd="0" presId="urn:microsoft.com/office/officeart/2008/layout/VerticalCurvedList"/>
    <dgm:cxn modelId="{B4F8F393-9461-4BF5-B95F-A91641CD90AA}" type="presParOf" srcId="{7B052C32-4CBA-4102-AF61-6B493CF451B6}" destId="{F8050B88-3E92-4A4C-BEB2-EE88433AD5F8}" srcOrd="5" destOrd="0" presId="urn:microsoft.com/office/officeart/2008/layout/VerticalCurvedList"/>
    <dgm:cxn modelId="{28C2FE1D-15E6-4968-AB05-A9CD8D0FA814}" type="presParOf" srcId="{7B052C32-4CBA-4102-AF61-6B493CF451B6}" destId="{46B1E16F-350E-4D94-A709-F90AFF8D6E42}" srcOrd="6" destOrd="0" presId="urn:microsoft.com/office/officeart/2008/layout/VerticalCurvedList"/>
    <dgm:cxn modelId="{5FA19075-CC7E-4F4F-A359-5A113CCE68B7}" type="presParOf" srcId="{46B1E16F-350E-4D94-A709-F90AFF8D6E42}" destId="{47BC5E59-1968-47B2-97C5-8B3889CF75E8}" srcOrd="0" destOrd="0" presId="urn:microsoft.com/office/officeart/2008/layout/VerticalCurvedList"/>
    <dgm:cxn modelId="{D9621664-D654-4E02-A614-1AA71BD8E421}" type="presParOf" srcId="{7B052C32-4CBA-4102-AF61-6B493CF451B6}" destId="{86F9FE98-C90F-4B6B-AC77-3A05A409BE96}" srcOrd="7" destOrd="0" presId="urn:microsoft.com/office/officeart/2008/layout/VerticalCurvedList"/>
    <dgm:cxn modelId="{819C56C1-2503-4B0D-9A51-21EDA6052468}" type="presParOf" srcId="{7B052C32-4CBA-4102-AF61-6B493CF451B6}" destId="{FEB38DFB-8ADB-4366-8379-9E4D6F5EDB40}" srcOrd="8" destOrd="0" presId="urn:microsoft.com/office/officeart/2008/layout/VerticalCurvedList"/>
    <dgm:cxn modelId="{708FD02A-E758-4EC5-BFDD-41D75501B67C}" type="presParOf" srcId="{FEB38DFB-8ADB-4366-8379-9E4D6F5EDB40}" destId="{99CE48CB-E1D3-4616-8BC8-CAA4002D9202}" srcOrd="0" destOrd="0" presId="urn:microsoft.com/office/officeart/2008/layout/VerticalCurvedList"/>
    <dgm:cxn modelId="{13CAF615-DF06-458C-9B84-4747D267211C}" type="presParOf" srcId="{7B052C32-4CBA-4102-AF61-6B493CF451B6}" destId="{C2511A95-3736-464D-89E7-0892B28B8DD4}" srcOrd="9" destOrd="0" presId="urn:microsoft.com/office/officeart/2008/layout/VerticalCurvedList"/>
    <dgm:cxn modelId="{3F727871-FDE1-4030-B75C-F23AEBB6DABF}" type="presParOf" srcId="{7B052C32-4CBA-4102-AF61-6B493CF451B6}" destId="{8FA83491-1CC5-458F-8054-DF01A76AACB8}" srcOrd="10" destOrd="0" presId="urn:microsoft.com/office/officeart/2008/layout/VerticalCurvedList"/>
    <dgm:cxn modelId="{FD4F20E6-E6BA-4F99-B92C-4FD5548313FF}" type="presParOf" srcId="{8FA83491-1CC5-458F-8054-DF01A76AACB8}" destId="{C4FD227B-EB6C-4E72-9293-34E5D5D1C685}" srcOrd="0" destOrd="0" presId="urn:microsoft.com/office/officeart/2008/layout/VerticalCurvedList"/>
    <dgm:cxn modelId="{E324498C-B007-49F9-AFDC-7E4016A62447}" type="presParOf" srcId="{7B052C32-4CBA-4102-AF61-6B493CF451B6}" destId="{3C868146-4900-4CAC-8DA2-F6980FF35AAC}" srcOrd="11" destOrd="0" presId="urn:microsoft.com/office/officeart/2008/layout/VerticalCurvedList"/>
    <dgm:cxn modelId="{9679AEB8-DB16-47EF-B61E-D2E323BB570A}" type="presParOf" srcId="{7B052C32-4CBA-4102-AF61-6B493CF451B6}" destId="{11181CCB-E892-4B9E-A2D7-34B949573277}" srcOrd="12" destOrd="0" presId="urn:microsoft.com/office/officeart/2008/layout/VerticalCurvedList"/>
    <dgm:cxn modelId="{822E197A-415C-4D48-8D97-3AB928093493}" type="presParOf" srcId="{11181CCB-E892-4B9E-A2D7-34B949573277}" destId="{E9D29BD2-3308-4E3A-9288-00705FB0B777}" srcOrd="0" destOrd="0" presId="urn:microsoft.com/office/officeart/2008/layout/VerticalCurvedList"/>
    <dgm:cxn modelId="{07FD9F3D-C81B-4A0A-9B2D-6806B7DBE36A}" type="presParOf" srcId="{7B052C32-4CBA-4102-AF61-6B493CF451B6}" destId="{51353DFA-5845-49AB-8BD6-FE370BE7D70A}" srcOrd="13" destOrd="0" presId="urn:microsoft.com/office/officeart/2008/layout/VerticalCurvedList"/>
    <dgm:cxn modelId="{092F5CB4-BA2B-4482-8A2F-CE292D7E7EE6}" type="presParOf" srcId="{7B052C32-4CBA-4102-AF61-6B493CF451B6}" destId="{C19A4FA9-D816-4072-9448-B10C66707156}" srcOrd="14" destOrd="0" presId="urn:microsoft.com/office/officeart/2008/layout/VerticalCurvedList"/>
    <dgm:cxn modelId="{0E0D9431-E020-492B-9406-24E66AB19017}" type="presParOf" srcId="{C19A4FA9-D816-4072-9448-B10C66707156}" destId="{93F2C0E8-EFA3-438F-893C-3ADD871FC3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D466D6-5033-4DBB-872A-871D2BC9821F}" type="doc">
      <dgm:prSet loTypeId="urn:microsoft.com/office/officeart/2008/layout/VerticalCircleList" loCatId="list" qsTypeId="urn:microsoft.com/office/officeart/2005/8/quickstyle/simple1" qsCatId="simple" csTypeId="urn:microsoft.com/office/officeart/2005/8/colors/accent6_2" csCatId="accent6" phldr="1"/>
      <dgm:spPr/>
    </dgm:pt>
    <dgm:pt modelId="{0E84B557-C379-4601-89AB-50844AFFFFC6}">
      <dgm:prSet phldrT="[Текст]" custT="1"/>
      <dgm:spPr/>
      <dgm:t>
        <a:bodyPr/>
        <a:lstStyle/>
        <a:p>
          <a:pPr algn="just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ИОГВ письмом руководителя аппарата Правительства Тверской области от 24.07.2019 №23/5177-19-ПС были проинформированы, что в связи с опытной эксплуатацией системы электронного документооборота в аппарате Правительства и исполнительных органах государственной власти Тверской области (далее – СЭД) и осуществлением согласования проектов правовых актов Тверской области посредством СЭД, в обязательном маршруте согласования должен быть указан (в качестве согласующего лица) руководитель юридической службы ИОГВ (при ее наличии) или соответствующий уполномоченный сотрудник.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C6D44F-A6F8-4936-985E-F85BA8AB4C15}" type="parTrans" cxnId="{14EF25AF-8E4A-4D27-9FFA-53AB0832D732}">
      <dgm:prSet/>
      <dgm:spPr/>
      <dgm:t>
        <a:bodyPr/>
        <a:lstStyle/>
        <a:p>
          <a:endParaRPr lang="ru-RU"/>
        </a:p>
      </dgm:t>
    </dgm:pt>
    <dgm:pt modelId="{AB7673E2-2B97-4344-9D41-5AAA8C46DCD8}" type="sibTrans" cxnId="{14EF25AF-8E4A-4D27-9FFA-53AB0832D732}">
      <dgm:prSet/>
      <dgm:spPr/>
      <dgm:t>
        <a:bodyPr/>
        <a:lstStyle/>
        <a:p>
          <a:endParaRPr lang="ru-RU"/>
        </a:p>
      </dgm:t>
    </dgm:pt>
    <dgm:pt modelId="{7FBFEA6F-3CA5-4CB9-BC98-133E11D4380B}" type="pres">
      <dgm:prSet presAssocID="{7ED466D6-5033-4DBB-872A-871D2BC9821F}" presName="Name0" presStyleCnt="0">
        <dgm:presLayoutVars>
          <dgm:dir/>
        </dgm:presLayoutVars>
      </dgm:prSet>
      <dgm:spPr/>
    </dgm:pt>
    <dgm:pt modelId="{AD314971-C966-42C9-8D3A-7AD4BB3F4FF6}" type="pres">
      <dgm:prSet presAssocID="{0E84B557-C379-4601-89AB-50844AFFFFC6}" presName="noChildren" presStyleCnt="0"/>
      <dgm:spPr/>
    </dgm:pt>
    <dgm:pt modelId="{5DF9A83D-D693-4F99-89C4-C3B4A83FFD02}" type="pres">
      <dgm:prSet presAssocID="{0E84B557-C379-4601-89AB-50844AFFFFC6}" presName="gap" presStyleCnt="0"/>
      <dgm:spPr/>
    </dgm:pt>
    <dgm:pt modelId="{F9C9DBE8-1269-4E82-91A4-1705F862BE11}" type="pres">
      <dgm:prSet presAssocID="{0E84B557-C379-4601-89AB-50844AFFFFC6}" presName="medCircle2" presStyleLbl="vennNode1" presStyleIdx="0" presStyleCnt="1"/>
      <dgm:spPr/>
    </dgm:pt>
    <dgm:pt modelId="{699F4B92-81E2-47AA-868F-A12D6D4BFF8B}" type="pres">
      <dgm:prSet presAssocID="{0E84B557-C379-4601-89AB-50844AFFFFC6}" presName="txLvlOnly1" presStyleLbl="revTx" presStyleIdx="0" presStyleCnt="1"/>
      <dgm:spPr/>
      <dgm:t>
        <a:bodyPr/>
        <a:lstStyle/>
        <a:p>
          <a:endParaRPr lang="ru-RU"/>
        </a:p>
      </dgm:t>
    </dgm:pt>
  </dgm:ptLst>
  <dgm:cxnLst>
    <dgm:cxn modelId="{5BC864F3-1D52-489B-956C-1B8FA763BA52}" type="presOf" srcId="{7ED466D6-5033-4DBB-872A-871D2BC9821F}" destId="{7FBFEA6F-3CA5-4CB9-BC98-133E11D4380B}" srcOrd="0" destOrd="0" presId="urn:microsoft.com/office/officeart/2008/layout/VerticalCircleList"/>
    <dgm:cxn modelId="{07FF03BA-0372-49F6-99C1-D8B3B05AC13A}" type="presOf" srcId="{0E84B557-C379-4601-89AB-50844AFFFFC6}" destId="{699F4B92-81E2-47AA-868F-A12D6D4BFF8B}" srcOrd="0" destOrd="0" presId="urn:microsoft.com/office/officeart/2008/layout/VerticalCircleList"/>
    <dgm:cxn modelId="{14EF25AF-8E4A-4D27-9FFA-53AB0832D732}" srcId="{7ED466D6-5033-4DBB-872A-871D2BC9821F}" destId="{0E84B557-C379-4601-89AB-50844AFFFFC6}" srcOrd="0" destOrd="0" parTransId="{D2C6D44F-A6F8-4936-985E-F85BA8AB4C15}" sibTransId="{AB7673E2-2B97-4344-9D41-5AAA8C46DCD8}"/>
    <dgm:cxn modelId="{FD27B555-7170-44A2-A4B9-0F210823D5CE}" type="presParOf" srcId="{7FBFEA6F-3CA5-4CB9-BC98-133E11D4380B}" destId="{AD314971-C966-42C9-8D3A-7AD4BB3F4FF6}" srcOrd="0" destOrd="0" presId="urn:microsoft.com/office/officeart/2008/layout/VerticalCircleList"/>
    <dgm:cxn modelId="{94447945-BE0F-437D-92EB-EE08B46DFE07}" type="presParOf" srcId="{AD314971-C966-42C9-8D3A-7AD4BB3F4FF6}" destId="{5DF9A83D-D693-4F99-89C4-C3B4A83FFD02}" srcOrd="0" destOrd="0" presId="urn:microsoft.com/office/officeart/2008/layout/VerticalCircleList"/>
    <dgm:cxn modelId="{6B0072D3-D27C-4F66-A924-94C3C196E7FA}" type="presParOf" srcId="{AD314971-C966-42C9-8D3A-7AD4BB3F4FF6}" destId="{F9C9DBE8-1269-4E82-91A4-1705F862BE11}" srcOrd="1" destOrd="0" presId="urn:microsoft.com/office/officeart/2008/layout/VerticalCircleList"/>
    <dgm:cxn modelId="{F2E272FE-2BA4-4204-82B6-1D8EA7A3E65C}" type="presParOf" srcId="{AD314971-C966-42C9-8D3A-7AD4BB3F4FF6}" destId="{699F4B92-81E2-47AA-868F-A12D6D4BFF8B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A6C1ED-D363-4042-A31F-2710A163DF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75DFD73C-0B71-4111-865D-AD4C935BC1D6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юридической службы ИОГВ при ее наличии (соответствующий сотрудник ИОГВ, осуществляющий юридическое обеспечение деятельности ИОГВ);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A7A5E1-5AF0-4D41-85B2-1FD3E63BBAF2}" type="parTrans" cxnId="{62B52425-6015-4044-87D1-AA31F6E943B0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19D8FB-6540-4419-89CA-FE276F19F5EC}" type="sibTrans" cxnId="{62B52425-6015-4044-87D1-AA31F6E943B0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08119F-D830-4405-A97B-3DBDC9BD11DB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Министерство финансов Тверской области, если принятие соответствующего правового акта связано с расходованием средств областного бюджета Тверской области (определением порядка соответствующего финансирования;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B1B7EF-EC6C-454C-8C26-04D8E4BF2939}" type="parTrans" cxnId="{266AB402-C36E-4C61-B26D-EDFF8D2DBC6E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D479BB-F80F-4681-831E-9FADBDD867B0}" type="sibTrans" cxnId="{266AB402-C36E-4C61-B26D-EDFF8D2DBC6E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97919D-D233-4D28-9158-9A282CA09B52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правовое управление аппарата Правительства Тверской области;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DD9ACC-16D5-46C4-955F-4A9D8B13E89B}" type="parTrans" cxnId="{ED8E422F-A4E8-4CE8-8812-1AB163CB8C5F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DC8BEE-BF9E-490C-91EA-8AAD821EDDD9}" type="sibTrans" cxnId="{ED8E422F-A4E8-4CE8-8812-1AB163CB8C5F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CFE5A0-12A8-424B-9608-0B12503B3E59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заместитель Председателя Правительства Тверской области, координирующий и контролирующим работу ИОГВ.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9E46C4-DDC8-41AC-8D2E-8139DE716D76}" type="parTrans" cxnId="{5FE8968B-A35F-4EF6-B4B0-24CFFF7BA092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F54593-CB20-4E0A-BCD7-237BC6A34C7A}" type="sibTrans" cxnId="{5FE8968B-A35F-4EF6-B4B0-24CFFF7BA092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2DC943-20EF-4503-9973-E942ADE6A391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и иные должностные лица (сотрудники) ИОГВ в соответствии с правовыми актами, регулирующими деятельность ИОГВ;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6571B4-C390-4D96-9D34-FA797D9F1FE8}" type="sibTrans" cxnId="{1A03D4E9-B6D6-436B-862F-0F2ECBB8A6B4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A19E97-6E0B-44CD-9632-C75BE8377E55}" type="parTrans" cxnId="{1A03D4E9-B6D6-436B-862F-0F2ECBB8A6B4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1F49B1-167C-42A1-93E3-12C17D689794}">
      <dgm:prSet custT="1"/>
      <dgm:spPr/>
      <dgm:t>
        <a:bodyPr/>
        <a:lstStyle/>
        <a:p>
          <a:pPr algn="just"/>
          <a:r>
            <a: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Министерство экономического развития Тверской области - на предмет выявления необходимости (отсутствия необходимости) проведения оценки регулирующего воздействия проектов нормативных </a:t>
          </a:r>
          <a:r>
            <a:rPr lang="ru-RU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правовых актов;</a:t>
          </a:r>
          <a:endParaRPr lang="ru-RU" sz="1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BD9BED-14D5-4B26-BB8D-03F093AC5E2C}" type="parTrans" cxnId="{6DE32932-2109-496A-872E-25FBB3267ADB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8C7D0B-DF89-4AAC-841F-223C3FD305B0}" type="sibTrans" cxnId="{6DE32932-2109-496A-872E-25FBB3267ADB}">
      <dgm:prSet/>
      <dgm:spPr/>
      <dgm:t>
        <a:bodyPr/>
        <a:lstStyle/>
        <a:p>
          <a:pPr algn="just"/>
          <a:endParaRPr lang="ru-RU" sz="1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3DA7DB-3831-40D5-ACB2-989A2B4478D7}" type="pres">
      <dgm:prSet presAssocID="{C9A6C1ED-D363-4042-A31F-2710A163DF5E}" presName="Name0" presStyleCnt="0">
        <dgm:presLayoutVars>
          <dgm:chMax val="7"/>
          <dgm:chPref val="7"/>
          <dgm:dir/>
        </dgm:presLayoutVars>
      </dgm:prSet>
      <dgm:spPr/>
    </dgm:pt>
    <dgm:pt modelId="{7B052C32-4CBA-4102-AF61-6B493CF451B6}" type="pres">
      <dgm:prSet presAssocID="{C9A6C1ED-D363-4042-A31F-2710A163DF5E}" presName="Name1" presStyleCnt="0"/>
      <dgm:spPr/>
    </dgm:pt>
    <dgm:pt modelId="{DAF0E2C9-8002-454A-B8CB-D4CB8D2509E2}" type="pres">
      <dgm:prSet presAssocID="{C9A6C1ED-D363-4042-A31F-2710A163DF5E}" presName="cycle" presStyleCnt="0"/>
      <dgm:spPr/>
    </dgm:pt>
    <dgm:pt modelId="{C37F4409-4A85-4DB8-89C4-978FFE41CE97}" type="pres">
      <dgm:prSet presAssocID="{C9A6C1ED-D363-4042-A31F-2710A163DF5E}" presName="srcNode" presStyleLbl="node1" presStyleIdx="0" presStyleCnt="6"/>
      <dgm:spPr/>
    </dgm:pt>
    <dgm:pt modelId="{8A6F73E2-7CBB-4341-8F2D-AECBC788EB5B}" type="pres">
      <dgm:prSet presAssocID="{C9A6C1ED-D363-4042-A31F-2710A163DF5E}" presName="conn" presStyleLbl="parChTrans1D2" presStyleIdx="0" presStyleCnt="1"/>
      <dgm:spPr/>
    </dgm:pt>
    <dgm:pt modelId="{3353D607-3D90-4637-BE38-5D55F7F9FCE3}" type="pres">
      <dgm:prSet presAssocID="{C9A6C1ED-D363-4042-A31F-2710A163DF5E}" presName="extraNode" presStyleLbl="node1" presStyleIdx="0" presStyleCnt="6"/>
      <dgm:spPr/>
    </dgm:pt>
    <dgm:pt modelId="{967F2886-B989-4A3B-8D00-9AB3C50BECA6}" type="pres">
      <dgm:prSet presAssocID="{C9A6C1ED-D363-4042-A31F-2710A163DF5E}" presName="dstNode" presStyleLbl="node1" presStyleIdx="0" presStyleCnt="6"/>
      <dgm:spPr/>
    </dgm:pt>
    <dgm:pt modelId="{5713A7B4-FABB-4A75-88D4-DE782E86C090}" type="pres">
      <dgm:prSet presAssocID="{75DFD73C-0B71-4111-865D-AD4C935BC1D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559D40-092B-4B3D-ABE3-4EB0232EC387}" type="pres">
      <dgm:prSet presAssocID="{75DFD73C-0B71-4111-865D-AD4C935BC1D6}" presName="accent_1" presStyleCnt="0"/>
      <dgm:spPr/>
    </dgm:pt>
    <dgm:pt modelId="{83F0F1FA-7F8B-4D35-A709-DDDA948AE306}" type="pres">
      <dgm:prSet presAssocID="{75DFD73C-0B71-4111-865D-AD4C935BC1D6}" presName="accentRepeatNode" presStyleLbl="solidFgAcc1" presStyleIdx="0" presStyleCnt="6"/>
      <dgm:spPr/>
    </dgm:pt>
    <dgm:pt modelId="{08B526BF-8788-4E1A-B4CC-54A7A4D36736}" type="pres">
      <dgm:prSet presAssocID="{A32DC943-20EF-4503-9973-E942ADE6A39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A59557-89E3-4F4A-8714-451BC52C5B9F}" type="pres">
      <dgm:prSet presAssocID="{A32DC943-20EF-4503-9973-E942ADE6A391}" presName="accent_2" presStyleCnt="0"/>
      <dgm:spPr/>
    </dgm:pt>
    <dgm:pt modelId="{20E46ADD-D9E5-4D6E-9B53-3B1858642E33}" type="pres">
      <dgm:prSet presAssocID="{A32DC943-20EF-4503-9973-E942ADE6A391}" presName="accentRepeatNode" presStyleLbl="solidFgAcc1" presStyleIdx="1" presStyleCnt="6"/>
      <dgm:spPr/>
    </dgm:pt>
    <dgm:pt modelId="{F8050B88-3E92-4A4C-BEB2-EE88433AD5F8}" type="pres">
      <dgm:prSet presAssocID="{5808119F-D830-4405-A97B-3DBDC9BD11D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B1E16F-350E-4D94-A709-F90AFF8D6E42}" type="pres">
      <dgm:prSet presAssocID="{5808119F-D830-4405-A97B-3DBDC9BD11DB}" presName="accent_3" presStyleCnt="0"/>
      <dgm:spPr/>
    </dgm:pt>
    <dgm:pt modelId="{47BC5E59-1968-47B2-97C5-8B3889CF75E8}" type="pres">
      <dgm:prSet presAssocID="{5808119F-D830-4405-A97B-3DBDC9BD11DB}" presName="accentRepeatNode" presStyleLbl="solidFgAcc1" presStyleIdx="2" presStyleCnt="6"/>
      <dgm:spPr/>
    </dgm:pt>
    <dgm:pt modelId="{86F9FE98-C90F-4B6B-AC77-3A05A409BE96}" type="pres">
      <dgm:prSet presAssocID="{D397919D-D233-4D28-9158-9A282CA09B52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B38DFB-8ADB-4366-8379-9E4D6F5EDB40}" type="pres">
      <dgm:prSet presAssocID="{D397919D-D233-4D28-9158-9A282CA09B52}" presName="accent_4" presStyleCnt="0"/>
      <dgm:spPr/>
    </dgm:pt>
    <dgm:pt modelId="{99CE48CB-E1D3-4616-8BC8-CAA4002D9202}" type="pres">
      <dgm:prSet presAssocID="{D397919D-D233-4D28-9158-9A282CA09B52}" presName="accentRepeatNode" presStyleLbl="solidFgAcc1" presStyleIdx="3" presStyleCnt="6"/>
      <dgm:spPr/>
    </dgm:pt>
    <dgm:pt modelId="{C2511A95-3736-464D-89E7-0892B28B8DD4}" type="pres">
      <dgm:prSet presAssocID="{B71F49B1-167C-42A1-93E3-12C17D68979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A83491-1CC5-458F-8054-DF01A76AACB8}" type="pres">
      <dgm:prSet presAssocID="{B71F49B1-167C-42A1-93E3-12C17D689794}" presName="accent_5" presStyleCnt="0"/>
      <dgm:spPr/>
    </dgm:pt>
    <dgm:pt modelId="{C4FD227B-EB6C-4E72-9293-34E5D5D1C685}" type="pres">
      <dgm:prSet presAssocID="{B71F49B1-167C-42A1-93E3-12C17D689794}" presName="accentRepeatNode" presStyleLbl="solidFgAcc1" presStyleIdx="4" presStyleCnt="6"/>
      <dgm:spPr/>
    </dgm:pt>
    <dgm:pt modelId="{3C868146-4900-4CAC-8DA2-F6980FF35AAC}" type="pres">
      <dgm:prSet presAssocID="{84CFE5A0-12A8-424B-9608-0B12503B3E59}" presName="text_6" presStyleLbl="node1" presStyleIdx="5" presStyleCnt="6" custScaleY="1442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81CCB-E892-4B9E-A2D7-34B949573277}" type="pres">
      <dgm:prSet presAssocID="{84CFE5A0-12A8-424B-9608-0B12503B3E59}" presName="accent_6" presStyleCnt="0"/>
      <dgm:spPr/>
    </dgm:pt>
    <dgm:pt modelId="{E9D29BD2-3308-4E3A-9288-00705FB0B777}" type="pres">
      <dgm:prSet presAssocID="{84CFE5A0-12A8-424B-9608-0B12503B3E59}" presName="accentRepeatNode" presStyleLbl="solidFgAcc1" presStyleIdx="5" presStyleCnt="6"/>
      <dgm:spPr/>
    </dgm:pt>
  </dgm:ptLst>
  <dgm:cxnLst>
    <dgm:cxn modelId="{1A03D4E9-B6D6-436B-862F-0F2ECBB8A6B4}" srcId="{C9A6C1ED-D363-4042-A31F-2710A163DF5E}" destId="{A32DC943-20EF-4503-9973-E942ADE6A391}" srcOrd="1" destOrd="0" parTransId="{0AA19E97-6E0B-44CD-9632-C75BE8377E55}" sibTransId="{AA6571B4-C390-4D96-9D34-FA797D9F1FE8}"/>
    <dgm:cxn modelId="{6DE32932-2109-496A-872E-25FBB3267ADB}" srcId="{C9A6C1ED-D363-4042-A31F-2710A163DF5E}" destId="{B71F49B1-167C-42A1-93E3-12C17D689794}" srcOrd="4" destOrd="0" parTransId="{F2BD9BED-14D5-4B26-BB8D-03F093AC5E2C}" sibTransId="{558C7D0B-DF89-4AAC-841F-223C3FD305B0}"/>
    <dgm:cxn modelId="{AF6B1F32-6AF9-4111-9316-A034416320EF}" type="presOf" srcId="{A32DC943-20EF-4503-9973-E942ADE6A391}" destId="{08B526BF-8788-4E1A-B4CC-54A7A4D36736}" srcOrd="0" destOrd="0" presId="urn:microsoft.com/office/officeart/2008/layout/VerticalCurvedList"/>
    <dgm:cxn modelId="{ED8E422F-A4E8-4CE8-8812-1AB163CB8C5F}" srcId="{C9A6C1ED-D363-4042-A31F-2710A163DF5E}" destId="{D397919D-D233-4D28-9158-9A282CA09B52}" srcOrd="3" destOrd="0" parTransId="{2CDD9ACC-16D5-46C4-955F-4A9D8B13E89B}" sibTransId="{80DC8BEE-BF9E-490C-91EA-8AAD821EDDD9}"/>
    <dgm:cxn modelId="{5FE8968B-A35F-4EF6-B4B0-24CFFF7BA092}" srcId="{C9A6C1ED-D363-4042-A31F-2710A163DF5E}" destId="{84CFE5A0-12A8-424B-9608-0B12503B3E59}" srcOrd="5" destOrd="0" parTransId="{FD9E46C4-DDC8-41AC-8D2E-8139DE716D76}" sibTransId="{3EF54593-CB20-4E0A-BCD7-237BC6A34C7A}"/>
    <dgm:cxn modelId="{FA5C6483-C845-4AB4-9C1D-397FEE85E5A4}" type="presOf" srcId="{84CFE5A0-12A8-424B-9608-0B12503B3E59}" destId="{3C868146-4900-4CAC-8DA2-F6980FF35AAC}" srcOrd="0" destOrd="0" presId="urn:microsoft.com/office/officeart/2008/layout/VerticalCurvedList"/>
    <dgm:cxn modelId="{266AB402-C36E-4C61-B26D-EDFF8D2DBC6E}" srcId="{C9A6C1ED-D363-4042-A31F-2710A163DF5E}" destId="{5808119F-D830-4405-A97B-3DBDC9BD11DB}" srcOrd="2" destOrd="0" parTransId="{37B1B7EF-EC6C-454C-8C26-04D8E4BF2939}" sibTransId="{42D479BB-F80F-4681-831E-9FADBDD867B0}"/>
    <dgm:cxn modelId="{2E369EC2-0BBE-4952-B1E9-DE1DC578C9A7}" type="presOf" srcId="{C9A6C1ED-D363-4042-A31F-2710A163DF5E}" destId="{823DA7DB-3831-40D5-ACB2-989A2B4478D7}" srcOrd="0" destOrd="0" presId="urn:microsoft.com/office/officeart/2008/layout/VerticalCurvedList"/>
    <dgm:cxn modelId="{CBC95622-78A3-469F-BF1F-E196D67CBD75}" type="presOf" srcId="{75DFD73C-0B71-4111-865D-AD4C935BC1D6}" destId="{5713A7B4-FABB-4A75-88D4-DE782E86C090}" srcOrd="0" destOrd="0" presId="urn:microsoft.com/office/officeart/2008/layout/VerticalCurvedList"/>
    <dgm:cxn modelId="{3369C3EE-5A8A-4B07-8A80-5217530D5C70}" type="presOf" srcId="{B71F49B1-167C-42A1-93E3-12C17D689794}" destId="{C2511A95-3736-464D-89E7-0892B28B8DD4}" srcOrd="0" destOrd="0" presId="urn:microsoft.com/office/officeart/2008/layout/VerticalCurvedList"/>
    <dgm:cxn modelId="{62B52425-6015-4044-87D1-AA31F6E943B0}" srcId="{C9A6C1ED-D363-4042-A31F-2710A163DF5E}" destId="{75DFD73C-0B71-4111-865D-AD4C935BC1D6}" srcOrd="0" destOrd="0" parTransId="{5FA7A5E1-5AF0-4D41-85B2-1FD3E63BBAF2}" sibTransId="{F919D8FB-6540-4419-89CA-FE276F19F5EC}"/>
    <dgm:cxn modelId="{311541AC-29C7-471C-BA12-7FC2A3914AA1}" type="presOf" srcId="{D397919D-D233-4D28-9158-9A282CA09B52}" destId="{86F9FE98-C90F-4B6B-AC77-3A05A409BE96}" srcOrd="0" destOrd="0" presId="urn:microsoft.com/office/officeart/2008/layout/VerticalCurvedList"/>
    <dgm:cxn modelId="{0D9DE48C-3A98-4672-A7DF-B15C4A46F925}" type="presOf" srcId="{5808119F-D830-4405-A97B-3DBDC9BD11DB}" destId="{F8050B88-3E92-4A4C-BEB2-EE88433AD5F8}" srcOrd="0" destOrd="0" presId="urn:microsoft.com/office/officeart/2008/layout/VerticalCurvedList"/>
    <dgm:cxn modelId="{8651D60D-2FD0-4365-8C8A-727C5E3BCC65}" type="presOf" srcId="{F919D8FB-6540-4419-89CA-FE276F19F5EC}" destId="{8A6F73E2-7CBB-4341-8F2D-AECBC788EB5B}" srcOrd="0" destOrd="0" presId="urn:microsoft.com/office/officeart/2008/layout/VerticalCurvedList"/>
    <dgm:cxn modelId="{F8E22C71-2DAC-4E87-8E12-7C7C11A76D6B}" type="presParOf" srcId="{823DA7DB-3831-40D5-ACB2-989A2B4478D7}" destId="{7B052C32-4CBA-4102-AF61-6B493CF451B6}" srcOrd="0" destOrd="0" presId="urn:microsoft.com/office/officeart/2008/layout/VerticalCurvedList"/>
    <dgm:cxn modelId="{55AC668B-0E22-4E64-B63D-21D9D508EDB0}" type="presParOf" srcId="{7B052C32-4CBA-4102-AF61-6B493CF451B6}" destId="{DAF0E2C9-8002-454A-B8CB-D4CB8D2509E2}" srcOrd="0" destOrd="0" presId="urn:microsoft.com/office/officeart/2008/layout/VerticalCurvedList"/>
    <dgm:cxn modelId="{29DF1ED0-6423-4B15-9FD0-FA2506291760}" type="presParOf" srcId="{DAF0E2C9-8002-454A-B8CB-D4CB8D2509E2}" destId="{C37F4409-4A85-4DB8-89C4-978FFE41CE97}" srcOrd="0" destOrd="0" presId="urn:microsoft.com/office/officeart/2008/layout/VerticalCurvedList"/>
    <dgm:cxn modelId="{80B6A217-331F-40DA-82D6-5A0FFEAEA707}" type="presParOf" srcId="{DAF0E2C9-8002-454A-B8CB-D4CB8D2509E2}" destId="{8A6F73E2-7CBB-4341-8F2D-AECBC788EB5B}" srcOrd="1" destOrd="0" presId="urn:microsoft.com/office/officeart/2008/layout/VerticalCurvedList"/>
    <dgm:cxn modelId="{11456F6D-ACEE-48A7-B89B-EB8318B942AA}" type="presParOf" srcId="{DAF0E2C9-8002-454A-B8CB-D4CB8D2509E2}" destId="{3353D607-3D90-4637-BE38-5D55F7F9FCE3}" srcOrd="2" destOrd="0" presId="urn:microsoft.com/office/officeart/2008/layout/VerticalCurvedList"/>
    <dgm:cxn modelId="{2A78BC4C-B679-491C-9BC9-996943D1B56F}" type="presParOf" srcId="{DAF0E2C9-8002-454A-B8CB-D4CB8D2509E2}" destId="{967F2886-B989-4A3B-8D00-9AB3C50BECA6}" srcOrd="3" destOrd="0" presId="urn:microsoft.com/office/officeart/2008/layout/VerticalCurvedList"/>
    <dgm:cxn modelId="{FC25397C-9F7A-4391-A0B4-631BA0A0565F}" type="presParOf" srcId="{7B052C32-4CBA-4102-AF61-6B493CF451B6}" destId="{5713A7B4-FABB-4A75-88D4-DE782E86C090}" srcOrd="1" destOrd="0" presId="urn:microsoft.com/office/officeart/2008/layout/VerticalCurvedList"/>
    <dgm:cxn modelId="{2E272944-8C82-4ADB-8C3D-A6F8E78EA244}" type="presParOf" srcId="{7B052C32-4CBA-4102-AF61-6B493CF451B6}" destId="{CE559D40-092B-4B3D-ABE3-4EB0232EC387}" srcOrd="2" destOrd="0" presId="urn:microsoft.com/office/officeart/2008/layout/VerticalCurvedList"/>
    <dgm:cxn modelId="{01CCA2D2-7022-42C4-9414-FA8F37AF6AF7}" type="presParOf" srcId="{CE559D40-092B-4B3D-ABE3-4EB0232EC387}" destId="{83F0F1FA-7F8B-4D35-A709-DDDA948AE306}" srcOrd="0" destOrd="0" presId="urn:microsoft.com/office/officeart/2008/layout/VerticalCurvedList"/>
    <dgm:cxn modelId="{60E82295-AF96-4552-8A5C-B87E5313991E}" type="presParOf" srcId="{7B052C32-4CBA-4102-AF61-6B493CF451B6}" destId="{08B526BF-8788-4E1A-B4CC-54A7A4D36736}" srcOrd="3" destOrd="0" presId="urn:microsoft.com/office/officeart/2008/layout/VerticalCurvedList"/>
    <dgm:cxn modelId="{114B4E05-E6BC-4A97-8DFF-401432B44FED}" type="presParOf" srcId="{7B052C32-4CBA-4102-AF61-6B493CF451B6}" destId="{F2A59557-89E3-4F4A-8714-451BC52C5B9F}" srcOrd="4" destOrd="0" presId="urn:microsoft.com/office/officeart/2008/layout/VerticalCurvedList"/>
    <dgm:cxn modelId="{E36EF49F-7792-4260-9C40-6BD81EFFCF36}" type="presParOf" srcId="{F2A59557-89E3-4F4A-8714-451BC52C5B9F}" destId="{20E46ADD-D9E5-4D6E-9B53-3B1858642E33}" srcOrd="0" destOrd="0" presId="urn:microsoft.com/office/officeart/2008/layout/VerticalCurvedList"/>
    <dgm:cxn modelId="{F136C626-4F85-423F-B3F2-7EF3510119FF}" type="presParOf" srcId="{7B052C32-4CBA-4102-AF61-6B493CF451B6}" destId="{F8050B88-3E92-4A4C-BEB2-EE88433AD5F8}" srcOrd="5" destOrd="0" presId="urn:microsoft.com/office/officeart/2008/layout/VerticalCurvedList"/>
    <dgm:cxn modelId="{DC61F0DB-4593-4B64-9BA9-890DC25B6461}" type="presParOf" srcId="{7B052C32-4CBA-4102-AF61-6B493CF451B6}" destId="{46B1E16F-350E-4D94-A709-F90AFF8D6E42}" srcOrd="6" destOrd="0" presId="urn:microsoft.com/office/officeart/2008/layout/VerticalCurvedList"/>
    <dgm:cxn modelId="{832800C4-3878-4C34-BF66-8A780EA13940}" type="presParOf" srcId="{46B1E16F-350E-4D94-A709-F90AFF8D6E42}" destId="{47BC5E59-1968-47B2-97C5-8B3889CF75E8}" srcOrd="0" destOrd="0" presId="urn:microsoft.com/office/officeart/2008/layout/VerticalCurvedList"/>
    <dgm:cxn modelId="{54FA87EE-671A-42EC-978B-276903A090F0}" type="presParOf" srcId="{7B052C32-4CBA-4102-AF61-6B493CF451B6}" destId="{86F9FE98-C90F-4B6B-AC77-3A05A409BE96}" srcOrd="7" destOrd="0" presId="urn:microsoft.com/office/officeart/2008/layout/VerticalCurvedList"/>
    <dgm:cxn modelId="{1B7DC2E8-5749-4841-A0C1-10626516F9B4}" type="presParOf" srcId="{7B052C32-4CBA-4102-AF61-6B493CF451B6}" destId="{FEB38DFB-8ADB-4366-8379-9E4D6F5EDB40}" srcOrd="8" destOrd="0" presId="urn:microsoft.com/office/officeart/2008/layout/VerticalCurvedList"/>
    <dgm:cxn modelId="{1BEE0D37-B992-4CC1-B702-85D4B6255E3D}" type="presParOf" srcId="{FEB38DFB-8ADB-4366-8379-9E4D6F5EDB40}" destId="{99CE48CB-E1D3-4616-8BC8-CAA4002D9202}" srcOrd="0" destOrd="0" presId="urn:microsoft.com/office/officeart/2008/layout/VerticalCurvedList"/>
    <dgm:cxn modelId="{564ED84B-0F4F-47BA-8C75-FFDA2F949C87}" type="presParOf" srcId="{7B052C32-4CBA-4102-AF61-6B493CF451B6}" destId="{C2511A95-3736-464D-89E7-0892B28B8DD4}" srcOrd="9" destOrd="0" presId="urn:microsoft.com/office/officeart/2008/layout/VerticalCurvedList"/>
    <dgm:cxn modelId="{5D58A8FC-B9E9-4652-97E1-A4FAB38088CB}" type="presParOf" srcId="{7B052C32-4CBA-4102-AF61-6B493CF451B6}" destId="{8FA83491-1CC5-458F-8054-DF01A76AACB8}" srcOrd="10" destOrd="0" presId="urn:microsoft.com/office/officeart/2008/layout/VerticalCurvedList"/>
    <dgm:cxn modelId="{3B9F59B7-6FC7-48E8-A4BD-0D2B5BA146C7}" type="presParOf" srcId="{8FA83491-1CC5-458F-8054-DF01A76AACB8}" destId="{C4FD227B-EB6C-4E72-9293-34E5D5D1C685}" srcOrd="0" destOrd="0" presId="urn:microsoft.com/office/officeart/2008/layout/VerticalCurvedList"/>
    <dgm:cxn modelId="{A692845B-7883-43FC-96B4-A781F6604B3A}" type="presParOf" srcId="{7B052C32-4CBA-4102-AF61-6B493CF451B6}" destId="{3C868146-4900-4CAC-8DA2-F6980FF35AAC}" srcOrd="11" destOrd="0" presId="urn:microsoft.com/office/officeart/2008/layout/VerticalCurvedList"/>
    <dgm:cxn modelId="{2684F6A6-A16B-4548-8C14-9E5A62E8AD25}" type="presParOf" srcId="{7B052C32-4CBA-4102-AF61-6B493CF451B6}" destId="{11181CCB-E892-4B9E-A2D7-34B949573277}" srcOrd="12" destOrd="0" presId="urn:microsoft.com/office/officeart/2008/layout/VerticalCurvedList"/>
    <dgm:cxn modelId="{6B30FC37-740F-4963-BCA2-13E14CED0A9C}" type="presParOf" srcId="{11181CCB-E892-4B9E-A2D7-34B949573277}" destId="{E9D29BD2-3308-4E3A-9288-00705FB0B77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D466D6-5033-4DBB-872A-871D2BC9821F}" type="doc">
      <dgm:prSet loTypeId="urn:microsoft.com/office/officeart/2008/layout/VerticalCircleList" loCatId="list" qsTypeId="urn:microsoft.com/office/officeart/2005/8/quickstyle/simple1" qsCatId="simple" csTypeId="urn:microsoft.com/office/officeart/2005/8/colors/accent6_2" csCatId="accent6" phldr="1"/>
      <dgm:spPr/>
    </dgm:pt>
    <dgm:pt modelId="{0E84B557-C379-4601-89AB-50844AFFFFC6}">
      <dgm:prSet phldrT="[Текст]" custT="1"/>
      <dgm:spPr/>
      <dgm:t>
        <a:bodyPr/>
        <a:lstStyle/>
        <a:p>
          <a:pPr algn="just"/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 соответствии с Порядком подготовки и принятия нормативных правовых актов исполнительных органов государственной власти Тверской области, утвержденного постановлением Администрации Тверской области от 23.06.2009 № 260-па, в правовое управление аппарата Правительства проект представляется после согласования с руководителем юридической службы ИОГВ при ее наличии (соответствующего сотрудника ИОГВ, осуществляющего юридическое обеспечение деятельности ИОГВ).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C6D44F-A6F8-4936-985E-F85BA8AB4C15}" type="parTrans" cxnId="{14EF25AF-8E4A-4D27-9FFA-53AB0832D732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7673E2-2B97-4344-9D41-5AAA8C46DCD8}" type="sibTrans" cxnId="{14EF25AF-8E4A-4D27-9FFA-53AB0832D732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4CAA88-3BD7-4C65-A185-91D53F4904D6}">
      <dgm:prSet phldrT="[Текст]" custT="1"/>
      <dgm:spPr/>
      <dgm:t>
        <a:bodyPr/>
        <a:lstStyle/>
        <a:p>
          <a:pPr algn="just"/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Согласно Порядку проведения антикоррупционной экспертизы отдельных нормативных правовых актов Тверской области и проектов нормативных правовых актов Тверской области в исполнительных органах государственной власти Тверской области, утвержденного постановлением Правительства Тверской области от 01.08.2012 № 444-пп, антикоррупционную экспертизу </a:t>
          </a:r>
          <a:r>
            <a:rPr lang="ru-RU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проектов нормативных правовых актов ИОГВ проводят данные органы до их направления на согласование в правовое управление аппарата Правительства. По результатам проведения антикоррупционной экспертизы проекта нормативного правового акта составляется мотивированное заключение, которое подписывают сотрудники юридических служб ИОГВ, составившие заключения, и руководители данных юридических служб. При отсутствии в ИОГВ юридической службы данные заключения подписывает руководитель ИОГВ.</a:t>
          </a:r>
          <a:endParaRPr lang="ru-RU" sz="1600" u="none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EED498-FD08-47E7-BD1B-887F71B84D91}" type="parTrans" cxnId="{B3A64A26-EC6A-4CCE-A96C-F8766FF627FC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A688FD-B873-4B45-8D68-4BC60583EFF0}" type="sibTrans" cxnId="{B3A64A26-EC6A-4CCE-A96C-F8766FF627FC}">
      <dgm:prSet/>
      <dgm:spPr/>
      <dgm:t>
        <a:bodyPr/>
        <a:lstStyle/>
        <a:p>
          <a:endParaRPr lang="ru-RU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BFEA6F-3CA5-4CB9-BC98-133E11D4380B}" type="pres">
      <dgm:prSet presAssocID="{7ED466D6-5033-4DBB-872A-871D2BC9821F}" presName="Name0" presStyleCnt="0">
        <dgm:presLayoutVars>
          <dgm:dir/>
        </dgm:presLayoutVars>
      </dgm:prSet>
      <dgm:spPr/>
    </dgm:pt>
    <dgm:pt modelId="{AD314971-C966-42C9-8D3A-7AD4BB3F4FF6}" type="pres">
      <dgm:prSet presAssocID="{0E84B557-C379-4601-89AB-50844AFFFFC6}" presName="noChildren" presStyleCnt="0"/>
      <dgm:spPr/>
    </dgm:pt>
    <dgm:pt modelId="{5DF9A83D-D693-4F99-89C4-C3B4A83FFD02}" type="pres">
      <dgm:prSet presAssocID="{0E84B557-C379-4601-89AB-50844AFFFFC6}" presName="gap" presStyleCnt="0"/>
      <dgm:spPr/>
    </dgm:pt>
    <dgm:pt modelId="{F9C9DBE8-1269-4E82-91A4-1705F862BE11}" type="pres">
      <dgm:prSet presAssocID="{0E84B557-C379-4601-89AB-50844AFFFFC6}" presName="medCircle2" presStyleLbl="vennNode1" presStyleIdx="0" presStyleCnt="2" custLinFactNeighborX="-1843" custLinFactNeighborY="-773"/>
      <dgm:spPr/>
    </dgm:pt>
    <dgm:pt modelId="{699F4B92-81E2-47AA-868F-A12D6D4BFF8B}" type="pres">
      <dgm:prSet presAssocID="{0E84B557-C379-4601-89AB-50844AFFFFC6}" presName="txLvlOnly1" presStyleLbl="revTx" presStyleIdx="0" presStyleCnt="2" custScaleX="108426" custScaleY="133559" custLinFactNeighborX="562" custLinFactNeighborY="2910"/>
      <dgm:spPr/>
      <dgm:t>
        <a:bodyPr/>
        <a:lstStyle/>
        <a:p>
          <a:endParaRPr lang="ru-RU"/>
        </a:p>
      </dgm:t>
    </dgm:pt>
    <dgm:pt modelId="{CC3ED273-0829-407B-8DF7-048D99AB9693}" type="pres">
      <dgm:prSet presAssocID="{0E4CAA88-3BD7-4C65-A185-91D53F4904D6}" presName="noChildren" presStyleCnt="0"/>
      <dgm:spPr/>
    </dgm:pt>
    <dgm:pt modelId="{81641447-5048-4ADB-A510-2F85D627039C}" type="pres">
      <dgm:prSet presAssocID="{0E4CAA88-3BD7-4C65-A185-91D53F4904D6}" presName="gap" presStyleCnt="0"/>
      <dgm:spPr/>
    </dgm:pt>
    <dgm:pt modelId="{6C5D2703-6828-4F6F-A2A7-3C4319FCCD2E}" type="pres">
      <dgm:prSet presAssocID="{0E4CAA88-3BD7-4C65-A185-91D53F4904D6}" presName="medCircle2" presStyleLbl="vennNode1" presStyleIdx="1" presStyleCnt="2" custLinFactNeighborX="-4551" custLinFactNeighborY="56596"/>
      <dgm:spPr/>
    </dgm:pt>
    <dgm:pt modelId="{C13D7B18-2135-4262-9EA0-81E425461156}" type="pres">
      <dgm:prSet presAssocID="{0E4CAA88-3BD7-4C65-A185-91D53F4904D6}" presName="txLvlOnly1" presStyleLbl="revTx" presStyleIdx="1" presStyleCnt="2" custScaleX="109041" custScaleY="217453" custLinFactNeighborX="56" custLinFactNeighborY="37625"/>
      <dgm:spPr/>
      <dgm:t>
        <a:bodyPr/>
        <a:lstStyle/>
        <a:p>
          <a:endParaRPr lang="ru-RU"/>
        </a:p>
      </dgm:t>
    </dgm:pt>
  </dgm:ptLst>
  <dgm:cxnLst>
    <dgm:cxn modelId="{B3A64A26-EC6A-4CCE-A96C-F8766FF627FC}" srcId="{7ED466D6-5033-4DBB-872A-871D2BC9821F}" destId="{0E4CAA88-3BD7-4C65-A185-91D53F4904D6}" srcOrd="1" destOrd="0" parTransId="{2CEED498-FD08-47E7-BD1B-887F71B84D91}" sibTransId="{AEA688FD-B873-4B45-8D68-4BC60583EFF0}"/>
    <dgm:cxn modelId="{F278BA91-EF69-4F2C-82B3-472B42D9D4A4}" type="presOf" srcId="{0E4CAA88-3BD7-4C65-A185-91D53F4904D6}" destId="{C13D7B18-2135-4262-9EA0-81E425461156}" srcOrd="0" destOrd="0" presId="urn:microsoft.com/office/officeart/2008/layout/VerticalCircleList"/>
    <dgm:cxn modelId="{5BC864F3-1D52-489B-956C-1B8FA763BA52}" type="presOf" srcId="{7ED466D6-5033-4DBB-872A-871D2BC9821F}" destId="{7FBFEA6F-3CA5-4CB9-BC98-133E11D4380B}" srcOrd="0" destOrd="0" presId="urn:microsoft.com/office/officeart/2008/layout/VerticalCircleList"/>
    <dgm:cxn modelId="{14EF25AF-8E4A-4D27-9FFA-53AB0832D732}" srcId="{7ED466D6-5033-4DBB-872A-871D2BC9821F}" destId="{0E84B557-C379-4601-89AB-50844AFFFFC6}" srcOrd="0" destOrd="0" parTransId="{D2C6D44F-A6F8-4936-985E-F85BA8AB4C15}" sibTransId="{AB7673E2-2B97-4344-9D41-5AAA8C46DCD8}"/>
    <dgm:cxn modelId="{07FF03BA-0372-49F6-99C1-D8B3B05AC13A}" type="presOf" srcId="{0E84B557-C379-4601-89AB-50844AFFFFC6}" destId="{699F4B92-81E2-47AA-868F-A12D6D4BFF8B}" srcOrd="0" destOrd="0" presId="urn:microsoft.com/office/officeart/2008/layout/VerticalCircleList"/>
    <dgm:cxn modelId="{FD27B555-7170-44A2-A4B9-0F210823D5CE}" type="presParOf" srcId="{7FBFEA6F-3CA5-4CB9-BC98-133E11D4380B}" destId="{AD314971-C966-42C9-8D3A-7AD4BB3F4FF6}" srcOrd="0" destOrd="0" presId="urn:microsoft.com/office/officeart/2008/layout/VerticalCircleList"/>
    <dgm:cxn modelId="{94447945-BE0F-437D-92EB-EE08B46DFE07}" type="presParOf" srcId="{AD314971-C966-42C9-8D3A-7AD4BB3F4FF6}" destId="{5DF9A83D-D693-4F99-89C4-C3B4A83FFD02}" srcOrd="0" destOrd="0" presId="urn:microsoft.com/office/officeart/2008/layout/VerticalCircleList"/>
    <dgm:cxn modelId="{6B0072D3-D27C-4F66-A924-94C3C196E7FA}" type="presParOf" srcId="{AD314971-C966-42C9-8D3A-7AD4BB3F4FF6}" destId="{F9C9DBE8-1269-4E82-91A4-1705F862BE11}" srcOrd="1" destOrd="0" presId="urn:microsoft.com/office/officeart/2008/layout/VerticalCircleList"/>
    <dgm:cxn modelId="{F2E272FE-2BA4-4204-82B6-1D8EA7A3E65C}" type="presParOf" srcId="{AD314971-C966-42C9-8D3A-7AD4BB3F4FF6}" destId="{699F4B92-81E2-47AA-868F-A12D6D4BFF8B}" srcOrd="2" destOrd="0" presId="urn:microsoft.com/office/officeart/2008/layout/VerticalCircleList"/>
    <dgm:cxn modelId="{EB648716-21E9-4FDA-ABB5-5FD7D0AE92B4}" type="presParOf" srcId="{7FBFEA6F-3CA5-4CB9-BC98-133E11D4380B}" destId="{CC3ED273-0829-407B-8DF7-048D99AB9693}" srcOrd="1" destOrd="0" presId="urn:microsoft.com/office/officeart/2008/layout/VerticalCircleList"/>
    <dgm:cxn modelId="{A064BDAF-797A-4028-AF4C-97E6BB2E3AEA}" type="presParOf" srcId="{CC3ED273-0829-407B-8DF7-048D99AB9693}" destId="{81641447-5048-4ADB-A510-2F85D627039C}" srcOrd="0" destOrd="0" presId="urn:microsoft.com/office/officeart/2008/layout/VerticalCircleList"/>
    <dgm:cxn modelId="{D3811E9A-CF16-46C8-8BD2-A8BE39BA0548}" type="presParOf" srcId="{CC3ED273-0829-407B-8DF7-048D99AB9693}" destId="{6C5D2703-6828-4F6F-A2A7-3C4319FCCD2E}" srcOrd="1" destOrd="0" presId="urn:microsoft.com/office/officeart/2008/layout/VerticalCircleList"/>
    <dgm:cxn modelId="{FE79AEA1-50FA-4F48-A999-72AC277E8B8E}" type="presParOf" srcId="{CC3ED273-0829-407B-8DF7-048D99AB9693}" destId="{C13D7B18-2135-4262-9EA0-81E425461156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43CC8-F540-4EA3-85C9-BA42CC75F7B1}">
      <dsp:nvSpPr>
        <dsp:cNvPr id="0" name=""/>
        <dsp:cNvSpPr/>
      </dsp:nvSpPr>
      <dsp:spPr>
        <a:xfrm>
          <a:off x="550535" y="0"/>
          <a:ext cx="6239399" cy="5087590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80E1B-2FF4-40B9-9E07-8DA95D84DC7E}">
      <dsp:nvSpPr>
        <dsp:cNvPr id="0" name=""/>
        <dsp:cNvSpPr/>
      </dsp:nvSpPr>
      <dsp:spPr>
        <a:xfrm>
          <a:off x="3584" y="72009"/>
          <a:ext cx="2215044" cy="494357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 соответствии с Регламентом Правительства Тверской области, утвержденным постановлением Губернатора Тверской области от 02.08.2018 </a:t>
          </a:r>
          <a:endParaRPr lang="ru-RU" sz="18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№ 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75-пг, процедура согласования правовых актов Губернатора Тверской области и Правительства Тверской области предусматривает два этапа.</a:t>
          </a:r>
          <a:endParaRPr lang="ru-RU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714" y="180139"/>
        <a:ext cx="1998784" cy="4727310"/>
      </dsp:txXfrm>
    </dsp:sp>
    <dsp:sp modelId="{A16F9F62-FCE4-44A4-91B8-D6FC8FA1D88E}">
      <dsp:nvSpPr>
        <dsp:cNvPr id="0" name=""/>
        <dsp:cNvSpPr/>
      </dsp:nvSpPr>
      <dsp:spPr>
        <a:xfrm>
          <a:off x="2562712" y="1526277"/>
          <a:ext cx="2215044" cy="2035036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kern="12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До 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внесения правовых актов в Правительство Тверской области.</a:t>
          </a:r>
          <a:endParaRPr lang="ru-RU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2054" y="1625619"/>
        <a:ext cx="2016360" cy="1836352"/>
      </dsp:txXfrm>
    </dsp:sp>
    <dsp:sp modelId="{4DB87028-C085-4D4F-A88E-C3A4AA3C51E9}">
      <dsp:nvSpPr>
        <dsp:cNvPr id="0" name=""/>
        <dsp:cNvSpPr/>
      </dsp:nvSpPr>
      <dsp:spPr>
        <a:xfrm>
          <a:off x="5121841" y="1526277"/>
          <a:ext cx="2215044" cy="2035036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II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Согласование </a:t>
          </a:r>
          <a:r>
            <a:rPr lang="ru-RU" sz="1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правового акта в Правительстве Тверской области.</a:t>
          </a:r>
          <a:endParaRPr lang="ru-RU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21183" y="1625619"/>
        <a:ext cx="2016360" cy="1836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F73E2-7CBB-4341-8F2D-AECBC788EB5B}">
      <dsp:nvSpPr>
        <dsp:cNvPr id="0" name=""/>
        <dsp:cNvSpPr/>
      </dsp:nvSpPr>
      <dsp:spPr>
        <a:xfrm>
          <a:off x="-4662690" y="-714799"/>
          <a:ext cx="5554016" cy="5554016"/>
        </a:xfrm>
        <a:prstGeom prst="blockArc">
          <a:avLst>
            <a:gd name="adj1" fmla="val 18900000"/>
            <a:gd name="adj2" fmla="val 2700000"/>
            <a:gd name="adj3" fmla="val 389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76261-835F-4809-A6A1-286D080F7B47}">
      <dsp:nvSpPr>
        <dsp:cNvPr id="0" name=""/>
        <dsp:cNvSpPr/>
      </dsp:nvSpPr>
      <dsp:spPr>
        <a:xfrm>
          <a:off x="390121" y="257693"/>
          <a:ext cx="7254248" cy="5157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35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Министр региональной политики Тверской области;</a:t>
          </a:r>
          <a:endParaRPr lang="ru-RU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121" y="257693"/>
        <a:ext cx="7254248" cy="515717"/>
      </dsp:txXfrm>
    </dsp:sp>
    <dsp:sp modelId="{86EF0104-859C-49A8-B16B-AA962D99F93D}">
      <dsp:nvSpPr>
        <dsp:cNvPr id="0" name=""/>
        <dsp:cNvSpPr/>
      </dsp:nvSpPr>
      <dsp:spPr>
        <a:xfrm>
          <a:off x="67797" y="193228"/>
          <a:ext cx="644646" cy="644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09F38-C9A4-4E88-9EB9-D56AC139C2B6}">
      <dsp:nvSpPr>
        <dsp:cNvPr id="0" name=""/>
        <dsp:cNvSpPr/>
      </dsp:nvSpPr>
      <dsp:spPr>
        <a:xfrm>
          <a:off x="759668" y="1031021"/>
          <a:ext cx="6884700" cy="5157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35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Министр Тверской области по обеспечению контрольных функций;</a:t>
          </a:r>
          <a:endParaRPr lang="ru-RU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9668" y="1031021"/>
        <a:ext cx="6884700" cy="515717"/>
      </dsp:txXfrm>
    </dsp:sp>
    <dsp:sp modelId="{2A5AAB8D-D63A-4EEE-B227-F4AEC08855E6}">
      <dsp:nvSpPr>
        <dsp:cNvPr id="0" name=""/>
        <dsp:cNvSpPr/>
      </dsp:nvSpPr>
      <dsp:spPr>
        <a:xfrm>
          <a:off x="437345" y="966557"/>
          <a:ext cx="644646" cy="644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697B5-BF93-4A3E-ABB9-D7B4EA8C25DB}">
      <dsp:nvSpPr>
        <dsp:cNvPr id="0" name=""/>
        <dsp:cNvSpPr/>
      </dsp:nvSpPr>
      <dsp:spPr>
        <a:xfrm>
          <a:off x="873090" y="1804349"/>
          <a:ext cx="6771278" cy="5157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35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Министр финансов Тверской области;</a:t>
          </a:r>
          <a:endParaRPr lang="ru-RU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3090" y="1804349"/>
        <a:ext cx="6771278" cy="515717"/>
      </dsp:txXfrm>
    </dsp:sp>
    <dsp:sp modelId="{25BA1B00-70FE-4982-AF58-692369D019E7}">
      <dsp:nvSpPr>
        <dsp:cNvPr id="0" name=""/>
        <dsp:cNvSpPr/>
      </dsp:nvSpPr>
      <dsp:spPr>
        <a:xfrm>
          <a:off x="550767" y="1739885"/>
          <a:ext cx="644646" cy="644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13482-8B53-48EE-9863-0900F7C7121B}">
      <dsp:nvSpPr>
        <dsp:cNvPr id="0" name=""/>
        <dsp:cNvSpPr/>
      </dsp:nvSpPr>
      <dsp:spPr>
        <a:xfrm>
          <a:off x="759668" y="2577678"/>
          <a:ext cx="6884700" cy="5157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35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Министр экономического развития Тверской области;</a:t>
          </a:r>
          <a:endParaRPr lang="ru-RU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9668" y="2577678"/>
        <a:ext cx="6884700" cy="515717"/>
      </dsp:txXfrm>
    </dsp:sp>
    <dsp:sp modelId="{E6F80B92-1F05-47E0-B5DF-D331EBD2BCC5}">
      <dsp:nvSpPr>
        <dsp:cNvPr id="0" name=""/>
        <dsp:cNvSpPr/>
      </dsp:nvSpPr>
      <dsp:spPr>
        <a:xfrm>
          <a:off x="437345" y="2513213"/>
          <a:ext cx="644646" cy="644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1FA77-6D39-4BBD-9475-8641DADAD9F2}">
      <dsp:nvSpPr>
        <dsp:cNvPr id="0" name=""/>
        <dsp:cNvSpPr/>
      </dsp:nvSpPr>
      <dsp:spPr>
        <a:xfrm>
          <a:off x="390121" y="3351006"/>
          <a:ext cx="7254248" cy="5157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9350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руководители иных исполнительных органов государственной власти Тверской области в соответствии с их полномочиями.</a:t>
          </a:r>
          <a:endParaRPr lang="ru-RU" sz="16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0121" y="3351006"/>
        <a:ext cx="7254248" cy="515717"/>
      </dsp:txXfrm>
    </dsp:sp>
    <dsp:sp modelId="{108586F0-9DF5-41B4-A421-0AA770CB44D2}">
      <dsp:nvSpPr>
        <dsp:cNvPr id="0" name=""/>
        <dsp:cNvSpPr/>
      </dsp:nvSpPr>
      <dsp:spPr>
        <a:xfrm>
          <a:off x="67797" y="3286541"/>
          <a:ext cx="644646" cy="6446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F73E2-7CBB-4341-8F2D-AECBC788EB5B}">
      <dsp:nvSpPr>
        <dsp:cNvPr id="0" name=""/>
        <dsp:cNvSpPr/>
      </dsp:nvSpPr>
      <dsp:spPr>
        <a:xfrm>
          <a:off x="-4951236" y="-758925"/>
          <a:ext cx="5898815" cy="5898815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3A7B4-FABB-4A75-88D4-DE782E86C090}">
      <dsp:nvSpPr>
        <dsp:cNvPr id="0" name=""/>
        <dsp:cNvSpPr/>
      </dsp:nvSpPr>
      <dsp:spPr>
        <a:xfrm>
          <a:off x="307324" y="199158"/>
          <a:ext cx="7694739" cy="3981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25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Заместитель Председателя Правительства - руководитель аппарата Правительства;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324" y="199158"/>
        <a:ext cx="7694739" cy="398142"/>
      </dsp:txXfrm>
    </dsp:sp>
    <dsp:sp modelId="{83F0F1FA-7F8B-4D35-A709-DDDA948AE306}">
      <dsp:nvSpPr>
        <dsp:cNvPr id="0" name=""/>
        <dsp:cNvSpPr/>
      </dsp:nvSpPr>
      <dsp:spPr>
        <a:xfrm>
          <a:off x="58485" y="149390"/>
          <a:ext cx="497677" cy="497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26BF-8788-4E1A-B4CC-54A7A4D36736}">
      <dsp:nvSpPr>
        <dsp:cNvPr id="0" name=""/>
        <dsp:cNvSpPr/>
      </dsp:nvSpPr>
      <dsp:spPr>
        <a:xfrm>
          <a:off x="667877" y="796722"/>
          <a:ext cx="7334186" cy="3981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25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заместитель (заместители) Председателя Правительства в соответствии с распределением полномочий;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7877" y="796722"/>
        <a:ext cx="7334186" cy="398142"/>
      </dsp:txXfrm>
    </dsp:sp>
    <dsp:sp modelId="{20E46ADD-D9E5-4D6E-9B53-3B1858642E33}">
      <dsp:nvSpPr>
        <dsp:cNvPr id="0" name=""/>
        <dsp:cNvSpPr/>
      </dsp:nvSpPr>
      <dsp:spPr>
        <a:xfrm>
          <a:off x="419039" y="746954"/>
          <a:ext cx="497677" cy="497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50B88-3E92-4A4C-BEB2-EE88433AD5F8}">
      <dsp:nvSpPr>
        <dsp:cNvPr id="0" name=""/>
        <dsp:cNvSpPr/>
      </dsp:nvSpPr>
      <dsp:spPr>
        <a:xfrm>
          <a:off x="865459" y="1393847"/>
          <a:ext cx="7136604" cy="3981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25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правового управления аппарата Правительства;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5459" y="1393847"/>
        <a:ext cx="7136604" cy="398142"/>
      </dsp:txXfrm>
    </dsp:sp>
    <dsp:sp modelId="{47BC5E59-1968-47B2-97C5-8B3889CF75E8}">
      <dsp:nvSpPr>
        <dsp:cNvPr id="0" name=""/>
        <dsp:cNvSpPr/>
      </dsp:nvSpPr>
      <dsp:spPr>
        <a:xfrm>
          <a:off x="616620" y="1344079"/>
          <a:ext cx="497677" cy="497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9FE98-C90F-4B6B-AC77-3A05A409BE96}">
      <dsp:nvSpPr>
        <dsp:cNvPr id="0" name=""/>
        <dsp:cNvSpPr/>
      </dsp:nvSpPr>
      <dsp:spPr>
        <a:xfrm>
          <a:off x="928545" y="1991410"/>
          <a:ext cx="7073518" cy="3981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25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управления документационного обеспечения аппарата Правительства;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8545" y="1991410"/>
        <a:ext cx="7073518" cy="398142"/>
      </dsp:txXfrm>
    </dsp:sp>
    <dsp:sp modelId="{99CE48CB-E1D3-4616-8BC8-CAA4002D9202}">
      <dsp:nvSpPr>
        <dsp:cNvPr id="0" name=""/>
        <dsp:cNvSpPr/>
      </dsp:nvSpPr>
      <dsp:spPr>
        <a:xfrm>
          <a:off x="679706" y="1941643"/>
          <a:ext cx="497677" cy="497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11A95-3736-464D-89E7-0892B28B8DD4}">
      <dsp:nvSpPr>
        <dsp:cNvPr id="0" name=""/>
        <dsp:cNvSpPr/>
      </dsp:nvSpPr>
      <dsp:spPr>
        <a:xfrm>
          <a:off x="865459" y="2588974"/>
          <a:ext cx="7136604" cy="3981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25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контрольно-аналитического управления аппарата Правительства;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5459" y="2588974"/>
        <a:ext cx="7136604" cy="398142"/>
      </dsp:txXfrm>
    </dsp:sp>
    <dsp:sp modelId="{C4FD227B-EB6C-4E72-9293-34E5D5D1C685}">
      <dsp:nvSpPr>
        <dsp:cNvPr id="0" name=""/>
        <dsp:cNvSpPr/>
      </dsp:nvSpPr>
      <dsp:spPr>
        <a:xfrm>
          <a:off x="616620" y="2539206"/>
          <a:ext cx="497677" cy="497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68146-4900-4CAC-8DA2-F6980FF35AAC}">
      <dsp:nvSpPr>
        <dsp:cNvPr id="0" name=""/>
        <dsp:cNvSpPr/>
      </dsp:nvSpPr>
      <dsp:spPr>
        <a:xfrm>
          <a:off x="667877" y="3097933"/>
          <a:ext cx="7334186" cy="57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25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структурного подразделения аппарата Правительства, в функции которого входят вопросы информационной политики, - в случае согласования социально значимых проектов правовых актов;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7877" y="3097933"/>
        <a:ext cx="7334186" cy="574475"/>
      </dsp:txXfrm>
    </dsp:sp>
    <dsp:sp modelId="{E9D29BD2-3308-4E3A-9288-00705FB0B777}">
      <dsp:nvSpPr>
        <dsp:cNvPr id="0" name=""/>
        <dsp:cNvSpPr/>
      </dsp:nvSpPr>
      <dsp:spPr>
        <a:xfrm>
          <a:off x="419039" y="3136332"/>
          <a:ext cx="497677" cy="497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53DFA-5845-49AB-8BD6-FE370BE7D70A}">
      <dsp:nvSpPr>
        <dsp:cNvPr id="0" name=""/>
        <dsp:cNvSpPr/>
      </dsp:nvSpPr>
      <dsp:spPr>
        <a:xfrm>
          <a:off x="307324" y="3716996"/>
          <a:ext cx="7694739" cy="531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025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руководители иных структурных подразделений аппарата Правительства, если в проекте правового акта содержатся положения, затрагивающие сферу деятельности данных подразделений.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324" y="3716996"/>
        <a:ext cx="7694739" cy="531475"/>
      </dsp:txXfrm>
    </dsp:sp>
    <dsp:sp modelId="{93F2C0E8-EFA3-438F-893C-3ADD871FC356}">
      <dsp:nvSpPr>
        <dsp:cNvPr id="0" name=""/>
        <dsp:cNvSpPr/>
      </dsp:nvSpPr>
      <dsp:spPr>
        <a:xfrm>
          <a:off x="58485" y="3733895"/>
          <a:ext cx="497677" cy="4976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9DBE8-1269-4E82-91A4-1705F862BE11}">
      <dsp:nvSpPr>
        <dsp:cNvPr id="0" name=""/>
        <dsp:cNvSpPr/>
      </dsp:nvSpPr>
      <dsp:spPr>
        <a:xfrm>
          <a:off x="328490" y="1987890"/>
          <a:ext cx="1238766" cy="123876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99F4B92-81E2-47AA-868F-A12D6D4BFF8B}">
      <dsp:nvSpPr>
        <dsp:cNvPr id="0" name=""/>
        <dsp:cNvSpPr/>
      </dsp:nvSpPr>
      <dsp:spPr>
        <a:xfrm>
          <a:off x="947873" y="1987890"/>
          <a:ext cx="6609274" cy="1238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ИОГВ письмом руководителя аппарата Правительства Тверской области от 24.07.2019 №23/5177-19-ПС были проинформированы, что в связи с опытной эксплуатацией системы электронного документооборота в аппарате Правительства и исполнительных органах государственной власти Тверской области (далее – СЭД) и осуществлением согласования проектов правовых актов Тверской области посредством СЭД, в обязательном маршруте согласования должен быть указан (в качестве согласующего лица) руководитель юридической службы ИОГВ (при ее наличии) или соответствующий уполномоченный сотрудник.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7873" y="1987890"/>
        <a:ext cx="6609274" cy="1238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F73E2-7CBB-4341-8F2D-AECBC788EB5B}">
      <dsp:nvSpPr>
        <dsp:cNvPr id="0" name=""/>
        <dsp:cNvSpPr/>
      </dsp:nvSpPr>
      <dsp:spPr>
        <a:xfrm>
          <a:off x="-5949134" y="-910373"/>
          <a:ext cx="7082219" cy="7082219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3A7B4-FABB-4A75-88D4-DE782E86C090}">
      <dsp:nvSpPr>
        <dsp:cNvPr id="0" name=""/>
        <dsp:cNvSpPr/>
      </dsp:nvSpPr>
      <dsp:spPr>
        <a:xfrm>
          <a:off x="422057" y="277069"/>
          <a:ext cx="7564393" cy="5539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680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юридической службы ИОГВ при ее наличии (соответствующий сотрудник ИОГВ, осуществляющий юридическое обеспечение деятельности ИОГВ);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2057" y="277069"/>
        <a:ext cx="7564393" cy="553927"/>
      </dsp:txXfrm>
    </dsp:sp>
    <dsp:sp modelId="{83F0F1FA-7F8B-4D35-A709-DDDA948AE306}">
      <dsp:nvSpPr>
        <dsp:cNvPr id="0" name=""/>
        <dsp:cNvSpPr/>
      </dsp:nvSpPr>
      <dsp:spPr>
        <a:xfrm>
          <a:off x="75852" y="207828"/>
          <a:ext cx="692409" cy="692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526BF-8788-4E1A-B4CC-54A7A4D36736}">
      <dsp:nvSpPr>
        <dsp:cNvPr id="0" name=""/>
        <dsp:cNvSpPr/>
      </dsp:nvSpPr>
      <dsp:spPr>
        <a:xfrm>
          <a:off x="877701" y="1107855"/>
          <a:ext cx="7108749" cy="5539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680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и иные должностные лица (сотрудники) ИОГВ в соответствии с правовыми актами, регулирующими деятельность ИОГВ;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7701" y="1107855"/>
        <a:ext cx="7108749" cy="553927"/>
      </dsp:txXfrm>
    </dsp:sp>
    <dsp:sp modelId="{20E46ADD-D9E5-4D6E-9B53-3B1858642E33}">
      <dsp:nvSpPr>
        <dsp:cNvPr id="0" name=""/>
        <dsp:cNvSpPr/>
      </dsp:nvSpPr>
      <dsp:spPr>
        <a:xfrm>
          <a:off x="531496" y="1038614"/>
          <a:ext cx="692409" cy="692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50B88-3E92-4A4C-BEB2-EE88433AD5F8}">
      <dsp:nvSpPr>
        <dsp:cNvPr id="0" name=""/>
        <dsp:cNvSpPr/>
      </dsp:nvSpPr>
      <dsp:spPr>
        <a:xfrm>
          <a:off x="1086055" y="1938642"/>
          <a:ext cx="6900395" cy="5539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680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Министерство финансов Тверской области, если принятие соответствующего правового акта связано с расходованием средств областного бюджета Тверской области (определением порядка соответствующего финансирования;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6055" y="1938642"/>
        <a:ext cx="6900395" cy="553927"/>
      </dsp:txXfrm>
    </dsp:sp>
    <dsp:sp modelId="{47BC5E59-1968-47B2-97C5-8B3889CF75E8}">
      <dsp:nvSpPr>
        <dsp:cNvPr id="0" name=""/>
        <dsp:cNvSpPr/>
      </dsp:nvSpPr>
      <dsp:spPr>
        <a:xfrm>
          <a:off x="739850" y="1869401"/>
          <a:ext cx="692409" cy="692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9FE98-C90F-4B6B-AC77-3A05A409BE96}">
      <dsp:nvSpPr>
        <dsp:cNvPr id="0" name=""/>
        <dsp:cNvSpPr/>
      </dsp:nvSpPr>
      <dsp:spPr>
        <a:xfrm>
          <a:off x="1086055" y="2768902"/>
          <a:ext cx="6900395" cy="5539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680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правовое управление аппарата Правительства Тверской области;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6055" y="2768902"/>
        <a:ext cx="6900395" cy="553927"/>
      </dsp:txXfrm>
    </dsp:sp>
    <dsp:sp modelId="{99CE48CB-E1D3-4616-8BC8-CAA4002D9202}">
      <dsp:nvSpPr>
        <dsp:cNvPr id="0" name=""/>
        <dsp:cNvSpPr/>
      </dsp:nvSpPr>
      <dsp:spPr>
        <a:xfrm>
          <a:off x="739850" y="2699661"/>
          <a:ext cx="692409" cy="692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11A95-3736-464D-89E7-0892B28B8DD4}">
      <dsp:nvSpPr>
        <dsp:cNvPr id="0" name=""/>
        <dsp:cNvSpPr/>
      </dsp:nvSpPr>
      <dsp:spPr>
        <a:xfrm>
          <a:off x="877701" y="3599689"/>
          <a:ext cx="7108749" cy="5539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680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Министерство экономического развития Тверской области - на предмет выявления необходимости (отсутствия необходимости) проведения оценки регулирующего воздействия проектов нормативных </a:t>
          </a:r>
          <a:r>
            <a:rPr lang="ru-RU" sz="1400" kern="12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правовых актов;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7701" y="3599689"/>
        <a:ext cx="7108749" cy="553927"/>
      </dsp:txXfrm>
    </dsp:sp>
    <dsp:sp modelId="{C4FD227B-EB6C-4E72-9293-34E5D5D1C685}">
      <dsp:nvSpPr>
        <dsp:cNvPr id="0" name=""/>
        <dsp:cNvSpPr/>
      </dsp:nvSpPr>
      <dsp:spPr>
        <a:xfrm>
          <a:off x="531496" y="3530448"/>
          <a:ext cx="692409" cy="692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68146-4900-4CAC-8DA2-F6980FF35AAC}">
      <dsp:nvSpPr>
        <dsp:cNvPr id="0" name=""/>
        <dsp:cNvSpPr/>
      </dsp:nvSpPr>
      <dsp:spPr>
        <a:xfrm>
          <a:off x="422057" y="4307811"/>
          <a:ext cx="7564393" cy="7992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9680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заместитель Председателя Правительства Тверской области, координирующий и контролирующим работу ИОГВ.</a:t>
          </a:r>
          <a:endParaRPr lang="ru-RU" sz="1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2057" y="4307811"/>
        <a:ext cx="7564393" cy="799256"/>
      </dsp:txXfrm>
    </dsp:sp>
    <dsp:sp modelId="{E9D29BD2-3308-4E3A-9288-00705FB0B777}">
      <dsp:nvSpPr>
        <dsp:cNvPr id="0" name=""/>
        <dsp:cNvSpPr/>
      </dsp:nvSpPr>
      <dsp:spPr>
        <a:xfrm>
          <a:off x="75852" y="4361234"/>
          <a:ext cx="692409" cy="692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9DBE8-1269-4E82-91A4-1705F862BE11}">
      <dsp:nvSpPr>
        <dsp:cNvPr id="0" name=""/>
        <dsp:cNvSpPr/>
      </dsp:nvSpPr>
      <dsp:spPr>
        <a:xfrm>
          <a:off x="318272" y="863634"/>
          <a:ext cx="1262541" cy="126254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99F4B92-81E2-47AA-868F-A12D6D4BFF8B}">
      <dsp:nvSpPr>
        <dsp:cNvPr id="0" name=""/>
        <dsp:cNvSpPr/>
      </dsp:nvSpPr>
      <dsp:spPr>
        <a:xfrm>
          <a:off x="699527" y="698286"/>
          <a:ext cx="7303704" cy="168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 соответствии с Порядком подготовки и принятия нормативных правовых актов исполнительных органов государственной власти Тверской области, утвержденного постановлением Администрации Тверской области от 23.06.2009 № 260-па, в правовое управление аппарата Правительства проект представляется после согласования с руководителем юридической службы ИОГВ при ее наличии (соответствующего сотрудника ИОГВ, осуществляющего юридическое обеспечение деятельности ИОГВ).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527" y="698286"/>
        <a:ext cx="7303704" cy="1686237"/>
      </dsp:txXfrm>
    </dsp:sp>
    <dsp:sp modelId="{6C5D2703-6828-4F6F-A2A7-3C4319FCCD2E}">
      <dsp:nvSpPr>
        <dsp:cNvPr id="0" name=""/>
        <dsp:cNvSpPr/>
      </dsp:nvSpPr>
      <dsp:spPr>
        <a:xfrm>
          <a:off x="273726" y="3803777"/>
          <a:ext cx="1262541" cy="126254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3D7B18-2135-4262-9EA0-81E425461156}">
      <dsp:nvSpPr>
        <dsp:cNvPr id="0" name=""/>
        <dsp:cNvSpPr/>
      </dsp:nvSpPr>
      <dsp:spPr>
        <a:xfrm>
          <a:off x="658100" y="2822814"/>
          <a:ext cx="7345131" cy="274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Согласно Порядку проведения антикоррупционной экспертизы отдельных нормативных правовых актов Тверской области и проектов нормативных правовых актов Тверской области в исполнительных органах государственной власти Тверской области, утвержденного постановлением Правительства Тверской области от 01.08.2012 № 444-пп, антикоррупционную экспертизу </a:t>
          </a:r>
          <a:r>
            <a:rPr lang="ru-RU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проектов нормативных правовых актов ИОГВ проводят данные органы до их направления на согласование в правовое управление аппарата Правительства. По результатам проведения антикоррупционной экспертизы проекта нормативного правового акта составляется мотивированное заключение, которое подписывают сотрудники юридических служб ИОГВ, составившие заключения, и руководители данных юридических служб. При отсутствии в ИОГВ юридической службы данные заключения подписывает руководитель ИОГВ.</a:t>
          </a:r>
          <a:endParaRPr lang="ru-RU" sz="1600" u="none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8100" y="2822814"/>
        <a:ext cx="7345131" cy="2745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55B5-AF9D-4519-8597-1EB0FCF3B754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D339F-4745-474A-A059-33371DDA5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921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42DF-5CF0-4EB1-AD6B-633300A8D8BD}" type="datetimeFigureOut">
              <a:rPr lang="ru-RU" smtClean="0"/>
              <a:pPr/>
              <a:t>20.07.2020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26293-53E6-40BB-BBB8-FF81EE031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37155" indent="-283521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34085" indent="-226817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87718" indent="-226817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41352" indent="-226817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94986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48620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02254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55888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57EA5-F671-47E9-A5CA-2ED04D86BF9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  <p:sp>
        <p:nvSpPr>
          <p:cNvPr id="2048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37155" indent="-283521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34085" indent="-226817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87718" indent="-226817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41352" indent="-226817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94986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48620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02254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55888" indent="-22681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89F0-4756-4E62-8CD4-2562BE05017B}" type="datetime1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304D-984D-4B2B-B594-848662C45B9D}" type="datetime1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8B33-6952-45BF-9D3A-7C181957C932}" type="datetime1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2A7B-B916-4BF3-82BC-BED4F3A2E319}" type="datetime1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9333-8987-47CC-AF4F-1571EC3E215E}" type="datetime1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505E-7223-47D9-979E-4CCDEBAD7CD3}" type="datetime1">
              <a:rPr lang="ru-RU" smtClean="0"/>
              <a:t>20.07.2020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5AC8-F7A7-43DE-8E18-E826F731740A}" type="datetime1">
              <a:rPr lang="ru-RU" smtClean="0"/>
              <a:t>20.07.2020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1EC-71E9-427E-B152-42AAEAFB888E}" type="datetime1">
              <a:rPr lang="ru-RU" smtClean="0"/>
              <a:t>20.07.2020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582F-6E67-4077-90E0-B247E4FD5730}" type="datetime1">
              <a:rPr lang="ru-RU" smtClean="0"/>
              <a:t>20.07.2020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356F-70CD-4F8F-93BD-3E9EC4E5F48B}" type="datetime1">
              <a:rPr lang="ru-RU" smtClean="0"/>
              <a:t>20.07.2020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955F-42D7-43E5-B0FD-6C12C2D05997}" type="datetime1">
              <a:rPr lang="ru-RU" smtClean="0"/>
              <a:t>20.07.2020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6261-3F81-480B-9458-C934DA4B709C}" type="datetime1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1" y="5014384"/>
            <a:ext cx="5553075" cy="717549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547664" y="5591470"/>
            <a:ext cx="6465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600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sz="16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Тверь</a:t>
            </a:r>
            <a:endParaRPr lang="ru-RU" sz="16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одержимое 4"/>
          <p:cNvSpPr>
            <a:spLocks noGrp="1"/>
          </p:cNvSpPr>
          <p:nvPr>
            <p:ph idx="1"/>
          </p:nvPr>
        </p:nvSpPr>
        <p:spPr>
          <a:xfrm>
            <a:off x="342911" y="2637386"/>
            <a:ext cx="8458178" cy="158322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Согласование проектов правовых актов Тверской области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851517" y="123477"/>
            <a:ext cx="7858180" cy="899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АППАРАТ ПРАВИТЕЛЬСТВА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ТВЕРСКОЙ ОБЛАСТИ</a:t>
            </a:r>
            <a:endParaRPr lang="ru-RU" sz="2000" b="1" dirty="0">
              <a:solidFill>
                <a:srgbClr val="A88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3478"/>
            <a:ext cx="724426" cy="89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Заголовок 46"/>
          <p:cNvSpPr>
            <a:spLocks noGrp="1"/>
          </p:cNvSpPr>
          <p:nvPr>
            <p:ph type="title"/>
          </p:nvPr>
        </p:nvSpPr>
        <p:spPr>
          <a:xfrm>
            <a:off x="831930" y="123478"/>
            <a:ext cx="7854870" cy="899287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СОГЛАСОВАНИЕ ПРОЕКТОВ ПРАВОВЫХ АКТОВ ГУБЕРНАТОРА И ПРАВИТЕЛЬСТВА  </a:t>
            </a:r>
            <a:endParaRPr 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Рисунок 6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3478"/>
            <a:ext cx="724426" cy="89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774522" y="195590"/>
            <a:ext cx="12918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676547869"/>
              </p:ext>
            </p:extLst>
          </p:nvPr>
        </p:nvGraphicFramePr>
        <p:xfrm>
          <a:off x="831930" y="1268760"/>
          <a:ext cx="7340470" cy="5087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2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Заголовок 46"/>
          <p:cNvSpPr>
            <a:spLocks noGrp="1"/>
          </p:cNvSpPr>
          <p:nvPr>
            <p:ph type="title"/>
          </p:nvPr>
        </p:nvSpPr>
        <p:spPr>
          <a:xfrm>
            <a:off x="831930" y="123478"/>
            <a:ext cx="7854870" cy="899287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ВНЕСЕНИЯ ПРОЕКТОВ ПРАВОВЫХ АКТОВ В ПРАВИТЕЛЬСТВО ОНИ ПОДЛЕЖАТ СОГЛАСОВАНИЮ</a:t>
            </a:r>
            <a:endParaRPr 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Рисунок 6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3478"/>
            <a:ext cx="724426" cy="89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774522" y="195590"/>
            <a:ext cx="12918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3</a:t>
            </a:r>
            <a:endParaRPr lang="ru-RU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649951827"/>
              </p:ext>
            </p:extLst>
          </p:nvPr>
        </p:nvGraphicFramePr>
        <p:xfrm>
          <a:off x="831930" y="1094877"/>
          <a:ext cx="7700510" cy="4124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7346" y="5085184"/>
            <a:ext cx="8136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правовых актов помимо указанных лиц согласовываются также с заинтересованными органами, организациями и должностными лицами, если такое согласование является обязательным в соответствии с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законодательством,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если в проекте проекта содержатся положения, касающиеся вопросов деятельности данных органов, организаций и должностных лиц. </a:t>
            </a:r>
          </a:p>
        </p:txBody>
      </p:sp>
    </p:spTree>
    <p:extLst>
      <p:ext uri="{BB962C8B-B14F-4D97-AF65-F5344CB8AC3E}">
        <p14:creationId xmlns:p14="http://schemas.microsoft.com/office/powerpoint/2010/main" val="41456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Заголовок 46"/>
          <p:cNvSpPr>
            <a:spLocks noGrp="1"/>
          </p:cNvSpPr>
          <p:nvPr>
            <p:ph type="title"/>
          </p:nvPr>
        </p:nvSpPr>
        <p:spPr>
          <a:xfrm>
            <a:off x="831930" y="123478"/>
            <a:ext cx="7854870" cy="899287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СОГЛАСОВАНИЕ ПРОЕКТА ПРАВОВОГО АКТА </a:t>
            </a:r>
            <a:b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ПРАВИТЕЛЬСТВЕ</a:t>
            </a:r>
            <a:endParaRPr 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Рисунок 6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3478"/>
            <a:ext cx="724426" cy="89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774522" y="195590"/>
            <a:ext cx="12918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875137769"/>
              </p:ext>
            </p:extLst>
          </p:nvPr>
        </p:nvGraphicFramePr>
        <p:xfrm>
          <a:off x="831930" y="908721"/>
          <a:ext cx="8060550" cy="438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3548" y="5289685"/>
            <a:ext cx="81369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указанию Губернатора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правовой акт согласуется с помощниками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(советниками)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Губернатора, 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иными должностными </a:t>
            </a:r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лицами.</a:t>
            </a:r>
          </a:p>
          <a:p>
            <a:pPr algn="just"/>
            <a:endParaRPr lang="ru-RU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решению Губернатора может быть установлен сокращенный перечень согласующих должностных лиц для конкретного проекта документа, в том числе при согласовании проекта до его внесения в Правительство.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Заголовок 46"/>
          <p:cNvSpPr>
            <a:spLocks noGrp="1"/>
          </p:cNvSpPr>
          <p:nvPr>
            <p:ph type="title"/>
          </p:nvPr>
        </p:nvSpPr>
        <p:spPr>
          <a:xfrm>
            <a:off x="831930" y="123478"/>
            <a:ext cx="7854870" cy="899287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ВАЖНО!</a:t>
            </a:r>
            <a:endParaRPr 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Рисунок 6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3478"/>
            <a:ext cx="724426" cy="89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774522" y="195590"/>
            <a:ext cx="12918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5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927850817"/>
              </p:ext>
            </p:extLst>
          </p:nvPr>
        </p:nvGraphicFramePr>
        <p:xfrm>
          <a:off x="683568" y="601587"/>
          <a:ext cx="7560840" cy="5214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32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Заголовок 46"/>
          <p:cNvSpPr>
            <a:spLocks noGrp="1"/>
          </p:cNvSpPr>
          <p:nvPr>
            <p:ph type="title"/>
          </p:nvPr>
        </p:nvSpPr>
        <p:spPr>
          <a:xfrm>
            <a:off x="831930" y="123478"/>
            <a:ext cx="7854870" cy="899287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СОГЛАСОВАНИЕ ПРОЕКТА </a:t>
            </a:r>
            <a:b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НОРМАТИВНОГО ПРАВОВОГО АКТА ИОГВ (ПРИКАЗА)</a:t>
            </a:r>
            <a:endParaRPr 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Рисунок 6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3478"/>
            <a:ext cx="724426" cy="89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774522" y="195590"/>
            <a:ext cx="12918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endParaRPr lang="ru-RU" dirty="0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153798163"/>
              </p:ext>
            </p:extLst>
          </p:nvPr>
        </p:nvGraphicFramePr>
        <p:xfrm>
          <a:off x="831930" y="1094877"/>
          <a:ext cx="8060550" cy="5261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25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Заголовок 46"/>
          <p:cNvSpPr>
            <a:spLocks noGrp="1"/>
          </p:cNvSpPr>
          <p:nvPr>
            <p:ph type="title"/>
          </p:nvPr>
        </p:nvSpPr>
        <p:spPr>
          <a:xfrm>
            <a:off x="831930" y="123478"/>
            <a:ext cx="7854870" cy="899287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ВАЖНО!</a:t>
            </a:r>
            <a:endParaRPr lang="ru-RU" sz="20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Рисунок 6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23478"/>
            <a:ext cx="724426" cy="89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3774522" y="195590"/>
            <a:ext cx="12918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633865461"/>
              </p:ext>
            </p:extLst>
          </p:nvPr>
        </p:nvGraphicFramePr>
        <p:xfrm>
          <a:off x="648055" y="790922"/>
          <a:ext cx="8003232" cy="575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62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648</Words>
  <Application>Microsoft Office PowerPoint</Application>
  <PresentationFormat>Экран (4:3)</PresentationFormat>
  <Paragraphs>60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Презентация PowerPoint</vt:lpstr>
      <vt:lpstr>СОГЛАСОВАНИЕ ПРОЕКТОВ ПРАВОВЫХ АКТОВ ГУБЕРНАТОРА И ПРАВИТЕЛЬСТВА  </vt:lpstr>
      <vt:lpstr>ДО ВНЕСЕНИЯ ПРОЕКТОВ ПРАВОВЫХ АКТОВ В ПРАВИТЕЛЬСТВО ОНИ ПОДЛЕЖАТ СОГЛАСОВАНИЮ</vt:lpstr>
      <vt:lpstr>СОГЛАСОВАНИЕ ПРОЕКТА ПРАВОВОГО АКТА  В ПРАВИТЕЛЬСТВЕ</vt:lpstr>
      <vt:lpstr>ВАЖНО!</vt:lpstr>
      <vt:lpstr>СОГЛАСОВАНИЕ ПРОЕКТА  НОРМАТИВНОГО ПРАВОВОГО АКТА ИОГВ (ПРИКАЗА)</vt:lpstr>
      <vt:lpstr>ВАЖНО!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Ковалёва Евгения Вячеславовна</dc:creator>
  <cp:lastModifiedBy>kontanistovayy</cp:lastModifiedBy>
  <cp:revision>187</cp:revision>
  <cp:lastPrinted>2020-07-07T13:22:47Z</cp:lastPrinted>
  <dcterms:created xsi:type="dcterms:W3CDTF">2018-05-25T15:58:35Z</dcterms:created>
  <dcterms:modified xsi:type="dcterms:W3CDTF">2020-07-20T19:11:31Z</dcterms:modified>
</cp:coreProperties>
</file>