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810" r:id="rId2"/>
    <p:sldId id="983" r:id="rId3"/>
    <p:sldId id="982" r:id="rId4"/>
    <p:sldId id="1113" r:id="rId5"/>
    <p:sldId id="1114" r:id="rId6"/>
    <p:sldId id="1110" r:id="rId7"/>
    <p:sldId id="1111" r:id="rId8"/>
  </p:sldIdLst>
  <p:sldSz cx="12192000" cy="6858000"/>
  <p:notesSz cx="6808788" cy="9940925"/>
  <p:defaultTextStyle>
    <a:defPPr>
      <a:defRPr lang="ru-RU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251794BB-780B-42B9-B187-7C9DBA520F82}">
          <p14:sldIdLst>
            <p14:sldId id="810"/>
            <p14:sldId id="983"/>
            <p14:sldId id="982"/>
            <p14:sldId id="1113"/>
            <p14:sldId id="1114"/>
            <p14:sldId id="1110"/>
            <p14:sldId id="1111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CB7"/>
    <a:srgbClr val="E1F0D8"/>
    <a:srgbClr val="B6CBE4"/>
    <a:srgbClr val="FFF2CC"/>
    <a:srgbClr val="FEF2E8"/>
    <a:srgbClr val="A9C1DF"/>
    <a:srgbClr val="F7F7F7"/>
    <a:srgbClr val="DCE6F2"/>
    <a:srgbClr val="C0D2E8"/>
    <a:srgbClr val="F0F5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Стиль из темы 1 - акцент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9CF1AB2-1976-4502-BF36-3FF5EA218861}" styleName="Средний стиль 4 -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B4B98B0-60AC-42C2-AFA5-B58CD77FA1E5}" styleName="Светлый стиль 1 -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Светлый стиль 2 -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Стиль из темы 2 - акцент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E25E649-3F16-4E02-A733-19D2CDBF48F0}" styleName="Средний стиль 3 - акцент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Средний стиль 1 -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Средний стиль 1 - акцент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C89EF96-8CEA-46FF-86C4-4CE0E7609802}" styleName="Светлый стиль 3 - акцент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DF18680-E054-41AD-8BC1-D1AEF772440D}" styleName="Средний стиль 2 -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D7B26C5-4107-4FEC-AEDC-1716B250A1EF}" styleName="Светлый стиль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Средний стиль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7292A2E-F333-43FB-9621-5CBBE7FDCDCB}" styleName="Светлый стиль 2 — акцент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Светлый стиль 2 — акцент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2DE63D5-997A-4646-A377-4702673A728D}" styleName="Светлый стиль 2 — акцент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EB344D84-9AFB-497E-A393-DC336BA19D2E}" styleName="Средний стиль 3 — акцент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Средний стиль 2 —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DBED569-4797-4DF1-A0F4-6AAB3CD982D8}" styleName="Светлый стиль 3 — акцент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Светлый стиль 3 — акцент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D083AE6-46FA-4A59-8FB0-9F97EB10719F}" styleName="Светлый стиль 3 — акцент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799B23B-EC83-4686-B30A-512413B5E67A}" styleName="Светлый стиль 3 — акцент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74C1A8A3-306A-4EB7-A6B1-4F7E0EB9C5D6}" styleName="Средний стиль 3 — акцент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Средний стиль 3 — акцент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DA37D80-6434-44D0-A028-1B22A696006F}" styleName="Светлый стиль 3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16DA210-FB5B-4158-B5E0-FEB733F419BA}" styleName="Светлый стиль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1EBBBCC-DAD2-459C-BE2E-F6DE35CF9A28}" styleName="Темный стиль 2 — акцент 3/акцент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68" autoAdjust="0"/>
    <p:restoredTop sz="91837" autoAdjust="0"/>
  </p:normalViewPr>
  <p:slideViewPr>
    <p:cSldViewPr>
      <p:cViewPr varScale="1">
        <p:scale>
          <a:sx n="83" d="100"/>
          <a:sy n="83" d="100"/>
        </p:scale>
        <p:origin x="-96" y="-222"/>
      </p:cViewPr>
      <p:guideLst>
        <p:guide orient="horz" pos="2160"/>
        <p:guide pos="384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5" y="1"/>
            <a:ext cx="2951163" cy="496888"/>
          </a:xfrm>
          <a:prstGeom prst="rect">
            <a:avLst/>
          </a:prstGeom>
        </p:spPr>
        <p:txBody>
          <a:bodyPr vert="horz" lIns="86826" tIns="43413" rIns="86826" bIns="43413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56046" y="1"/>
            <a:ext cx="2951162" cy="496888"/>
          </a:xfrm>
          <a:prstGeom prst="rect">
            <a:avLst/>
          </a:prstGeom>
        </p:spPr>
        <p:txBody>
          <a:bodyPr vert="horz" lIns="86826" tIns="43413" rIns="86826" bIns="43413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01B1FDCD-DE45-4002-B70E-406B07999CB0}" type="datetimeFigureOut">
              <a:rPr lang="ru-RU"/>
              <a:pPr>
                <a:defRPr/>
              </a:pPr>
              <a:t>30.07.2020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5" y="9442450"/>
            <a:ext cx="2951163" cy="496888"/>
          </a:xfrm>
          <a:prstGeom prst="rect">
            <a:avLst/>
          </a:prstGeom>
        </p:spPr>
        <p:txBody>
          <a:bodyPr vert="horz" lIns="86826" tIns="43413" rIns="86826" bIns="43413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56046" y="9442450"/>
            <a:ext cx="2951162" cy="496888"/>
          </a:xfrm>
          <a:prstGeom prst="rect">
            <a:avLst/>
          </a:prstGeom>
        </p:spPr>
        <p:txBody>
          <a:bodyPr vert="horz" lIns="86826" tIns="43413" rIns="86826" bIns="43413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6D8BD322-FC85-451F-9FB9-16F6BFB90A3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25690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5" y="1"/>
            <a:ext cx="2951163" cy="496888"/>
          </a:xfrm>
          <a:prstGeom prst="rect">
            <a:avLst/>
          </a:prstGeom>
        </p:spPr>
        <p:txBody>
          <a:bodyPr vert="horz" lIns="86826" tIns="43413" rIns="86826" bIns="43413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56046" y="1"/>
            <a:ext cx="2951162" cy="496888"/>
          </a:xfrm>
          <a:prstGeom prst="rect">
            <a:avLst/>
          </a:prstGeom>
        </p:spPr>
        <p:txBody>
          <a:bodyPr vert="horz" lIns="86826" tIns="43413" rIns="86826" bIns="43413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AE7F148E-32A1-45CB-82F7-B4296F46199E}" type="datetimeFigureOut">
              <a:rPr lang="ru-RU"/>
              <a:pPr>
                <a:defRPr/>
              </a:pPr>
              <a:t>30.07.2020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7713"/>
            <a:ext cx="6627812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6826" tIns="43413" rIns="86826" bIns="43413" rtlCol="0" anchor="ctr"/>
          <a:lstStyle/>
          <a:p>
            <a:pPr lv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1048" y="4721234"/>
            <a:ext cx="5446713" cy="4473575"/>
          </a:xfrm>
          <a:prstGeom prst="rect">
            <a:avLst/>
          </a:prstGeom>
        </p:spPr>
        <p:txBody>
          <a:bodyPr vert="horz" lIns="86826" tIns="43413" rIns="86826" bIns="43413" rtlCol="0"/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5" y="9442450"/>
            <a:ext cx="2951163" cy="496888"/>
          </a:xfrm>
          <a:prstGeom prst="rect">
            <a:avLst/>
          </a:prstGeom>
        </p:spPr>
        <p:txBody>
          <a:bodyPr vert="horz" lIns="86826" tIns="43413" rIns="86826" bIns="43413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56046" y="9442450"/>
            <a:ext cx="2951162" cy="496888"/>
          </a:xfrm>
          <a:prstGeom prst="rect">
            <a:avLst/>
          </a:prstGeom>
        </p:spPr>
        <p:txBody>
          <a:bodyPr vert="horz" lIns="86826" tIns="43413" rIns="86826" bIns="43413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C9693A8D-F362-4C5A-97EA-3F9F4B80703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944305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05571" indent="-27137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85488" indent="-21709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19687" indent="-21709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953882" indent="-21709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388077" indent="-21709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822274" indent="-21709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56470" indent="-21709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90666" indent="-21709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2815DB9-7885-467F-BA74-9250BF5D5BCF}" type="slidenum">
              <a:rPr lang="ru-RU" altLang="ru-RU" smtClean="0">
                <a:ea typeface="ＭＳ Ｐゴシック" panose="020B0600070205080204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ru-RU" altLang="ru-RU" dirty="0" smtClean="0">
              <a:ea typeface="ＭＳ Ｐゴシック" panose="020B0600070205080204" pitchFamily="34" charset="-128"/>
            </a:endParaRPr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703513" y="504825"/>
            <a:ext cx="4483100" cy="252253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ru-RU" dirty="0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054453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Rectangle 7"/>
          <p:cNvSpPr txBox="1">
            <a:spLocks noGrp="1" noChangeArrowheads="1"/>
          </p:cNvSpPr>
          <p:nvPr/>
        </p:nvSpPr>
        <p:spPr bwMode="auto">
          <a:xfrm>
            <a:off x="3823664" y="10249890"/>
            <a:ext cx="2923682" cy="5401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131" tIns="46066" rIns="92131" bIns="46066" anchor="b"/>
          <a:lstStyle/>
          <a:p>
            <a:pPr algn="r" defTabSz="90725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866EB7C0-2017-40D6-BDCD-F3E941B591E1}" type="slidenum">
              <a:rPr lang="ru-RU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 defTabSz="90725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ru-RU" sz="12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217488" y="812800"/>
            <a:ext cx="7191376" cy="4044950"/>
          </a:xfrm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6179" y="5127520"/>
            <a:ext cx="5398172" cy="4851378"/>
          </a:xfrm>
          <a:noFill/>
          <a:ln/>
        </p:spPr>
        <p:txBody>
          <a:bodyPr lIns="92131" tIns="46066" rIns="92131" bIns="46066"/>
          <a:lstStyle/>
          <a:p>
            <a:pPr eaLnBrk="1" hangingPunct="1"/>
            <a:endParaRPr lang="en-US" dirty="0" smtClean="0">
              <a:latin typeface="Arial" charset="0"/>
              <a:ea typeface="ＭＳ Ｐゴシック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36746213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 txBox="1">
            <a:spLocks noGrp="1" noChangeArrowheads="1"/>
          </p:cNvSpPr>
          <p:nvPr/>
        </p:nvSpPr>
        <p:spPr bwMode="auto">
          <a:xfrm>
            <a:off x="3813397" y="9355011"/>
            <a:ext cx="2916220" cy="495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392" tIns="44699" rIns="89392" bIns="44699" anchor="b"/>
          <a:lstStyle>
            <a:lvl1pPr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fld id="{4156C334-1034-4FBB-8D94-3C1F82F497E3}" type="slidenum">
              <a:rPr lang="ru-RU" altLang="ru-RU" sz="1200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pPr algn="r" eaLnBrk="1" hangingPunct="1"/>
              <a:t>3</a:t>
            </a:fld>
            <a:endParaRPr lang="ru-RU" altLang="ru-RU" sz="1200">
              <a:solidFill>
                <a:srgbClr val="000000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0488" y="736600"/>
            <a:ext cx="6565900" cy="3694113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74077" y="4680670"/>
            <a:ext cx="5384643" cy="443048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9392" tIns="44699" rIns="89392" bIns="44699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ru-RU" dirty="0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496727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 txBox="1">
            <a:spLocks noGrp="1" noChangeArrowheads="1"/>
          </p:cNvSpPr>
          <p:nvPr/>
        </p:nvSpPr>
        <p:spPr bwMode="auto">
          <a:xfrm>
            <a:off x="3813397" y="9355011"/>
            <a:ext cx="2916220" cy="495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392" tIns="44699" rIns="89392" bIns="44699" anchor="b"/>
          <a:lstStyle>
            <a:lvl1pPr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fld id="{4156C334-1034-4FBB-8D94-3C1F82F497E3}" type="slidenum">
              <a:rPr lang="ru-RU" altLang="ru-RU" sz="1200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pPr algn="r" eaLnBrk="1" hangingPunct="1"/>
              <a:t>4</a:t>
            </a:fld>
            <a:endParaRPr lang="ru-RU" altLang="ru-RU" sz="1200">
              <a:solidFill>
                <a:srgbClr val="000000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0488" y="736600"/>
            <a:ext cx="6565900" cy="3694113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74077" y="4680670"/>
            <a:ext cx="5384643" cy="443048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9392" tIns="44699" rIns="89392" bIns="44699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ru-RU" dirty="0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496727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 txBox="1">
            <a:spLocks noGrp="1" noChangeArrowheads="1"/>
          </p:cNvSpPr>
          <p:nvPr/>
        </p:nvSpPr>
        <p:spPr bwMode="auto">
          <a:xfrm>
            <a:off x="3813397" y="9355011"/>
            <a:ext cx="2916220" cy="495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392" tIns="44699" rIns="89392" bIns="44699" anchor="b"/>
          <a:lstStyle>
            <a:lvl1pPr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fld id="{4156C334-1034-4FBB-8D94-3C1F82F497E3}" type="slidenum">
              <a:rPr lang="ru-RU" altLang="ru-RU" sz="1200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pPr algn="r" eaLnBrk="1" hangingPunct="1"/>
              <a:t>5</a:t>
            </a:fld>
            <a:endParaRPr lang="ru-RU" altLang="ru-RU" sz="1200">
              <a:solidFill>
                <a:srgbClr val="000000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0488" y="736600"/>
            <a:ext cx="6565900" cy="3694113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74077" y="4680670"/>
            <a:ext cx="5384643" cy="443048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9392" tIns="44699" rIns="89392" bIns="44699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ru-RU" dirty="0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496727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 txBox="1">
            <a:spLocks noGrp="1" noChangeArrowheads="1"/>
          </p:cNvSpPr>
          <p:nvPr/>
        </p:nvSpPr>
        <p:spPr bwMode="auto">
          <a:xfrm>
            <a:off x="3813397" y="9355011"/>
            <a:ext cx="2916220" cy="495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392" tIns="44699" rIns="89392" bIns="44699" anchor="b"/>
          <a:lstStyle>
            <a:lvl1pPr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fld id="{4156C334-1034-4FBB-8D94-3C1F82F497E3}" type="slidenum">
              <a:rPr lang="ru-RU" altLang="ru-RU" sz="1200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pPr algn="r" eaLnBrk="1" hangingPunct="1"/>
              <a:t>6</a:t>
            </a:fld>
            <a:endParaRPr lang="ru-RU" altLang="ru-RU" sz="1200">
              <a:solidFill>
                <a:srgbClr val="000000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0488" y="736600"/>
            <a:ext cx="6565900" cy="3694113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74077" y="4680670"/>
            <a:ext cx="5384643" cy="443048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9392" tIns="44699" rIns="89392" bIns="44699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ru-RU" dirty="0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496727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 txBox="1">
            <a:spLocks noGrp="1" noChangeArrowheads="1"/>
          </p:cNvSpPr>
          <p:nvPr/>
        </p:nvSpPr>
        <p:spPr bwMode="auto">
          <a:xfrm>
            <a:off x="3813397" y="9355011"/>
            <a:ext cx="2916220" cy="495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392" tIns="44699" rIns="89392" bIns="44699" anchor="b"/>
          <a:lstStyle>
            <a:lvl1pPr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fld id="{4156C334-1034-4FBB-8D94-3C1F82F497E3}" type="slidenum">
              <a:rPr lang="ru-RU" altLang="ru-RU" sz="1200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pPr algn="r" eaLnBrk="1" hangingPunct="1"/>
              <a:t>7</a:t>
            </a:fld>
            <a:endParaRPr lang="ru-RU" altLang="ru-RU" sz="1200">
              <a:solidFill>
                <a:srgbClr val="000000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0488" y="736600"/>
            <a:ext cx="6565900" cy="3694113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74077" y="4680670"/>
            <a:ext cx="5384643" cy="443048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9392" tIns="44699" rIns="89392" bIns="44699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ru-RU" dirty="0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496727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2" y="2130432"/>
            <a:ext cx="10363201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1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037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074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9112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2149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5186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8224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1261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4298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BA515C-05D6-4077-91DF-7AC40D5EE6EE}" type="datetime1">
              <a:rPr lang="ru-RU" smtClean="0"/>
              <a:pPr>
                <a:defRPr/>
              </a:pPr>
              <a:t>30.07.2020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00FABF-F4F8-4924-B261-B9FD70DA317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8594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5EF9AB-D092-4865-9195-B9455EF01058}" type="datetime1">
              <a:rPr lang="ru-RU" smtClean="0"/>
              <a:pPr>
                <a:defRPr/>
              </a:pPr>
              <a:t>30.07.2020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FC4BEB-851D-483C-91B5-ED3BA185676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6214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3" y="274645"/>
            <a:ext cx="27432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45"/>
            <a:ext cx="80264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439F5E-33A5-4CDC-A602-12199C82EB82}" type="datetime1">
              <a:rPr lang="ru-RU" smtClean="0"/>
              <a:pPr>
                <a:defRPr/>
              </a:pPr>
              <a:t>30.07.2020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CD7512-C2D4-4C6A-AFFE-631188B1ECD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7885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08DF40-0F38-4F31-AF7E-49F12E381E0E}" type="datetime1">
              <a:rPr lang="ru-RU" smtClean="0"/>
              <a:pPr>
                <a:defRPr/>
              </a:pPr>
              <a:t>30.07.2020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6CFEE6-FF25-41BF-9C7A-B6A52CA00C2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6560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7" y="4406907"/>
            <a:ext cx="10363201" cy="1362075"/>
          </a:xfrm>
        </p:spPr>
        <p:txBody>
          <a:bodyPr anchor="t"/>
          <a:lstStyle>
            <a:lvl1pPr algn="l">
              <a:defRPr sz="2657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7" y="2906713"/>
            <a:ext cx="10363201" cy="1500187"/>
          </a:xfrm>
        </p:spPr>
        <p:txBody>
          <a:bodyPr anchor="b"/>
          <a:lstStyle>
            <a:lvl1pPr marL="0" indent="0">
              <a:buNone/>
              <a:defRPr sz="1329">
                <a:solidFill>
                  <a:schemeClr val="tx1">
                    <a:tint val="75000"/>
                  </a:schemeClr>
                </a:solidFill>
              </a:defRPr>
            </a:lvl1pPr>
            <a:lvl2pPr marL="303735" indent="0">
              <a:buNone/>
              <a:defRPr sz="1196">
                <a:solidFill>
                  <a:schemeClr val="tx1">
                    <a:tint val="75000"/>
                  </a:schemeClr>
                </a:solidFill>
              </a:defRPr>
            </a:lvl2pPr>
            <a:lvl3pPr marL="607470" indent="0">
              <a:buNone/>
              <a:defRPr sz="1063">
                <a:solidFill>
                  <a:schemeClr val="tx1">
                    <a:tint val="75000"/>
                  </a:schemeClr>
                </a:solidFill>
              </a:defRPr>
            </a:lvl3pPr>
            <a:lvl4pPr marL="911204" indent="0">
              <a:buNone/>
              <a:defRPr sz="930">
                <a:solidFill>
                  <a:schemeClr val="tx1">
                    <a:tint val="75000"/>
                  </a:schemeClr>
                </a:solidFill>
              </a:defRPr>
            </a:lvl4pPr>
            <a:lvl5pPr marL="1214939" indent="0">
              <a:buNone/>
              <a:defRPr sz="930">
                <a:solidFill>
                  <a:schemeClr val="tx1">
                    <a:tint val="75000"/>
                  </a:schemeClr>
                </a:solidFill>
              </a:defRPr>
            </a:lvl5pPr>
            <a:lvl6pPr marL="1518674" indent="0">
              <a:buNone/>
              <a:defRPr sz="930">
                <a:solidFill>
                  <a:schemeClr val="tx1">
                    <a:tint val="75000"/>
                  </a:schemeClr>
                </a:solidFill>
              </a:defRPr>
            </a:lvl6pPr>
            <a:lvl7pPr marL="1822409" indent="0">
              <a:buNone/>
              <a:defRPr sz="930">
                <a:solidFill>
                  <a:schemeClr val="tx1">
                    <a:tint val="75000"/>
                  </a:schemeClr>
                </a:solidFill>
              </a:defRPr>
            </a:lvl7pPr>
            <a:lvl8pPr marL="2126142" indent="0">
              <a:buNone/>
              <a:defRPr sz="930">
                <a:solidFill>
                  <a:schemeClr val="tx1">
                    <a:tint val="75000"/>
                  </a:schemeClr>
                </a:solidFill>
              </a:defRPr>
            </a:lvl8pPr>
            <a:lvl9pPr marL="2429877" indent="0">
              <a:buNone/>
              <a:defRPr sz="93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DE943-5E94-4315-BB44-0ADBF7EC4B7C}" type="datetime1">
              <a:rPr lang="ru-RU" smtClean="0"/>
              <a:pPr>
                <a:defRPr/>
              </a:pPr>
              <a:t>30.07.2020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D2DD6F-D4C5-4C93-ADEA-7A065FA0588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6776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09600" y="1600206"/>
            <a:ext cx="5384800" cy="4525963"/>
          </a:xfrm>
        </p:spPr>
        <p:txBody>
          <a:bodyPr/>
          <a:lstStyle>
            <a:lvl1pPr>
              <a:defRPr sz="1860"/>
            </a:lvl1pPr>
            <a:lvl2pPr>
              <a:defRPr sz="1595"/>
            </a:lvl2pPr>
            <a:lvl3pPr>
              <a:defRPr sz="1329"/>
            </a:lvl3pPr>
            <a:lvl4pPr>
              <a:defRPr sz="1196"/>
            </a:lvl4pPr>
            <a:lvl5pPr>
              <a:defRPr sz="1196"/>
            </a:lvl5pPr>
            <a:lvl6pPr>
              <a:defRPr sz="1196"/>
            </a:lvl6pPr>
            <a:lvl7pPr>
              <a:defRPr sz="1196"/>
            </a:lvl7pPr>
            <a:lvl8pPr>
              <a:defRPr sz="1196"/>
            </a:lvl8pPr>
            <a:lvl9pPr>
              <a:defRPr sz="1196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97603" y="1600206"/>
            <a:ext cx="5384800" cy="4525963"/>
          </a:xfrm>
        </p:spPr>
        <p:txBody>
          <a:bodyPr/>
          <a:lstStyle>
            <a:lvl1pPr>
              <a:defRPr sz="1860"/>
            </a:lvl1pPr>
            <a:lvl2pPr>
              <a:defRPr sz="1595"/>
            </a:lvl2pPr>
            <a:lvl3pPr>
              <a:defRPr sz="1329"/>
            </a:lvl3pPr>
            <a:lvl4pPr>
              <a:defRPr sz="1196"/>
            </a:lvl4pPr>
            <a:lvl5pPr>
              <a:defRPr sz="1196"/>
            </a:lvl5pPr>
            <a:lvl6pPr>
              <a:defRPr sz="1196"/>
            </a:lvl6pPr>
            <a:lvl7pPr>
              <a:defRPr sz="1196"/>
            </a:lvl7pPr>
            <a:lvl8pPr>
              <a:defRPr sz="1196"/>
            </a:lvl8pPr>
            <a:lvl9pPr>
              <a:defRPr sz="1196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A00B99-0204-4027-8F7E-C624A75E96A2}" type="datetime1">
              <a:rPr lang="ru-RU" smtClean="0"/>
              <a:pPr>
                <a:defRPr/>
              </a:pPr>
              <a:t>30.07.2020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61F31D-8F4C-45CA-9497-826C81BEEFE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6220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3" y="1535113"/>
            <a:ext cx="5386917" cy="639762"/>
          </a:xfrm>
        </p:spPr>
        <p:txBody>
          <a:bodyPr anchor="b"/>
          <a:lstStyle>
            <a:lvl1pPr marL="0" indent="0">
              <a:buNone/>
              <a:defRPr sz="1595" b="1"/>
            </a:lvl1pPr>
            <a:lvl2pPr marL="303735" indent="0">
              <a:buNone/>
              <a:defRPr sz="1329" b="1"/>
            </a:lvl2pPr>
            <a:lvl3pPr marL="607470" indent="0">
              <a:buNone/>
              <a:defRPr sz="1196" b="1"/>
            </a:lvl3pPr>
            <a:lvl4pPr marL="911204" indent="0">
              <a:buNone/>
              <a:defRPr sz="1063" b="1"/>
            </a:lvl4pPr>
            <a:lvl5pPr marL="1214939" indent="0">
              <a:buNone/>
              <a:defRPr sz="1063" b="1"/>
            </a:lvl5pPr>
            <a:lvl6pPr marL="1518674" indent="0">
              <a:buNone/>
              <a:defRPr sz="1063" b="1"/>
            </a:lvl6pPr>
            <a:lvl7pPr marL="1822409" indent="0">
              <a:buNone/>
              <a:defRPr sz="1063" b="1"/>
            </a:lvl7pPr>
            <a:lvl8pPr marL="2126142" indent="0">
              <a:buNone/>
              <a:defRPr sz="1063" b="1"/>
            </a:lvl8pPr>
            <a:lvl9pPr marL="2429877" indent="0">
              <a:buNone/>
              <a:defRPr sz="1063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09603" y="2174875"/>
            <a:ext cx="5386917" cy="3951288"/>
          </a:xfrm>
        </p:spPr>
        <p:txBody>
          <a:bodyPr/>
          <a:lstStyle>
            <a:lvl1pPr>
              <a:defRPr sz="1595"/>
            </a:lvl1pPr>
            <a:lvl2pPr>
              <a:defRPr sz="1329"/>
            </a:lvl2pPr>
            <a:lvl3pPr>
              <a:defRPr sz="1196"/>
            </a:lvl3pPr>
            <a:lvl4pPr>
              <a:defRPr sz="1063"/>
            </a:lvl4pPr>
            <a:lvl5pPr>
              <a:defRPr sz="1063"/>
            </a:lvl5pPr>
            <a:lvl6pPr>
              <a:defRPr sz="1063"/>
            </a:lvl6pPr>
            <a:lvl7pPr>
              <a:defRPr sz="1063"/>
            </a:lvl7pPr>
            <a:lvl8pPr>
              <a:defRPr sz="1063"/>
            </a:lvl8pPr>
            <a:lvl9pPr>
              <a:defRPr sz="1063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72" y="1535113"/>
            <a:ext cx="5389033" cy="639762"/>
          </a:xfrm>
        </p:spPr>
        <p:txBody>
          <a:bodyPr anchor="b"/>
          <a:lstStyle>
            <a:lvl1pPr marL="0" indent="0">
              <a:buNone/>
              <a:defRPr sz="1595" b="1"/>
            </a:lvl1pPr>
            <a:lvl2pPr marL="303735" indent="0">
              <a:buNone/>
              <a:defRPr sz="1329" b="1"/>
            </a:lvl2pPr>
            <a:lvl3pPr marL="607470" indent="0">
              <a:buNone/>
              <a:defRPr sz="1196" b="1"/>
            </a:lvl3pPr>
            <a:lvl4pPr marL="911204" indent="0">
              <a:buNone/>
              <a:defRPr sz="1063" b="1"/>
            </a:lvl4pPr>
            <a:lvl5pPr marL="1214939" indent="0">
              <a:buNone/>
              <a:defRPr sz="1063" b="1"/>
            </a:lvl5pPr>
            <a:lvl6pPr marL="1518674" indent="0">
              <a:buNone/>
              <a:defRPr sz="1063" b="1"/>
            </a:lvl6pPr>
            <a:lvl7pPr marL="1822409" indent="0">
              <a:buNone/>
              <a:defRPr sz="1063" b="1"/>
            </a:lvl7pPr>
            <a:lvl8pPr marL="2126142" indent="0">
              <a:buNone/>
              <a:defRPr sz="1063" b="1"/>
            </a:lvl8pPr>
            <a:lvl9pPr marL="2429877" indent="0">
              <a:buNone/>
              <a:defRPr sz="1063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93372" y="2174875"/>
            <a:ext cx="5389033" cy="3951288"/>
          </a:xfrm>
        </p:spPr>
        <p:txBody>
          <a:bodyPr/>
          <a:lstStyle>
            <a:lvl1pPr>
              <a:defRPr sz="1595"/>
            </a:lvl1pPr>
            <a:lvl2pPr>
              <a:defRPr sz="1329"/>
            </a:lvl2pPr>
            <a:lvl3pPr>
              <a:defRPr sz="1196"/>
            </a:lvl3pPr>
            <a:lvl4pPr>
              <a:defRPr sz="1063"/>
            </a:lvl4pPr>
            <a:lvl5pPr>
              <a:defRPr sz="1063"/>
            </a:lvl5pPr>
            <a:lvl6pPr>
              <a:defRPr sz="1063"/>
            </a:lvl6pPr>
            <a:lvl7pPr>
              <a:defRPr sz="1063"/>
            </a:lvl7pPr>
            <a:lvl8pPr>
              <a:defRPr sz="1063"/>
            </a:lvl8pPr>
            <a:lvl9pPr>
              <a:defRPr sz="1063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EFB2D7-F6DC-4410-B6B3-0C5455EF8228}" type="datetime1">
              <a:rPr lang="ru-RU" smtClean="0"/>
              <a:pPr>
                <a:defRPr/>
              </a:pPr>
              <a:t>30.07.2020</a:t>
            </a:fld>
            <a:endParaRPr lang="ru-RU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4F3847-D991-4DDA-81A3-44C79E6285F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4964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D30F98-D1FA-4A09-A131-46547AFF36AF}" type="datetime1">
              <a:rPr lang="ru-RU" smtClean="0"/>
              <a:pPr>
                <a:defRPr/>
              </a:pPr>
              <a:t>30.07.2020</a:t>
            </a:fld>
            <a:endParaRPr lang="ru-RU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AAA3BA-9630-443D-8407-18911E5454B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2599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706A8A-543F-44EF-997E-D90E6049CA40}" type="datetime1">
              <a:rPr lang="ru-RU" smtClean="0"/>
              <a:pPr>
                <a:defRPr/>
              </a:pPr>
              <a:t>30.07.2020</a:t>
            </a:fld>
            <a:endParaRPr lang="ru-RU"/>
          </a:p>
        </p:txBody>
      </p:sp>
      <p:sp>
        <p:nvSpPr>
          <p:cNvPr id="3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15096C-1EF5-4776-B666-80E383B749F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5470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1329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766733" y="273057"/>
            <a:ext cx="6815667" cy="5853113"/>
          </a:xfrm>
        </p:spPr>
        <p:txBody>
          <a:bodyPr/>
          <a:lstStyle>
            <a:lvl1pPr>
              <a:defRPr sz="2126"/>
            </a:lvl1pPr>
            <a:lvl2pPr>
              <a:defRPr sz="1860"/>
            </a:lvl2pPr>
            <a:lvl3pPr>
              <a:defRPr sz="1595"/>
            </a:lvl3pPr>
            <a:lvl4pPr>
              <a:defRPr sz="1329"/>
            </a:lvl4pPr>
            <a:lvl5pPr>
              <a:defRPr sz="1329"/>
            </a:lvl5pPr>
            <a:lvl6pPr>
              <a:defRPr sz="1329"/>
            </a:lvl6pPr>
            <a:lvl7pPr>
              <a:defRPr sz="1329"/>
            </a:lvl7pPr>
            <a:lvl8pPr>
              <a:defRPr sz="1329"/>
            </a:lvl8pPr>
            <a:lvl9pPr>
              <a:defRPr sz="1329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930"/>
            </a:lvl1pPr>
            <a:lvl2pPr marL="303735" indent="0">
              <a:buNone/>
              <a:defRPr sz="797"/>
            </a:lvl2pPr>
            <a:lvl3pPr marL="607470" indent="0">
              <a:buNone/>
              <a:defRPr sz="665"/>
            </a:lvl3pPr>
            <a:lvl4pPr marL="911204" indent="0">
              <a:buNone/>
              <a:defRPr sz="598"/>
            </a:lvl4pPr>
            <a:lvl5pPr marL="1214939" indent="0">
              <a:buNone/>
              <a:defRPr sz="598"/>
            </a:lvl5pPr>
            <a:lvl6pPr marL="1518674" indent="0">
              <a:buNone/>
              <a:defRPr sz="598"/>
            </a:lvl6pPr>
            <a:lvl7pPr marL="1822409" indent="0">
              <a:buNone/>
              <a:defRPr sz="598"/>
            </a:lvl7pPr>
            <a:lvl8pPr marL="2126142" indent="0">
              <a:buNone/>
              <a:defRPr sz="598"/>
            </a:lvl8pPr>
            <a:lvl9pPr marL="2429877" indent="0">
              <a:buNone/>
              <a:defRPr sz="598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10878B-15BE-4E85-81A9-4D744C18FD7E}" type="datetime1">
              <a:rPr lang="ru-RU" smtClean="0"/>
              <a:pPr>
                <a:defRPr/>
              </a:pPr>
              <a:t>30.07.2020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E4EDDB-F590-4DBA-9780-E4B89C3B7F2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724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1329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2126"/>
            </a:lvl1pPr>
            <a:lvl2pPr marL="303735" indent="0">
              <a:buNone/>
              <a:defRPr sz="1860"/>
            </a:lvl2pPr>
            <a:lvl3pPr marL="607470" indent="0">
              <a:buNone/>
              <a:defRPr sz="1595"/>
            </a:lvl3pPr>
            <a:lvl4pPr marL="911204" indent="0">
              <a:buNone/>
              <a:defRPr sz="1329"/>
            </a:lvl4pPr>
            <a:lvl5pPr marL="1214939" indent="0">
              <a:buNone/>
              <a:defRPr sz="1329"/>
            </a:lvl5pPr>
            <a:lvl6pPr marL="1518674" indent="0">
              <a:buNone/>
              <a:defRPr sz="1329"/>
            </a:lvl6pPr>
            <a:lvl7pPr marL="1822409" indent="0">
              <a:buNone/>
              <a:defRPr sz="1329"/>
            </a:lvl7pPr>
            <a:lvl8pPr marL="2126142" indent="0">
              <a:buNone/>
              <a:defRPr sz="1329"/>
            </a:lvl8pPr>
            <a:lvl9pPr marL="2429877" indent="0">
              <a:buNone/>
              <a:defRPr sz="1329"/>
            </a:lvl9pPr>
          </a:lstStyle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930"/>
            </a:lvl1pPr>
            <a:lvl2pPr marL="303735" indent="0">
              <a:buNone/>
              <a:defRPr sz="797"/>
            </a:lvl2pPr>
            <a:lvl3pPr marL="607470" indent="0">
              <a:buNone/>
              <a:defRPr sz="665"/>
            </a:lvl3pPr>
            <a:lvl4pPr marL="911204" indent="0">
              <a:buNone/>
              <a:defRPr sz="598"/>
            </a:lvl4pPr>
            <a:lvl5pPr marL="1214939" indent="0">
              <a:buNone/>
              <a:defRPr sz="598"/>
            </a:lvl5pPr>
            <a:lvl6pPr marL="1518674" indent="0">
              <a:buNone/>
              <a:defRPr sz="598"/>
            </a:lvl6pPr>
            <a:lvl7pPr marL="1822409" indent="0">
              <a:buNone/>
              <a:defRPr sz="598"/>
            </a:lvl7pPr>
            <a:lvl8pPr marL="2126142" indent="0">
              <a:buNone/>
              <a:defRPr sz="598"/>
            </a:lvl8pPr>
            <a:lvl9pPr marL="2429877" indent="0">
              <a:buNone/>
              <a:defRPr sz="598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10D838-C498-4B90-8EAC-5309189450A9}" type="datetime1">
              <a:rPr lang="ru-RU" smtClean="0"/>
              <a:pPr>
                <a:defRPr/>
              </a:pPr>
              <a:t>30.07.2020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3A22C4-8B43-4A23-B4E3-8E45BAF5F77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8093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Заголовок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заголовка</a:t>
            </a:r>
          </a:p>
        </p:txBody>
      </p:sp>
      <p:sp>
        <p:nvSpPr>
          <p:cNvPr id="1027" name="Текст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текста</a:t>
            </a:r>
          </a:p>
          <a:p>
            <a:pPr lvl="1"/>
            <a:r>
              <a:rPr lang="ru-RU" altLang="ru-RU" smtClean="0"/>
              <a:t>Второй уровень</a:t>
            </a:r>
          </a:p>
          <a:p>
            <a:pPr lvl="2"/>
            <a:r>
              <a:rPr lang="ru-RU" altLang="ru-RU" smtClean="0"/>
              <a:t>Третий уровень</a:t>
            </a:r>
          </a:p>
          <a:p>
            <a:pPr lvl="3"/>
            <a:r>
              <a:rPr lang="ru-RU" altLang="ru-RU" smtClean="0"/>
              <a:t>Четвертый уровень</a:t>
            </a:r>
          </a:p>
          <a:p>
            <a:pPr lvl="4"/>
            <a:r>
              <a:rPr lang="ru-RU" altLang="ru-RU" smtClean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69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797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6DFDAA51-905F-4E8B-9D23-BC6A61876691}" type="datetime1">
              <a:rPr lang="ru-RU" smtClean="0"/>
              <a:pPr>
                <a:defRPr/>
              </a:pPr>
              <a:t>30.07.2020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797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5485" y="6356351"/>
            <a:ext cx="28469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797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8E933987-145F-4555-BF87-25623CD68B5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606425" rtl="0" eaLnBrk="0" fontAlgn="base" hangingPunct="0">
        <a:spcBef>
          <a:spcPct val="0"/>
        </a:spcBef>
        <a:spcAft>
          <a:spcPct val="0"/>
        </a:spcAft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606425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Calibri" pitchFamily="34" charset="0"/>
        </a:defRPr>
      </a:lvl2pPr>
      <a:lvl3pPr algn="ctr" defTabSz="606425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Calibri" pitchFamily="34" charset="0"/>
        </a:defRPr>
      </a:lvl3pPr>
      <a:lvl4pPr algn="ctr" defTabSz="606425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Calibri" pitchFamily="34" charset="0"/>
        </a:defRPr>
      </a:lvl4pPr>
      <a:lvl5pPr algn="ctr" defTabSz="606425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Calibri" pitchFamily="34" charset="0"/>
        </a:defRPr>
      </a:lvl5pPr>
      <a:lvl6pPr marL="342900" algn="ctr" defTabSz="607219" rtl="0" fontAlgn="base">
        <a:spcBef>
          <a:spcPct val="0"/>
        </a:spcBef>
        <a:spcAft>
          <a:spcPct val="0"/>
        </a:spcAft>
        <a:defRPr sz="2850">
          <a:solidFill>
            <a:schemeClr val="tx1"/>
          </a:solidFill>
          <a:latin typeface="Calibri" pitchFamily="34" charset="0"/>
        </a:defRPr>
      </a:lvl6pPr>
      <a:lvl7pPr marL="685800" algn="ctr" defTabSz="607219" rtl="0" fontAlgn="base">
        <a:spcBef>
          <a:spcPct val="0"/>
        </a:spcBef>
        <a:spcAft>
          <a:spcPct val="0"/>
        </a:spcAft>
        <a:defRPr sz="2850">
          <a:solidFill>
            <a:schemeClr val="tx1"/>
          </a:solidFill>
          <a:latin typeface="Calibri" pitchFamily="34" charset="0"/>
        </a:defRPr>
      </a:lvl7pPr>
      <a:lvl8pPr marL="1028700" algn="ctr" defTabSz="607219" rtl="0" fontAlgn="base">
        <a:spcBef>
          <a:spcPct val="0"/>
        </a:spcBef>
        <a:spcAft>
          <a:spcPct val="0"/>
        </a:spcAft>
        <a:defRPr sz="2850">
          <a:solidFill>
            <a:schemeClr val="tx1"/>
          </a:solidFill>
          <a:latin typeface="Calibri" pitchFamily="34" charset="0"/>
        </a:defRPr>
      </a:lvl8pPr>
      <a:lvl9pPr marL="1371600" algn="ctr" defTabSz="607219" rtl="0" fontAlgn="base">
        <a:spcBef>
          <a:spcPct val="0"/>
        </a:spcBef>
        <a:spcAft>
          <a:spcPct val="0"/>
        </a:spcAft>
        <a:defRPr sz="2850">
          <a:solidFill>
            <a:schemeClr val="tx1"/>
          </a:solidFill>
          <a:latin typeface="Calibri" pitchFamily="34" charset="0"/>
        </a:defRPr>
      </a:lvl9pPr>
    </p:titleStyle>
    <p:bodyStyle>
      <a:lvl1pPr marL="227013" indent="-227013" algn="l" defTabSz="60642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492125" indent="-188913" algn="l" defTabSz="60642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757238" indent="-150813" algn="l" defTabSz="60642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062038" indent="-150813" algn="l" defTabSz="60642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365250" indent="-150813" algn="l" defTabSz="60642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70541" indent="-151867" algn="l" defTabSz="607470" rtl="0" eaLnBrk="1" latinLnBrk="0" hangingPunct="1">
        <a:spcBef>
          <a:spcPct val="20000"/>
        </a:spcBef>
        <a:buFont typeface="Arial" panose="020B0604020202020204" pitchFamily="34" charset="0"/>
        <a:buChar char="•"/>
        <a:defRPr sz="1329" kern="1200">
          <a:solidFill>
            <a:schemeClr val="tx1"/>
          </a:solidFill>
          <a:latin typeface="+mn-lt"/>
          <a:ea typeface="+mn-ea"/>
          <a:cs typeface="+mn-cs"/>
        </a:defRPr>
      </a:lvl6pPr>
      <a:lvl7pPr marL="1974275" indent="-151867" algn="l" defTabSz="607470" rtl="0" eaLnBrk="1" latinLnBrk="0" hangingPunct="1">
        <a:spcBef>
          <a:spcPct val="20000"/>
        </a:spcBef>
        <a:buFont typeface="Arial" panose="020B0604020202020204" pitchFamily="34" charset="0"/>
        <a:buChar char="•"/>
        <a:defRPr sz="1329" kern="1200">
          <a:solidFill>
            <a:schemeClr val="tx1"/>
          </a:solidFill>
          <a:latin typeface="+mn-lt"/>
          <a:ea typeface="+mn-ea"/>
          <a:cs typeface="+mn-cs"/>
        </a:defRPr>
      </a:lvl7pPr>
      <a:lvl8pPr marL="2278010" indent="-151867" algn="l" defTabSz="607470" rtl="0" eaLnBrk="1" latinLnBrk="0" hangingPunct="1">
        <a:spcBef>
          <a:spcPct val="20000"/>
        </a:spcBef>
        <a:buFont typeface="Arial" panose="020B0604020202020204" pitchFamily="34" charset="0"/>
        <a:buChar char="•"/>
        <a:defRPr sz="1329" kern="1200">
          <a:solidFill>
            <a:schemeClr val="tx1"/>
          </a:solidFill>
          <a:latin typeface="+mn-lt"/>
          <a:ea typeface="+mn-ea"/>
          <a:cs typeface="+mn-cs"/>
        </a:defRPr>
      </a:lvl8pPr>
      <a:lvl9pPr marL="2581745" indent="-151867" algn="l" defTabSz="607470" rtl="0" eaLnBrk="1" latinLnBrk="0" hangingPunct="1">
        <a:spcBef>
          <a:spcPct val="20000"/>
        </a:spcBef>
        <a:buFont typeface="Arial" panose="020B0604020202020204" pitchFamily="34" charset="0"/>
        <a:buChar char="•"/>
        <a:defRPr sz="132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07470" rtl="0" eaLnBrk="1" latinLnBrk="0" hangingPunct="1">
        <a:defRPr sz="1196" kern="1200">
          <a:solidFill>
            <a:schemeClr val="tx1"/>
          </a:solidFill>
          <a:latin typeface="+mn-lt"/>
          <a:ea typeface="+mn-ea"/>
          <a:cs typeface="+mn-cs"/>
        </a:defRPr>
      </a:lvl1pPr>
      <a:lvl2pPr marL="303735" algn="l" defTabSz="607470" rtl="0" eaLnBrk="1" latinLnBrk="0" hangingPunct="1">
        <a:defRPr sz="1196" kern="1200">
          <a:solidFill>
            <a:schemeClr val="tx1"/>
          </a:solidFill>
          <a:latin typeface="+mn-lt"/>
          <a:ea typeface="+mn-ea"/>
          <a:cs typeface="+mn-cs"/>
        </a:defRPr>
      </a:lvl2pPr>
      <a:lvl3pPr marL="607470" algn="l" defTabSz="607470" rtl="0" eaLnBrk="1" latinLnBrk="0" hangingPunct="1">
        <a:defRPr sz="1196" kern="1200">
          <a:solidFill>
            <a:schemeClr val="tx1"/>
          </a:solidFill>
          <a:latin typeface="+mn-lt"/>
          <a:ea typeface="+mn-ea"/>
          <a:cs typeface="+mn-cs"/>
        </a:defRPr>
      </a:lvl3pPr>
      <a:lvl4pPr marL="911204" algn="l" defTabSz="607470" rtl="0" eaLnBrk="1" latinLnBrk="0" hangingPunct="1">
        <a:defRPr sz="1196" kern="1200">
          <a:solidFill>
            <a:schemeClr val="tx1"/>
          </a:solidFill>
          <a:latin typeface="+mn-lt"/>
          <a:ea typeface="+mn-ea"/>
          <a:cs typeface="+mn-cs"/>
        </a:defRPr>
      </a:lvl4pPr>
      <a:lvl5pPr marL="1214939" algn="l" defTabSz="607470" rtl="0" eaLnBrk="1" latinLnBrk="0" hangingPunct="1">
        <a:defRPr sz="1196" kern="1200">
          <a:solidFill>
            <a:schemeClr val="tx1"/>
          </a:solidFill>
          <a:latin typeface="+mn-lt"/>
          <a:ea typeface="+mn-ea"/>
          <a:cs typeface="+mn-cs"/>
        </a:defRPr>
      </a:lvl5pPr>
      <a:lvl6pPr marL="1518674" algn="l" defTabSz="607470" rtl="0" eaLnBrk="1" latinLnBrk="0" hangingPunct="1">
        <a:defRPr sz="1196" kern="1200">
          <a:solidFill>
            <a:schemeClr val="tx1"/>
          </a:solidFill>
          <a:latin typeface="+mn-lt"/>
          <a:ea typeface="+mn-ea"/>
          <a:cs typeface="+mn-cs"/>
        </a:defRPr>
      </a:lvl6pPr>
      <a:lvl7pPr marL="1822409" algn="l" defTabSz="607470" rtl="0" eaLnBrk="1" latinLnBrk="0" hangingPunct="1">
        <a:defRPr sz="1196" kern="1200">
          <a:solidFill>
            <a:schemeClr val="tx1"/>
          </a:solidFill>
          <a:latin typeface="+mn-lt"/>
          <a:ea typeface="+mn-ea"/>
          <a:cs typeface="+mn-cs"/>
        </a:defRPr>
      </a:lvl7pPr>
      <a:lvl8pPr marL="2126142" algn="l" defTabSz="607470" rtl="0" eaLnBrk="1" latinLnBrk="0" hangingPunct="1">
        <a:defRPr sz="1196" kern="1200">
          <a:solidFill>
            <a:schemeClr val="tx1"/>
          </a:solidFill>
          <a:latin typeface="+mn-lt"/>
          <a:ea typeface="+mn-ea"/>
          <a:cs typeface="+mn-cs"/>
        </a:defRPr>
      </a:lvl8pPr>
      <a:lvl9pPr marL="2429877" algn="l" defTabSz="607470" rtl="0" eaLnBrk="1" latinLnBrk="0" hangingPunct="1">
        <a:defRPr sz="119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Прямоугольник 12"/>
          <p:cNvSpPr>
            <a:spLocks noChangeArrowheads="1"/>
          </p:cNvSpPr>
          <p:nvPr/>
        </p:nvSpPr>
        <p:spPr bwMode="auto">
          <a:xfrm>
            <a:off x="2214563" y="2211388"/>
            <a:ext cx="7777162" cy="2120900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fontAlgn="auto" hangingPunct="1">
              <a:spcBef>
                <a:spcPct val="0"/>
              </a:spcBef>
              <a:spcAft>
                <a:spcPts val="0"/>
              </a:spcAft>
              <a:buNone/>
              <a:defRPr/>
            </a:pPr>
            <a:endParaRPr lang="ru-RU" altLang="ru-RU" sz="2097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 eaLnBrk="1" fontAlgn="auto" hangingPunct="1">
              <a:spcBef>
                <a:spcPct val="0"/>
              </a:spcBef>
              <a:spcAft>
                <a:spcPts val="0"/>
              </a:spcAft>
              <a:buNone/>
              <a:defRPr/>
            </a:pPr>
            <a:endParaRPr lang="ru-RU" altLang="ru-RU" sz="2097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 eaLnBrk="1" fontAlgn="auto" hangingPunct="1">
              <a:spcBef>
                <a:spcPct val="0"/>
              </a:spcBef>
              <a:spcAft>
                <a:spcPts val="0"/>
              </a:spcAft>
              <a:buNone/>
              <a:defRPr/>
            </a:pPr>
            <a:endParaRPr lang="ru-RU" altLang="ru-RU" sz="2097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 eaLnBrk="1" fontAlgn="auto" hangingPunct="1">
              <a:spcBef>
                <a:spcPct val="0"/>
              </a:spcBef>
              <a:spcAft>
                <a:spcPts val="0"/>
              </a:spcAft>
              <a:buNone/>
              <a:defRPr/>
            </a:pPr>
            <a:endParaRPr lang="ru-RU" altLang="ru-RU" sz="2097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 eaLnBrk="1" fontAlgn="auto" hangingPunct="1">
              <a:spcBef>
                <a:spcPct val="0"/>
              </a:spcBef>
              <a:spcAft>
                <a:spcPts val="0"/>
              </a:spcAft>
              <a:buNone/>
              <a:defRPr/>
            </a:pPr>
            <a:endParaRPr lang="ru-RU" altLang="ru-RU" sz="2097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 eaLnBrk="1" fontAlgn="auto" hangingPunct="1">
              <a:spcBef>
                <a:spcPct val="0"/>
              </a:spcBef>
              <a:spcAft>
                <a:spcPts val="0"/>
              </a:spcAft>
              <a:buNone/>
              <a:defRPr/>
            </a:pPr>
            <a:endParaRPr lang="ru-RU" altLang="ru-RU" sz="1348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 eaLnBrk="1" fontAlgn="auto" hangingPunct="1">
              <a:spcBef>
                <a:spcPct val="0"/>
              </a:spcBef>
              <a:spcAft>
                <a:spcPts val="0"/>
              </a:spcAft>
              <a:buNone/>
              <a:defRPr/>
            </a:pPr>
            <a:endParaRPr lang="ru-RU" altLang="ru-RU" sz="1348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Прямоугольник 1"/>
          <p:cNvSpPr>
            <a:spLocks noChangeArrowheads="1"/>
          </p:cNvSpPr>
          <p:nvPr/>
        </p:nvSpPr>
        <p:spPr bwMode="auto">
          <a:xfrm>
            <a:off x="1847528" y="1988840"/>
            <a:ext cx="8856984" cy="206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Основные вопросы </a:t>
            </a:r>
            <a:br>
              <a:rPr lang="ru-RU" altLang="ru-RU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altLang="ru-RU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проведения аттестации </a:t>
            </a:r>
            <a:br>
              <a:rPr lang="ru-RU" altLang="ru-RU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altLang="ru-RU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государственных гражданских служащих Тверской области</a:t>
            </a:r>
            <a:endParaRPr lang="ru-RU" altLang="ru-RU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1055440" y="240453"/>
            <a:ext cx="593963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000" b="1" dirty="0" smtClean="0">
                <a:solidFill>
                  <a:srgbClr val="CCAF0A">
                    <a:lumMod val="75000"/>
                  </a:srgbClr>
                </a:solidFill>
                <a:latin typeface="Times New Roman" pitchFamily="18" charset="0"/>
                <a:cs typeface="Times New Roman" pitchFamily="18" charset="0"/>
              </a:rPr>
              <a:t>ПРАВИТЕЛЬСТВО ТВЕРСКОЙ ОБЛАСТИ</a:t>
            </a:r>
            <a:endParaRPr lang="ru-RU" sz="2000" b="1" dirty="0">
              <a:solidFill>
                <a:srgbClr val="CCAF0A">
                  <a:lumMod val="75000"/>
                </a:srgb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Прямоугольник 15"/>
          <p:cNvSpPr>
            <a:spLocks noChangeArrowheads="1"/>
          </p:cNvSpPr>
          <p:nvPr/>
        </p:nvSpPr>
        <p:spPr bwMode="auto">
          <a:xfrm>
            <a:off x="4871864" y="5877272"/>
            <a:ext cx="3024336" cy="646331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auto" hangingPunct="1"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ru-RU" altLang="ru-RU" sz="1800" b="1" dirty="0">
                <a:solidFill>
                  <a:srgbClr val="CCAF0A">
                    <a:lumMod val="75000"/>
                  </a:srgbClr>
                </a:solidFill>
                <a:latin typeface="Times New Roman" pitchFamily="18" charset="0"/>
                <a:cs typeface="Times New Roman" pitchFamily="18" charset="0"/>
              </a:rPr>
              <a:t>г. Тверь</a:t>
            </a:r>
          </a:p>
          <a:p>
            <a:pPr algn="ctr" eaLnBrk="1" fontAlgn="auto" hangingPunct="1"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ru-RU" altLang="ru-RU" sz="1800" b="1" dirty="0" smtClean="0">
                <a:solidFill>
                  <a:srgbClr val="CCAF0A">
                    <a:lumMod val="75000"/>
                  </a:srgbClr>
                </a:solidFill>
                <a:latin typeface="Times New Roman" pitchFamily="18" charset="0"/>
                <a:cs typeface="Times New Roman" pitchFamily="18" charset="0"/>
              </a:rPr>
              <a:t>17 июля 2020 </a:t>
            </a:r>
            <a:r>
              <a:rPr lang="ru-RU" altLang="ru-RU" sz="1800" b="1" dirty="0">
                <a:solidFill>
                  <a:srgbClr val="CCAF0A">
                    <a:lumMod val="75000"/>
                  </a:srgbClr>
                </a:solidFill>
                <a:latin typeface="Times New Roman" pitchFamily="18" charset="0"/>
                <a:cs typeface="Times New Roman" pitchFamily="18" charset="0"/>
              </a:rPr>
              <a:t>года</a:t>
            </a:r>
          </a:p>
        </p:txBody>
      </p:sp>
      <p:pic>
        <p:nvPicPr>
          <p:cNvPr id="7" name="Рисунок 1"/>
          <p:cNvPicPr>
            <a:picLocks noChangeAspect="1" noChangeArrowheads="1"/>
          </p:cNvPicPr>
          <p:nvPr/>
        </p:nvPicPr>
        <p:blipFill>
          <a:blip r:embed="rId3" cstate="print">
            <a:lum contrast="12000"/>
          </a:blip>
          <a:srcRect l="5005"/>
          <a:stretch>
            <a:fillRect/>
          </a:stretch>
        </p:blipFill>
        <p:spPr bwMode="auto">
          <a:xfrm>
            <a:off x="191344" y="125154"/>
            <a:ext cx="756000" cy="93848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0335865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9912424" y="6381328"/>
            <a:ext cx="20574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C1937B6-D7D2-40B4-A86C-857397AF1E14}" type="slidenum">
              <a:rPr kumimoji="0" lang="ru-RU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8" name="Рисунок 1"/>
          <p:cNvPicPr>
            <a:picLocks noChangeAspect="1" noChangeArrowheads="1"/>
          </p:cNvPicPr>
          <p:nvPr/>
        </p:nvPicPr>
        <p:blipFill>
          <a:blip r:embed="rId3" cstate="print">
            <a:lum contrast="12000"/>
          </a:blip>
          <a:srcRect l="5005"/>
          <a:stretch>
            <a:fillRect/>
          </a:stretch>
        </p:blipFill>
        <p:spPr bwMode="auto">
          <a:xfrm>
            <a:off x="191344" y="125154"/>
            <a:ext cx="756000" cy="938483"/>
          </a:xfrm>
          <a:prstGeom prst="rect">
            <a:avLst/>
          </a:prstGeom>
          <a:noFill/>
        </p:spPr>
      </p:pic>
      <p:sp>
        <p:nvSpPr>
          <p:cNvPr id="10" name="Прямоугольник 17"/>
          <p:cNvSpPr>
            <a:spLocks noChangeArrowheads="1"/>
          </p:cNvSpPr>
          <p:nvPr/>
        </p:nvSpPr>
        <p:spPr bwMode="auto">
          <a:xfrm>
            <a:off x="2869208" y="394340"/>
            <a:ext cx="760571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ru-RU" altLang="ru-RU" sz="2000" b="1" dirty="0" smtClean="0">
                <a:solidFill>
                  <a:srgbClr val="CCAF0A">
                    <a:lumMod val="75000"/>
                  </a:srgbClr>
                </a:solidFill>
                <a:latin typeface="Times New Roman" pitchFamily="18" charset="0"/>
                <a:cs typeface="Times New Roman" pitchFamily="18" charset="0"/>
              </a:rPr>
              <a:t>ПРАВОВОЕ РЕГУЛИРОВАНИЕ </a:t>
            </a:r>
            <a:endParaRPr lang="ru-RU" altLang="ru-RU" sz="2000" b="1" dirty="0">
              <a:solidFill>
                <a:srgbClr val="CCAF0A">
                  <a:lumMod val="75000"/>
                </a:srgb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Rectangle 7"/>
          <p:cNvSpPr>
            <a:spLocks noGrp="1" noChangeArrowheads="1"/>
          </p:cNvSpPr>
          <p:nvPr>
            <p:ph idx="1"/>
          </p:nvPr>
        </p:nvSpPr>
        <p:spPr>
          <a:xfrm>
            <a:off x="1847528" y="1268760"/>
            <a:ext cx="9073008" cy="514032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endParaRPr lang="ru-RU" sz="2200" b="1" dirty="0" smtClean="0">
              <a:solidFill>
                <a:srgbClr val="003366"/>
              </a:solidFill>
            </a:endParaRPr>
          </a:p>
          <a:p>
            <a:pPr algn="just" eaLnBrk="1" hangingPunct="1">
              <a:buFont typeface="Wingdings" pitchFamily="2" charset="2"/>
              <a:buNone/>
            </a:pPr>
            <a:r>
              <a:rPr lang="en-US" sz="2200" b="1" dirty="0" smtClean="0">
                <a:solidFill>
                  <a:srgbClr val="003366"/>
                </a:solidFill>
              </a:rPr>
              <a:t>- 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Статья 48 Федерального закона от 27.07.2004  № 79-ФЗ «О государственной гражданской службе Российской Федерации»</a:t>
            </a:r>
          </a:p>
          <a:p>
            <a:pPr algn="just" eaLnBrk="1" hangingPunct="1">
              <a:buFontTx/>
              <a:buChar char="-"/>
            </a:pPr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buClr>
                <a:srgbClr val="003366"/>
              </a:buClr>
              <a:buFont typeface="Wingdings" pitchFamily="2" charset="2"/>
              <a:buNone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Указ Президента Российской Федерации от 01.02.2005 № 110 «О проведении аттестации государственных гражданских служащих Российской Федерации»</a:t>
            </a:r>
          </a:p>
          <a:p>
            <a:pPr algn="just" eaLnBrk="1" hangingPunct="1">
              <a:buClr>
                <a:srgbClr val="003366"/>
              </a:buClr>
              <a:buFont typeface="Wingdings" pitchFamily="2" charset="2"/>
              <a:buNone/>
            </a:pPr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itchFamily="2" charset="2"/>
              <a:buNone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 Распоряжение Правительства Тверской области от 01.12.2011 № 304-рп «О порядке организации аттестации государственных гражданских служащих исполнительных органов государственной власти Тверской области»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2682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Прямоугольник 12"/>
          <p:cNvSpPr>
            <a:spLocks noChangeArrowheads="1"/>
          </p:cNvSpPr>
          <p:nvPr/>
        </p:nvSpPr>
        <p:spPr bwMode="auto">
          <a:xfrm>
            <a:off x="1532239" y="411677"/>
            <a:ext cx="1033024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ru-RU" altLang="ru-RU" sz="2000" b="1" dirty="0" smtClean="0">
                <a:solidFill>
                  <a:srgbClr val="CCAF0A">
                    <a:lumMod val="75000"/>
                  </a:srgbClr>
                </a:solidFill>
                <a:latin typeface="Times New Roman" pitchFamily="18" charset="0"/>
                <a:cs typeface="Times New Roman" pitchFamily="18" charset="0"/>
              </a:rPr>
              <a:t>ЦЕЛЬ, ВИДЫ И ПЕРИОДИЧНОСТЬ АТТЕСТАЦИИ</a:t>
            </a:r>
            <a:endParaRPr lang="ru-RU" altLang="ru-RU" sz="2000" b="1" dirty="0">
              <a:solidFill>
                <a:srgbClr val="CCAF0A">
                  <a:lumMod val="75000"/>
                </a:srgb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Рисунок 1"/>
          <p:cNvPicPr>
            <a:picLocks noChangeAspect="1" noChangeArrowheads="1"/>
          </p:cNvPicPr>
          <p:nvPr/>
        </p:nvPicPr>
        <p:blipFill>
          <a:blip r:embed="rId3" cstate="print">
            <a:lum contrast="12000"/>
          </a:blip>
          <a:srcRect l="5005"/>
          <a:stretch>
            <a:fillRect/>
          </a:stretch>
        </p:blipFill>
        <p:spPr bwMode="auto">
          <a:xfrm>
            <a:off x="191344" y="125154"/>
            <a:ext cx="756000" cy="938483"/>
          </a:xfrm>
          <a:prstGeom prst="rect">
            <a:avLst/>
          </a:prstGeom>
          <a:noFill/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9120336" y="6381328"/>
            <a:ext cx="2846916" cy="365125"/>
          </a:xfrm>
        </p:spPr>
        <p:txBody>
          <a:bodyPr/>
          <a:lstStyle/>
          <a:p>
            <a:pPr>
              <a:defRPr/>
            </a:pPr>
            <a:fld id="{0915096C-1EF5-4776-B666-80E383B749FA}" type="slidenum">
              <a:rPr lang="ru-RU" sz="1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3</a:t>
            </a:fld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2207568" y="1052736"/>
            <a:ext cx="8424863" cy="5257800"/>
          </a:xfrm>
          <a:prstGeom prst="rect">
            <a:avLst/>
          </a:prstGeom>
        </p:spPr>
        <p:txBody>
          <a:bodyPr/>
          <a:lstStyle/>
          <a:p>
            <a:pPr marL="227013" marR="0" lvl="0" indent="-227013" algn="l" defTabSz="606425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kumimoji="0" lang="ru-RU" sz="2000" b="1" i="0" u="sng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Цели:</a:t>
            </a:r>
          </a:p>
          <a:p>
            <a:pPr marL="227013" marR="0" lvl="0" indent="-227013" algn="l" defTabSz="606425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SzTx/>
              <a:buFont typeface="Wingdings" pitchFamily="2" charset="2"/>
              <a:buChar char="Ø"/>
              <a:tabLst/>
              <a:defRPr/>
            </a:pPr>
            <a:r>
              <a:rPr kumimoji="0" lang="ru-RU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Определение соответствия государственного гражданского служащего (далее - ГГС) замещаемой должности на основе оценки его профессиональной служебной деятельности</a:t>
            </a:r>
          </a:p>
          <a:p>
            <a:pPr marL="227013" marR="0" lvl="0" indent="-227013" algn="l" defTabSz="606425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SzTx/>
              <a:buFont typeface="Wingdings" pitchFamily="2" charset="2"/>
              <a:buChar char="Ø"/>
              <a:tabLst/>
              <a:defRPr/>
            </a:pPr>
            <a:r>
              <a:rPr kumimoji="0" lang="ru-RU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Создание условий для:</a:t>
            </a:r>
          </a:p>
          <a:p>
            <a:pPr marL="227013" marR="0" lvl="0" indent="-227013" algn="l" defTabSz="606425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ru-RU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    - формирования кадрового состава ГГС Тверской области</a:t>
            </a:r>
          </a:p>
          <a:p>
            <a:pPr marL="227013" marR="0" lvl="0" indent="-227013" algn="l" defTabSz="606425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ru-RU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    - повышения профессионального уровня ГГС</a:t>
            </a:r>
          </a:p>
          <a:p>
            <a:pPr marL="227013" marR="0" lvl="0" indent="-227013" algn="l" defTabSz="606425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SzTx/>
              <a:buFont typeface="Wingdings" pitchFamily="2" charset="2"/>
              <a:buNone/>
              <a:tabLst/>
              <a:defRPr/>
            </a:pPr>
            <a:endParaRPr kumimoji="0" lang="ru-RU" sz="20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marL="227013" marR="0" lvl="0" indent="-227013" algn="l" defTabSz="606425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000" b="1" i="0" u="sng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 </a:t>
            </a:r>
            <a:r>
              <a:rPr kumimoji="0" lang="ru-RU" sz="2000" b="1" i="0" u="sng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Периодичность проведения: </a:t>
            </a:r>
            <a:r>
              <a:rPr kumimoji="0" lang="ru-RU" sz="2000" b="0" i="1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не реже 1раза в 3 года</a:t>
            </a:r>
          </a:p>
          <a:p>
            <a:pPr marL="227013" marR="0" lvl="0" indent="-227013" algn="l" defTabSz="606425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SzTx/>
              <a:buFont typeface="Wingdings" pitchFamily="2" charset="2"/>
              <a:buNone/>
              <a:tabLst/>
              <a:defRPr/>
            </a:pPr>
            <a:endParaRPr kumimoji="0" lang="ru-RU" sz="20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marL="227013" marR="0" lvl="0" indent="-227013" algn="l" defTabSz="6064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3366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000" b="1" i="0" u="sng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 </a:t>
            </a:r>
            <a:r>
              <a:rPr kumimoji="0" lang="ru-RU" sz="2000" b="1" i="0" u="sng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Виды:</a:t>
            </a:r>
            <a:r>
              <a:rPr kumimoji="0" lang="ru-RU" sz="20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ru-RU" sz="2000" b="0" i="1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очередная</a:t>
            </a:r>
          </a:p>
          <a:p>
            <a:pPr marL="227013" marR="0" lvl="0" indent="-227013" algn="l" defTabSz="6064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3366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ru-RU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 </a:t>
            </a:r>
            <a:r>
              <a:rPr kumimoji="0" lang="ru-RU" sz="2000" b="0" i="1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внеочередная</a:t>
            </a:r>
            <a:r>
              <a:rPr kumimoji="0" lang="ru-RU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ru-RU" sz="20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(по соглашению сторон; по решению </a:t>
            </a:r>
          </a:p>
          <a:p>
            <a:pPr marL="227013" marR="0" lvl="0" indent="-227013" algn="l" defTabSz="6064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3366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ru-RU" sz="20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                                           </a:t>
            </a:r>
            <a:r>
              <a:rPr kumimoji="0" lang="en-US" sz="20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  </a:t>
            </a:r>
            <a:r>
              <a:rPr kumimoji="0" lang="ru-RU" sz="20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представителя нанимателя)</a:t>
            </a:r>
            <a:endParaRPr kumimoji="0" lang="en-US" sz="2000" b="0" i="1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marL="227013" marR="0" lvl="0" indent="-227013" algn="l" defTabSz="606425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7013" marR="0" lvl="0" indent="-227013" algn="l" defTabSz="606425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SzTx/>
              <a:buFont typeface="Wingdings" pitchFamily="2" charset="2"/>
              <a:buChar char="Ø"/>
              <a:tabLst/>
              <a:defRPr/>
            </a:pPr>
            <a:endParaRPr kumimoji="0" lang="ru-RU" sz="2100" b="0" i="0" u="none" strike="noStrike" kern="1200" cap="none" spc="0" normalizeH="0" baseline="0" noProof="0" dirty="0" smtClean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432212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Прямоугольник 12"/>
          <p:cNvSpPr>
            <a:spLocks noChangeArrowheads="1"/>
          </p:cNvSpPr>
          <p:nvPr/>
        </p:nvSpPr>
        <p:spPr bwMode="auto">
          <a:xfrm>
            <a:off x="1199456" y="404664"/>
            <a:ext cx="1033024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ru-RU" altLang="ru-RU" sz="2000" b="1" dirty="0" smtClean="0">
                <a:solidFill>
                  <a:srgbClr val="CCAF0A">
                    <a:lumMod val="75000"/>
                  </a:srgbClr>
                </a:solidFill>
                <a:latin typeface="Times New Roman" pitchFamily="18" charset="0"/>
                <a:cs typeface="Times New Roman" pitchFamily="18" charset="0"/>
              </a:rPr>
              <a:t>СУБЪЕКТЫ АТТЕСТАЦИИ</a:t>
            </a:r>
            <a:endParaRPr lang="ru-RU" altLang="ru-RU" sz="2000" b="1" dirty="0">
              <a:solidFill>
                <a:srgbClr val="CCAF0A">
                  <a:lumMod val="75000"/>
                </a:srgb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Рисунок 1"/>
          <p:cNvPicPr>
            <a:picLocks noChangeAspect="1" noChangeArrowheads="1"/>
          </p:cNvPicPr>
          <p:nvPr/>
        </p:nvPicPr>
        <p:blipFill>
          <a:blip r:embed="rId3" cstate="print">
            <a:lum contrast="12000"/>
          </a:blip>
          <a:srcRect l="5005"/>
          <a:stretch>
            <a:fillRect/>
          </a:stretch>
        </p:blipFill>
        <p:spPr bwMode="auto">
          <a:xfrm>
            <a:off x="191344" y="125154"/>
            <a:ext cx="756000" cy="938483"/>
          </a:xfrm>
          <a:prstGeom prst="rect">
            <a:avLst/>
          </a:prstGeom>
          <a:noFill/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9120336" y="6381328"/>
            <a:ext cx="2846916" cy="365125"/>
          </a:xfrm>
        </p:spPr>
        <p:txBody>
          <a:bodyPr/>
          <a:lstStyle/>
          <a:p>
            <a:pPr>
              <a:defRPr/>
            </a:pPr>
            <a:fld id="{0915096C-1EF5-4776-B666-80E383B749FA}" type="slidenum">
              <a:rPr lang="ru-RU" sz="1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4</a:t>
            </a:fld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703512" y="1268760"/>
            <a:ext cx="8564488" cy="4924425"/>
          </a:xfrm>
          <a:prstGeom prst="rect">
            <a:avLst/>
          </a:prstGeom>
        </p:spPr>
        <p:txBody>
          <a:bodyPr/>
          <a:lstStyle/>
          <a:p>
            <a:pPr marL="227013" marR="0" lvl="0" indent="-227013" algn="l" defTabSz="606425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ru-RU" sz="2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В</a:t>
            </a:r>
            <a:r>
              <a:rPr kumimoji="0" lang="ru-RU" sz="2400" b="1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се ГГС, </a:t>
            </a:r>
            <a:r>
              <a:rPr kumimoji="0" lang="ru-RU" sz="2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кроме:</a:t>
            </a:r>
          </a:p>
          <a:p>
            <a:pPr marL="227013" marR="0" lvl="0" indent="-227013" algn="just" defTabSz="606425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SzTx/>
              <a:buFont typeface="Wingdings" pitchFamily="2" charset="2"/>
              <a:buChar char="Ø"/>
              <a:tabLst/>
              <a:defRPr/>
            </a:pPr>
            <a:endParaRPr kumimoji="0" lang="ru-RU" sz="20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marL="227013" marR="0" lvl="0" indent="-227013" algn="l" defTabSz="606425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SzTx/>
              <a:buFont typeface="Wingdings" pitchFamily="2" charset="2"/>
              <a:buChar char="Ø"/>
              <a:tabLst/>
              <a:defRPr/>
            </a:pPr>
            <a:r>
              <a:rPr kumimoji="0" lang="ru-RU" sz="22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достигших возраста 60 лет</a:t>
            </a:r>
          </a:p>
          <a:p>
            <a:pPr marL="227013" marR="0" lvl="0" indent="-227013" algn="just" defTabSz="606425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SzTx/>
              <a:buFont typeface="Wingdings" pitchFamily="2" charset="2"/>
              <a:buChar char="Ø"/>
              <a:tabLst/>
              <a:defRPr/>
            </a:pPr>
            <a:r>
              <a:rPr kumimoji="0" lang="ru-RU" sz="22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проработавших в замещаемой должности менее года</a:t>
            </a:r>
          </a:p>
          <a:p>
            <a:pPr marL="227013" marR="0" lvl="0" indent="-227013" algn="l" defTabSz="606425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SzTx/>
              <a:buFont typeface="Wingdings" pitchFamily="2" charset="2"/>
              <a:buChar char="Ø"/>
              <a:tabLst/>
              <a:defRPr/>
            </a:pPr>
            <a:r>
              <a:rPr kumimoji="0" lang="ru-RU" sz="22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беременных женщин</a:t>
            </a:r>
          </a:p>
          <a:p>
            <a:pPr marL="227013" marR="0" lvl="0" indent="-227013" algn="just" defTabSz="606425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SzTx/>
              <a:buFont typeface="Wingdings" pitchFamily="2" charset="2"/>
              <a:buChar char="Ø"/>
              <a:tabLst/>
              <a:defRPr/>
            </a:pPr>
            <a:r>
              <a:rPr kumimoji="0" lang="ru-RU" sz="22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находящихся в отпуске по беременности и родам</a:t>
            </a:r>
            <a:endParaRPr kumimoji="0" lang="en-US" sz="22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marL="227013" marR="0" lvl="0" indent="-227013" algn="just" defTabSz="606425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SzTx/>
              <a:buFont typeface="Wingdings" pitchFamily="2" charset="2"/>
              <a:buChar char="Ø"/>
              <a:tabLst/>
              <a:defRPr/>
            </a:pPr>
            <a:r>
              <a:rPr kumimoji="0" lang="ru-RU" sz="22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в течение года со дня сдачи квалификационного экзамена</a:t>
            </a:r>
          </a:p>
          <a:p>
            <a:pPr marL="227013" marR="0" lvl="0" indent="-227013" algn="just" defTabSz="606425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SzTx/>
              <a:buFont typeface="Wingdings" pitchFamily="2" charset="2"/>
              <a:buChar char="Ø"/>
              <a:tabLst/>
              <a:defRPr/>
            </a:pPr>
            <a:r>
              <a:rPr kumimoji="0" lang="ru-RU" sz="22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замещающих должности категорий «руководители», «помощники (советники)», с которыми заключен срочный служебный контракт</a:t>
            </a:r>
          </a:p>
          <a:p>
            <a:pPr marL="227013" marR="0" lvl="0" indent="-227013" algn="l" defTabSz="606425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kumimoji="0" lang="en-US" sz="22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32212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Прямоугольник 12"/>
          <p:cNvSpPr>
            <a:spLocks noChangeArrowheads="1"/>
          </p:cNvSpPr>
          <p:nvPr/>
        </p:nvSpPr>
        <p:spPr bwMode="auto">
          <a:xfrm>
            <a:off x="1532239" y="411677"/>
            <a:ext cx="953231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ru-RU" altLang="ru-RU" sz="2000" b="1" dirty="0" smtClean="0">
                <a:solidFill>
                  <a:srgbClr val="CCAF0A">
                    <a:lumMod val="75000"/>
                  </a:srgbClr>
                </a:solidFill>
                <a:latin typeface="Times New Roman" pitchFamily="18" charset="0"/>
                <a:cs typeface="Times New Roman" pitchFamily="18" charset="0"/>
              </a:rPr>
              <a:t>ОРГАНИЗАЦИЯ АТТЕСТАЦИИ</a:t>
            </a:r>
            <a:endParaRPr lang="ru-RU" altLang="ru-RU" sz="2000" b="1" dirty="0">
              <a:solidFill>
                <a:srgbClr val="CCAF0A">
                  <a:lumMod val="75000"/>
                </a:srgb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Рисунок 1"/>
          <p:cNvPicPr>
            <a:picLocks noChangeAspect="1" noChangeArrowheads="1"/>
          </p:cNvPicPr>
          <p:nvPr/>
        </p:nvPicPr>
        <p:blipFill>
          <a:blip r:embed="rId3" cstate="print">
            <a:lum contrast="12000"/>
          </a:blip>
          <a:srcRect l="5005"/>
          <a:stretch>
            <a:fillRect/>
          </a:stretch>
        </p:blipFill>
        <p:spPr bwMode="auto">
          <a:xfrm>
            <a:off x="191344" y="125154"/>
            <a:ext cx="756000" cy="938483"/>
          </a:xfrm>
          <a:prstGeom prst="rect">
            <a:avLst/>
          </a:prstGeom>
          <a:noFill/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9120336" y="6381328"/>
            <a:ext cx="2846916" cy="365125"/>
          </a:xfrm>
        </p:spPr>
        <p:txBody>
          <a:bodyPr/>
          <a:lstStyle/>
          <a:p>
            <a:pPr>
              <a:defRPr/>
            </a:pPr>
            <a:fld id="{0915096C-1EF5-4776-B666-80E383B749FA}" type="slidenum">
              <a:rPr lang="ru-RU" sz="1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5</a:t>
            </a:fld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Содержимое 3"/>
          <p:cNvSpPr txBox="1">
            <a:spLocks/>
          </p:cNvSpPr>
          <p:nvPr/>
        </p:nvSpPr>
        <p:spPr>
          <a:xfrm>
            <a:off x="2135560" y="1268760"/>
            <a:ext cx="8604250" cy="470852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27013" marR="0" lvl="0" indent="-227013" algn="l" defTabSz="606425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SzTx/>
              <a:buFont typeface="Wingdings" pitchFamily="2" charset="2"/>
              <a:buChar char="Ø"/>
              <a:tabLst/>
              <a:defRPr/>
            </a:pPr>
            <a:r>
              <a:rPr kumimoji="0" lang="ru-RU" sz="20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Издание правового акта</a:t>
            </a:r>
          </a:p>
          <a:p>
            <a:pPr marL="227013" marR="0" lvl="0" indent="-227013" algn="l" defTabSz="606425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SzTx/>
              <a:buFont typeface="Wingdings" pitchFamily="2" charset="2"/>
              <a:buChar char="Ø"/>
              <a:tabLst/>
              <a:defRPr/>
            </a:pPr>
            <a:r>
              <a:rPr kumimoji="0" lang="ru-RU" sz="20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Формирование списка аттестуемых</a:t>
            </a:r>
          </a:p>
          <a:p>
            <a:pPr marL="227013" marR="0" lvl="0" indent="-227013" algn="l" defTabSz="606425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SzTx/>
              <a:buFont typeface="Wingdings" pitchFamily="2" charset="2"/>
              <a:buChar char="Ø"/>
              <a:tabLst/>
              <a:defRPr/>
            </a:pPr>
            <a:r>
              <a:rPr kumimoji="0" lang="ru-RU" sz="20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Подготовка графика аттестации</a:t>
            </a:r>
          </a:p>
          <a:p>
            <a:pPr marL="227013" marR="0" lvl="0" indent="-227013" algn="l" defTabSz="606425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SzTx/>
              <a:buFont typeface="Wingdings" pitchFamily="2" charset="2"/>
              <a:buChar char="Ø"/>
              <a:tabLst/>
              <a:defRPr/>
            </a:pPr>
            <a:r>
              <a:rPr kumimoji="0" lang="ru-RU" sz="20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Комплектность документов:</a:t>
            </a:r>
          </a:p>
          <a:p>
            <a:pPr marL="227013" marR="0" lvl="0" indent="-227013" algn="l" defTabSz="606425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SzTx/>
              <a:buFont typeface="Wingdings" pitchFamily="2" charset="2"/>
              <a:buChar char="ü"/>
              <a:tabLst/>
              <a:defRPr/>
            </a:pPr>
            <a:r>
              <a:rPr kumimoji="0" lang="ru-RU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должностной регламент</a:t>
            </a:r>
          </a:p>
          <a:p>
            <a:pPr marL="227013" marR="0" lvl="0" indent="-227013" algn="l" defTabSz="606425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SzTx/>
              <a:buFont typeface="Wingdings" pitchFamily="2" charset="2"/>
              <a:buChar char="ü"/>
              <a:tabLst/>
              <a:defRPr/>
            </a:pPr>
            <a:r>
              <a:rPr kumimoji="0" lang="ru-RU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отзыв</a:t>
            </a:r>
          </a:p>
          <a:p>
            <a:pPr marL="227013" marR="0" lvl="0" indent="-227013" algn="l" defTabSz="606425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SzTx/>
              <a:buFont typeface="Wingdings" pitchFamily="2" charset="2"/>
              <a:buChar char="ü"/>
              <a:tabLst/>
              <a:defRPr/>
            </a:pPr>
            <a:r>
              <a:rPr kumimoji="0" lang="ru-RU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Сведения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ru-RU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о выполненных поручениях, подготовленных документах…</a:t>
            </a:r>
          </a:p>
          <a:p>
            <a:pPr marL="227013" marR="0" lvl="0" indent="-227013" algn="l" defTabSz="606425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SzTx/>
              <a:buFont typeface="Wingdings" pitchFamily="2" charset="2"/>
              <a:buChar char="ü"/>
              <a:tabLst/>
              <a:defRPr/>
            </a:pPr>
            <a:r>
              <a:rPr kumimoji="0" lang="ru-RU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оценочный лист</a:t>
            </a:r>
          </a:p>
          <a:p>
            <a:pPr marL="227013" marR="0" lvl="0" indent="-227013" algn="l" defTabSz="606425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SzTx/>
              <a:buFont typeface="Wingdings" pitchFamily="2" charset="2"/>
              <a:buChar char="ü"/>
              <a:tabLst/>
              <a:defRPr/>
            </a:pPr>
            <a:r>
              <a:rPr kumimoji="0" lang="ru-RU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аттестационный лист</a:t>
            </a:r>
          </a:p>
          <a:p>
            <a:pPr marL="227013" marR="0" lvl="0" indent="-227013" algn="l" defTabSz="606425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SzTx/>
              <a:buFont typeface="Wingdings" pitchFamily="2" charset="2"/>
              <a:buChar char="Ø"/>
              <a:tabLst/>
              <a:defRPr/>
            </a:pPr>
            <a:r>
              <a:rPr kumimoji="0" lang="ru-RU" sz="20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Привлечение к работе независимых экспертов и членов общественных советов при ОИОГВ ТО</a:t>
            </a:r>
          </a:p>
          <a:p>
            <a:pPr marL="227013" marR="0" lvl="0" indent="-227013" algn="l" defTabSz="606425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ru-RU" sz="20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32212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Прямоугольник 12"/>
          <p:cNvSpPr>
            <a:spLocks noChangeArrowheads="1"/>
          </p:cNvSpPr>
          <p:nvPr/>
        </p:nvSpPr>
        <p:spPr bwMode="auto">
          <a:xfrm>
            <a:off x="1532239" y="411677"/>
            <a:ext cx="1033024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ru-RU" altLang="ru-RU" sz="2000" b="1" dirty="0" smtClean="0">
                <a:solidFill>
                  <a:srgbClr val="CCAF0A">
                    <a:lumMod val="75000"/>
                  </a:srgbClr>
                </a:solidFill>
                <a:latin typeface="Times New Roman" pitchFamily="18" charset="0"/>
                <a:cs typeface="Times New Roman" pitchFamily="18" charset="0"/>
              </a:rPr>
              <a:t>АЛГОРИТМ ПРОВЕДЕНИЯ АТТЕСТАЦИИ</a:t>
            </a:r>
            <a:endParaRPr lang="ru-RU" altLang="ru-RU" sz="2000" b="1" dirty="0">
              <a:solidFill>
                <a:srgbClr val="CCAF0A">
                  <a:lumMod val="75000"/>
                </a:srgb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Рисунок 1"/>
          <p:cNvPicPr>
            <a:picLocks noChangeAspect="1" noChangeArrowheads="1"/>
          </p:cNvPicPr>
          <p:nvPr/>
        </p:nvPicPr>
        <p:blipFill>
          <a:blip r:embed="rId3" cstate="print">
            <a:lum contrast="12000"/>
          </a:blip>
          <a:srcRect l="5005"/>
          <a:stretch>
            <a:fillRect/>
          </a:stretch>
        </p:blipFill>
        <p:spPr bwMode="auto">
          <a:xfrm>
            <a:off x="191344" y="125154"/>
            <a:ext cx="756000" cy="938483"/>
          </a:xfrm>
          <a:prstGeom prst="rect">
            <a:avLst/>
          </a:prstGeom>
          <a:noFill/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9120336" y="6381328"/>
            <a:ext cx="2846916" cy="365125"/>
          </a:xfrm>
        </p:spPr>
        <p:txBody>
          <a:bodyPr/>
          <a:lstStyle/>
          <a:p>
            <a:pPr>
              <a:defRPr/>
            </a:pPr>
            <a:fld id="{0915096C-1EF5-4776-B666-80E383B749FA}" type="slidenum">
              <a:rPr lang="ru-RU" sz="1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6</a:t>
            </a:fld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187450" y="1484785"/>
            <a:ext cx="9229030" cy="729620"/>
          </a:xfrm>
          <a:prstGeom prst="rect">
            <a:avLst/>
          </a:prstGeom>
          <a:solidFill>
            <a:srgbClr val="CCCCCC"/>
          </a:solidFill>
          <a:ln w="25400" cap="flat" cmpd="sng" algn="ctr">
            <a:solidFill>
              <a:srgbClr val="CCCCCC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srgbClr val="CC0000">
                    <a:lumMod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Анализ представленных документов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1187450" y="2349500"/>
            <a:ext cx="9229030" cy="574675"/>
          </a:xfrm>
          <a:prstGeom prst="rect">
            <a:avLst/>
          </a:prstGeom>
          <a:solidFill>
            <a:srgbClr val="CCCCCC"/>
          </a:solidFill>
          <a:ln w="25400" cap="flat" cmpd="sng" algn="ctr">
            <a:solidFill>
              <a:srgbClr val="CCCCCC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srgbClr val="CC0000">
                    <a:lumMod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Выступление аттестуемого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600" b="0" i="0" u="none" strike="noStrike" kern="0" cap="none" spc="0" normalizeH="0" baseline="0" noProof="0" dirty="0">
                <a:ln>
                  <a:noFill/>
                </a:ln>
                <a:solidFill>
                  <a:srgbClr val="CC0000">
                    <a:lumMod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(в случае необходимости – сообщение руководителя)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1187450" y="3068638"/>
            <a:ext cx="9229030" cy="576262"/>
          </a:xfrm>
          <a:prstGeom prst="rect">
            <a:avLst/>
          </a:prstGeom>
          <a:solidFill>
            <a:srgbClr val="CCCCCC"/>
          </a:solidFill>
          <a:ln w="25400" cap="flat" cmpd="sng" algn="ctr">
            <a:solidFill>
              <a:srgbClr val="CCCCCC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srgbClr val="CC0000">
                    <a:lumMod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Собеседование 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1187450" y="3789363"/>
            <a:ext cx="9229030" cy="647700"/>
          </a:xfrm>
          <a:prstGeom prst="rect">
            <a:avLst/>
          </a:prstGeom>
          <a:solidFill>
            <a:srgbClr val="CCCCCC"/>
          </a:solidFill>
          <a:ln w="25400" cap="flat" cmpd="sng" algn="ctr">
            <a:solidFill>
              <a:srgbClr val="CCCCCC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rgbClr val="CC0000">
                  <a:lumMod val="75000"/>
                </a:srgb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srgbClr val="CC0000">
                    <a:lumMod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Обсуждение, оценка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600" b="0" i="0" u="none" strike="noStrike" kern="0" cap="none" spc="0" normalizeH="0" baseline="0" noProof="0" dirty="0">
                <a:ln>
                  <a:noFill/>
                </a:ln>
                <a:solidFill>
                  <a:srgbClr val="CC0000">
                    <a:lumMod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в отсутствие аттестуемого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rgbClr val="CC0000">
                  <a:lumMod val="75000"/>
                </a:srgb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1187450" y="4581525"/>
            <a:ext cx="9229030" cy="576263"/>
          </a:xfrm>
          <a:prstGeom prst="rect">
            <a:avLst/>
          </a:prstGeom>
          <a:solidFill>
            <a:srgbClr val="CCCCCC"/>
          </a:solidFill>
          <a:ln w="25400" cap="flat" cmpd="sng" algn="ctr">
            <a:solidFill>
              <a:srgbClr val="CCCCCC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srgbClr val="CC0000">
                    <a:lumMod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Принятие решения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600" b="0" i="0" u="none" strike="noStrike" kern="0" cap="none" spc="0" normalizeH="0" baseline="0" noProof="0" dirty="0">
                <a:ln>
                  <a:noFill/>
                </a:ln>
                <a:solidFill>
                  <a:srgbClr val="CC0000">
                    <a:lumMod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в отсутствие аттестуемого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1187450" y="5373687"/>
            <a:ext cx="9229030" cy="503237"/>
          </a:xfrm>
          <a:prstGeom prst="rect">
            <a:avLst/>
          </a:prstGeom>
          <a:solidFill>
            <a:srgbClr val="CCCCCC"/>
          </a:solidFill>
          <a:ln w="25400" cap="flat" cmpd="sng" algn="ctr">
            <a:solidFill>
              <a:srgbClr val="CCCCCC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srgbClr val="CC0000">
                    <a:lumMod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Объявление результатов аттестации ГГС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600" b="0" i="0" u="none" strike="noStrike" kern="0" cap="none" spc="0" normalizeH="0" baseline="0" noProof="0" dirty="0">
                <a:ln>
                  <a:noFill/>
                </a:ln>
                <a:solidFill>
                  <a:srgbClr val="CC0000">
                    <a:lumMod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(в день аттестации)</a:t>
            </a:r>
          </a:p>
        </p:txBody>
      </p:sp>
      <p:sp>
        <p:nvSpPr>
          <p:cNvPr id="12" name="Стрелка вниз 11"/>
          <p:cNvSpPr/>
          <p:nvPr/>
        </p:nvSpPr>
        <p:spPr>
          <a:xfrm>
            <a:off x="5317777" y="2205831"/>
            <a:ext cx="484188" cy="287338"/>
          </a:xfrm>
          <a:prstGeom prst="downArrow">
            <a:avLst/>
          </a:prstGeom>
          <a:solidFill>
            <a:srgbClr val="CCCC66"/>
          </a:solidFill>
          <a:ln w="38100" cap="flat" cmpd="sng" algn="ctr">
            <a:solidFill>
              <a:srgbClr val="FFFFFF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3" name="Стрелка вниз 12"/>
          <p:cNvSpPr/>
          <p:nvPr/>
        </p:nvSpPr>
        <p:spPr>
          <a:xfrm>
            <a:off x="5317777" y="2852738"/>
            <a:ext cx="484188" cy="288925"/>
          </a:xfrm>
          <a:prstGeom prst="downArrow">
            <a:avLst/>
          </a:prstGeom>
          <a:solidFill>
            <a:srgbClr val="CCCC66"/>
          </a:solidFill>
          <a:ln w="38100" cap="flat" cmpd="sng" algn="ctr">
            <a:solidFill>
              <a:srgbClr val="FFFFFF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6" name="Стрелка вниз 15"/>
          <p:cNvSpPr/>
          <p:nvPr/>
        </p:nvSpPr>
        <p:spPr>
          <a:xfrm>
            <a:off x="5319841" y="3573462"/>
            <a:ext cx="484188" cy="287337"/>
          </a:xfrm>
          <a:prstGeom prst="downArrow">
            <a:avLst/>
          </a:prstGeom>
          <a:solidFill>
            <a:srgbClr val="CCCC66"/>
          </a:solidFill>
          <a:ln w="38100" cap="flat" cmpd="sng" algn="ctr">
            <a:solidFill>
              <a:srgbClr val="FFFFFF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7" name="Стрелка вниз 16"/>
          <p:cNvSpPr/>
          <p:nvPr/>
        </p:nvSpPr>
        <p:spPr>
          <a:xfrm>
            <a:off x="5319841" y="4416426"/>
            <a:ext cx="484188" cy="287338"/>
          </a:xfrm>
          <a:prstGeom prst="downArrow">
            <a:avLst/>
          </a:prstGeom>
          <a:solidFill>
            <a:srgbClr val="CCCC66"/>
          </a:solidFill>
          <a:ln w="38100" cap="flat" cmpd="sng" algn="ctr">
            <a:solidFill>
              <a:srgbClr val="FFFFFF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8" name="Стрелка вниз 17"/>
          <p:cNvSpPr/>
          <p:nvPr/>
        </p:nvSpPr>
        <p:spPr>
          <a:xfrm>
            <a:off x="5317777" y="5101908"/>
            <a:ext cx="484188" cy="288925"/>
          </a:xfrm>
          <a:prstGeom prst="downArrow">
            <a:avLst/>
          </a:prstGeom>
          <a:solidFill>
            <a:srgbClr val="CCCC66"/>
          </a:solidFill>
          <a:ln w="38100" cap="flat" cmpd="sng" algn="ctr">
            <a:solidFill>
              <a:srgbClr val="FFFFFF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432212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Прямоугольник 12"/>
          <p:cNvSpPr>
            <a:spLocks noChangeArrowheads="1"/>
          </p:cNvSpPr>
          <p:nvPr/>
        </p:nvSpPr>
        <p:spPr bwMode="auto">
          <a:xfrm>
            <a:off x="1532239" y="411677"/>
            <a:ext cx="1033024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ru-RU" altLang="ru-RU" sz="2000" b="1" dirty="0" smtClean="0">
                <a:solidFill>
                  <a:srgbClr val="CCAF0A">
                    <a:lumMod val="75000"/>
                  </a:srgbClr>
                </a:solidFill>
                <a:latin typeface="Times New Roman" pitchFamily="18" charset="0"/>
                <a:cs typeface="Times New Roman" pitchFamily="18" charset="0"/>
              </a:rPr>
              <a:t>ВАРИАНТЫ РЕШЕНИЙ АТТЕСТАЦИОННЫХ КОМИССИЙ</a:t>
            </a:r>
            <a:endParaRPr lang="ru-RU" altLang="ru-RU" sz="2000" b="1" dirty="0">
              <a:solidFill>
                <a:srgbClr val="CCAF0A">
                  <a:lumMod val="75000"/>
                </a:srgb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Рисунок 1"/>
          <p:cNvPicPr>
            <a:picLocks noChangeAspect="1" noChangeArrowheads="1"/>
          </p:cNvPicPr>
          <p:nvPr/>
        </p:nvPicPr>
        <p:blipFill>
          <a:blip r:embed="rId3" cstate="print">
            <a:lum contrast="12000"/>
          </a:blip>
          <a:srcRect l="5005"/>
          <a:stretch>
            <a:fillRect/>
          </a:stretch>
        </p:blipFill>
        <p:spPr bwMode="auto">
          <a:xfrm>
            <a:off x="191344" y="125154"/>
            <a:ext cx="756000" cy="938483"/>
          </a:xfrm>
          <a:prstGeom prst="rect">
            <a:avLst/>
          </a:prstGeom>
          <a:noFill/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9120336" y="6381328"/>
            <a:ext cx="2846916" cy="365125"/>
          </a:xfrm>
        </p:spPr>
        <p:txBody>
          <a:bodyPr/>
          <a:lstStyle/>
          <a:p>
            <a:pPr>
              <a:defRPr/>
            </a:pPr>
            <a:fld id="{0915096C-1EF5-4776-B666-80E383B749FA}" type="slidenum">
              <a:rPr lang="ru-RU" sz="1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7</a:t>
            </a:fld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116013" y="1700213"/>
            <a:ext cx="9156451" cy="649287"/>
          </a:xfrm>
          <a:prstGeom prst="rect">
            <a:avLst/>
          </a:prstGeom>
          <a:gradFill rotWithShape="1">
            <a:gsLst>
              <a:gs pos="0">
                <a:srgbClr val="B9B95C">
                  <a:tint val="50000"/>
                  <a:satMod val="300000"/>
                </a:srgbClr>
              </a:gs>
              <a:gs pos="35000">
                <a:srgbClr val="B9B95C">
                  <a:tint val="37000"/>
                  <a:satMod val="300000"/>
                </a:srgbClr>
              </a:gs>
              <a:gs pos="100000">
                <a:srgbClr val="B9B95C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B9B95C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0" cap="none" spc="0" normalizeH="0" baseline="0" noProof="0" dirty="0">
                <a:ln>
                  <a:noFill/>
                </a:ln>
                <a:solidFill>
                  <a:srgbClr val="CC0000">
                    <a:lumMod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Соответствует </a:t>
            </a:r>
            <a:r>
              <a: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srgbClr val="CC0000">
                    <a:lumMod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замещаемой должности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1116013" y="2565400"/>
            <a:ext cx="9156451" cy="863600"/>
          </a:xfrm>
          <a:prstGeom prst="rect">
            <a:avLst/>
          </a:prstGeom>
          <a:gradFill rotWithShape="1">
            <a:gsLst>
              <a:gs pos="0">
                <a:srgbClr val="B9B95C">
                  <a:tint val="50000"/>
                  <a:satMod val="300000"/>
                </a:srgbClr>
              </a:gs>
              <a:gs pos="35000">
                <a:srgbClr val="B9B95C">
                  <a:tint val="37000"/>
                  <a:satMod val="300000"/>
                </a:srgbClr>
              </a:gs>
              <a:gs pos="100000">
                <a:srgbClr val="B9B95C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B9B95C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0" cap="none" spc="0" normalizeH="0" baseline="0" noProof="0" dirty="0">
                <a:ln>
                  <a:noFill/>
                </a:ln>
                <a:solidFill>
                  <a:srgbClr val="CC0000">
                    <a:lumMod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Соответствует </a:t>
            </a:r>
            <a:r>
              <a: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srgbClr val="CC0000">
                    <a:lumMod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замещаемой должности и рекомендуется к включению </a:t>
            </a:r>
            <a:r>
              <a:rPr kumimoji="0" lang="ru-RU" sz="1800" b="1" i="0" u="none" strike="noStrike" kern="0" cap="none" spc="0" normalizeH="0" baseline="0" noProof="0" dirty="0">
                <a:ln>
                  <a:noFill/>
                </a:ln>
                <a:solidFill>
                  <a:srgbClr val="CC0000">
                    <a:lumMod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в кадровый резерв </a:t>
            </a:r>
            <a:r>
              <a: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srgbClr val="CC0000">
                    <a:lumMod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для замещения должностей ГГС в порядке должностного роста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1116013" y="3644900"/>
            <a:ext cx="9156451" cy="863600"/>
          </a:xfrm>
          <a:prstGeom prst="rect">
            <a:avLst/>
          </a:prstGeom>
          <a:gradFill rotWithShape="1">
            <a:gsLst>
              <a:gs pos="0">
                <a:srgbClr val="B9B95C">
                  <a:tint val="50000"/>
                  <a:satMod val="300000"/>
                </a:srgbClr>
              </a:gs>
              <a:gs pos="35000">
                <a:srgbClr val="B9B95C">
                  <a:tint val="37000"/>
                  <a:satMod val="300000"/>
                </a:srgbClr>
              </a:gs>
              <a:gs pos="100000">
                <a:srgbClr val="B9B95C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B9B95C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1" i="0" u="none" strike="noStrike" kern="0" cap="none" spc="0" normalizeH="0" baseline="0" noProof="0" dirty="0">
              <a:ln>
                <a:noFill/>
              </a:ln>
              <a:solidFill>
                <a:srgbClr val="CC0000">
                  <a:lumMod val="75000"/>
                </a:srgb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0" cap="none" spc="0" normalizeH="0" baseline="0" noProof="0" dirty="0">
                <a:ln>
                  <a:noFill/>
                </a:ln>
                <a:solidFill>
                  <a:srgbClr val="CC0000">
                    <a:lumMod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Соответствует </a:t>
            </a:r>
            <a:r>
              <a: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srgbClr val="CC0000">
                    <a:lumMod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замещаемой должности</a:t>
            </a:r>
            <a:r>
              <a: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srgbClr val="CC0000">
                    <a:lumMod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гражданской службы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srgbClr val="CC0000">
                    <a:lumMod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при </a:t>
            </a:r>
            <a:r>
              <a:rPr kumimoji="0" lang="ru-RU" sz="1800" b="1" i="0" u="none" strike="noStrike" kern="0" cap="none" spc="0" normalizeH="0" baseline="0" noProof="0" dirty="0">
                <a:ln>
                  <a:noFill/>
                </a:ln>
                <a:solidFill>
                  <a:srgbClr val="CC0000">
                    <a:lumMod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условии получения дополнительного профессионального образования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1" i="0" u="none" strike="noStrike" kern="0" cap="none" spc="0" normalizeH="0" baseline="0" noProof="0" dirty="0">
              <a:ln>
                <a:noFill/>
              </a:ln>
              <a:solidFill>
                <a:srgbClr val="CC0000">
                  <a:lumMod val="75000"/>
                </a:srgb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1115616" y="4725144"/>
            <a:ext cx="9156848" cy="720080"/>
          </a:xfrm>
          <a:prstGeom prst="rect">
            <a:avLst/>
          </a:prstGeom>
          <a:gradFill rotWithShape="1">
            <a:gsLst>
              <a:gs pos="0">
                <a:srgbClr val="B9B95C">
                  <a:shade val="51000"/>
                  <a:satMod val="130000"/>
                </a:srgbClr>
              </a:gs>
              <a:gs pos="80000">
                <a:srgbClr val="B9B95C">
                  <a:shade val="93000"/>
                  <a:satMod val="130000"/>
                </a:srgbClr>
              </a:gs>
              <a:gs pos="100000">
                <a:srgbClr val="B9B95C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0" cap="none" spc="0" normalizeH="0" baseline="0" noProof="0" dirty="0">
                <a:ln>
                  <a:noFill/>
                </a:ln>
                <a:solidFill>
                  <a:srgbClr val="CC0000">
                    <a:lumMod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Не соответствует </a:t>
            </a:r>
            <a:r>
              <a: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srgbClr val="CC0000">
                    <a:lumMod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замещаемой должности</a:t>
            </a:r>
            <a:r>
              <a: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srgbClr val="CC0000">
                    <a:lumMod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гражданской службы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rgbClr val="CC0000">
                  <a:lumMod val="75000"/>
                </a:srgb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432212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98501</TotalTime>
  <Words>334</Words>
  <Application>Microsoft Office PowerPoint</Application>
  <PresentationFormat>Произвольный</PresentationFormat>
  <Paragraphs>80</Paragraphs>
  <Slides>7</Slides>
  <Notes>7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DepFin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Юлия Забулонская</dc:creator>
  <cp:lastModifiedBy>B12</cp:lastModifiedBy>
  <cp:revision>9623</cp:revision>
  <cp:lastPrinted>2020-05-07T16:18:08Z</cp:lastPrinted>
  <dcterms:created xsi:type="dcterms:W3CDTF">2013-11-12T06:41:49Z</dcterms:created>
  <dcterms:modified xsi:type="dcterms:W3CDTF">2020-07-30T11:15:32Z</dcterms:modified>
</cp:coreProperties>
</file>