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60" r:id="rId4"/>
    <p:sldId id="263" r:id="rId5"/>
    <p:sldId id="262" r:id="rId6"/>
    <p:sldId id="264" r:id="rId7"/>
    <p:sldId id="265" r:id="rId8"/>
  </p:sldIdLst>
  <p:sldSz cx="9144000" cy="6858000" type="screen4x3"/>
  <p:notesSz cx="6808788" cy="9940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31515-107E-4C5B-9134-08986F7B83B7}" type="doc">
      <dgm:prSet loTypeId="urn:microsoft.com/office/officeart/2005/8/layout/hierarchy3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4E701D9D-9AE8-4EE6-BDA1-871768933789}">
      <dgm:prSet phldrT="[Текст]"/>
      <dgm:spPr/>
      <dgm:t>
        <a:bodyPr/>
        <a:lstStyle/>
        <a:p>
          <a:r>
            <a:rPr lang="ru-RU" b="1" dirty="0" smtClean="0">
              <a:solidFill>
                <a:schemeClr val="tx1"/>
              </a:solidFill>
            </a:rPr>
            <a:t>Виды резервов</a:t>
          </a:r>
          <a:endParaRPr lang="ru-RU" b="1" dirty="0">
            <a:solidFill>
              <a:schemeClr val="tx1"/>
            </a:solidFill>
          </a:endParaRPr>
        </a:p>
      </dgm:t>
    </dgm:pt>
    <dgm:pt modelId="{AC837D0D-EE5C-4AB2-9889-E34BD0B41FD6}" type="parTrans" cxnId="{74D25271-AE94-411B-B108-088B91530755}">
      <dgm:prSet/>
      <dgm:spPr/>
      <dgm:t>
        <a:bodyPr/>
        <a:lstStyle/>
        <a:p>
          <a:endParaRPr lang="ru-RU" b="1"/>
        </a:p>
      </dgm:t>
    </dgm:pt>
    <dgm:pt modelId="{F9C597BD-30F2-4ABC-94E5-C2F997BD0234}" type="sibTrans" cxnId="{74D25271-AE94-411B-B108-088B91530755}">
      <dgm:prSet/>
      <dgm:spPr/>
      <dgm:t>
        <a:bodyPr/>
        <a:lstStyle/>
        <a:p>
          <a:endParaRPr lang="ru-RU" b="1"/>
        </a:p>
      </dgm:t>
    </dgm:pt>
    <dgm:pt modelId="{9E96ECF8-4A4A-4531-B44C-19E2F189FD7C}">
      <dgm:prSet phldrT="[Текст]" custT="1"/>
      <dgm:spPr/>
      <dgm:t>
        <a:bodyPr anchor="ctr"/>
        <a:lstStyle/>
        <a:p>
          <a:pPr marL="108000" indent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Резерв управленческих кадров , находящихся под патронажем Президента Российской Федерации</a:t>
          </a:r>
          <a:endParaRPr lang="ru-RU" sz="1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26DDD0-4471-454A-A60B-CB54916E69E3}" type="parTrans" cxnId="{16B4D47C-94AD-42B6-9642-2CC3D47683E5}">
      <dgm:prSet/>
      <dgm:spPr/>
      <dgm:t>
        <a:bodyPr/>
        <a:lstStyle/>
        <a:p>
          <a:endParaRPr lang="ru-RU" b="1"/>
        </a:p>
      </dgm:t>
    </dgm:pt>
    <dgm:pt modelId="{CD6A17FA-8210-4643-A1B1-122274F53D58}" type="sibTrans" cxnId="{16B4D47C-94AD-42B6-9642-2CC3D47683E5}">
      <dgm:prSet/>
      <dgm:spPr/>
      <dgm:t>
        <a:bodyPr/>
        <a:lstStyle/>
        <a:p>
          <a:endParaRPr lang="ru-RU" b="1"/>
        </a:p>
      </dgm:t>
    </dgm:pt>
    <dgm:pt modelId="{59AA954F-88A6-441D-A78B-5EF54047B13D}">
      <dgm:prSet phldrT="[Текст]" custT="1"/>
      <dgm:spPr/>
      <dgm:t>
        <a:bodyPr anchor="ctr"/>
        <a:lstStyle/>
        <a:p>
          <a:pPr marL="108000" indent="0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Резерв управленческих кадров Центрального федерального округа</a:t>
          </a:r>
          <a:endParaRPr lang="ru-RU" sz="1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B9FAC5-B681-49B2-8E07-A262B9C69A38}" type="parTrans" cxnId="{E79C76E9-DF19-4E10-83DF-2595D197AE2C}">
      <dgm:prSet/>
      <dgm:spPr/>
      <dgm:t>
        <a:bodyPr/>
        <a:lstStyle/>
        <a:p>
          <a:endParaRPr lang="ru-RU" b="1"/>
        </a:p>
      </dgm:t>
    </dgm:pt>
    <dgm:pt modelId="{59A2A6AC-D40C-4575-BBFD-35F32D515D6D}" type="sibTrans" cxnId="{E79C76E9-DF19-4E10-83DF-2595D197AE2C}">
      <dgm:prSet/>
      <dgm:spPr/>
      <dgm:t>
        <a:bodyPr/>
        <a:lstStyle/>
        <a:p>
          <a:endParaRPr lang="ru-RU" b="1"/>
        </a:p>
      </dgm:t>
    </dgm:pt>
    <dgm:pt modelId="{699E56A6-A2A9-423F-A60B-0B3E1A762718}">
      <dgm:prSet phldrT="[Текст]" custT="1"/>
      <dgm:spPr/>
      <dgm:t>
        <a:bodyPr anchor="ctr"/>
        <a:lstStyle/>
        <a:p>
          <a:pPr marL="10800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Резерв управленческих кадров Тверской области</a:t>
          </a:r>
          <a:endParaRPr lang="ru-RU" sz="1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3B9610-B61A-4529-B751-8321D5EF1B84}" type="parTrans" cxnId="{3895002C-70D4-4CAF-A4B5-617C0B68BD2A}">
      <dgm:prSet/>
      <dgm:spPr/>
      <dgm:t>
        <a:bodyPr/>
        <a:lstStyle/>
        <a:p>
          <a:endParaRPr lang="ru-RU" b="1"/>
        </a:p>
      </dgm:t>
    </dgm:pt>
    <dgm:pt modelId="{C2CB882F-1C5B-4C41-B15D-DFFCAC053E48}" type="sibTrans" cxnId="{3895002C-70D4-4CAF-A4B5-617C0B68BD2A}">
      <dgm:prSet/>
      <dgm:spPr/>
      <dgm:t>
        <a:bodyPr/>
        <a:lstStyle/>
        <a:p>
          <a:endParaRPr lang="ru-RU" b="1"/>
        </a:p>
      </dgm:t>
    </dgm:pt>
    <dgm:pt modelId="{40F5613A-5EBB-4A68-9269-2EA730CB4E93}">
      <dgm:prSet phldrT="[Текст]" custT="1"/>
      <dgm:spPr/>
      <dgm:t>
        <a:bodyPr anchor="ctr"/>
        <a:lstStyle/>
        <a:p>
          <a:pPr marL="10800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Муниципальный резерв управленческих кадров </a:t>
          </a:r>
        </a:p>
        <a:p>
          <a:pPr marL="10800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Тверской области </a:t>
          </a:r>
          <a:endParaRPr lang="ru-RU" sz="1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247DD6-78F3-491E-B9E3-C00109634A09}" type="parTrans" cxnId="{E1F91129-F0E2-4384-8683-0902C10AAE33}">
      <dgm:prSet/>
      <dgm:spPr/>
      <dgm:t>
        <a:bodyPr/>
        <a:lstStyle/>
        <a:p>
          <a:endParaRPr lang="ru-RU"/>
        </a:p>
      </dgm:t>
    </dgm:pt>
    <dgm:pt modelId="{E901DE39-9990-439D-BB88-CCF9924FCD3E}" type="sibTrans" cxnId="{E1F91129-F0E2-4384-8683-0902C10AAE33}">
      <dgm:prSet/>
      <dgm:spPr/>
      <dgm:t>
        <a:bodyPr/>
        <a:lstStyle/>
        <a:p>
          <a:endParaRPr lang="ru-RU"/>
        </a:p>
      </dgm:t>
    </dgm:pt>
    <dgm:pt modelId="{1946334B-7E08-4D41-A23B-C0FBE6DC92E8}">
      <dgm:prSet phldrT="[Текст]" custT="1"/>
      <dgm:spPr/>
      <dgm:t>
        <a:bodyPr/>
        <a:lstStyle/>
        <a:p>
          <a:pPr marL="108000" indent="0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Федеральный резерв управленческих кадров</a:t>
          </a:r>
          <a:endParaRPr lang="ru-RU" sz="1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E09742-D676-4D37-93E7-E5AFCAB1AEFB}" type="parTrans" cxnId="{72E6C2B4-8C3E-4AD0-A709-9EEEA9A11762}">
      <dgm:prSet/>
      <dgm:spPr/>
      <dgm:t>
        <a:bodyPr/>
        <a:lstStyle/>
        <a:p>
          <a:endParaRPr lang="ru-RU"/>
        </a:p>
      </dgm:t>
    </dgm:pt>
    <dgm:pt modelId="{D4430E87-772F-4C48-BB2B-FBE8191A0559}" type="sibTrans" cxnId="{72E6C2B4-8C3E-4AD0-A709-9EEEA9A11762}">
      <dgm:prSet/>
      <dgm:spPr/>
      <dgm:t>
        <a:bodyPr/>
        <a:lstStyle/>
        <a:p>
          <a:endParaRPr lang="ru-RU"/>
        </a:p>
      </dgm:t>
    </dgm:pt>
    <dgm:pt modelId="{76F53AFC-8930-4760-99C5-A7BDE3219515}" type="pres">
      <dgm:prSet presAssocID="{D4531515-107E-4C5B-9134-08986F7B83B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FCC6CC9-C051-40EE-99A0-9AD34367B793}" type="pres">
      <dgm:prSet presAssocID="{4E701D9D-9AE8-4EE6-BDA1-871768933789}" presName="root" presStyleCnt="0"/>
      <dgm:spPr/>
    </dgm:pt>
    <dgm:pt modelId="{A53B0C27-C948-482C-8E64-D49EDE938E63}" type="pres">
      <dgm:prSet presAssocID="{4E701D9D-9AE8-4EE6-BDA1-871768933789}" presName="rootComposite" presStyleCnt="0"/>
      <dgm:spPr/>
    </dgm:pt>
    <dgm:pt modelId="{CEFF6423-3953-4908-AEFF-0F27F9F5F4A0}" type="pres">
      <dgm:prSet presAssocID="{4E701D9D-9AE8-4EE6-BDA1-871768933789}" presName="rootText" presStyleLbl="node1" presStyleIdx="0" presStyleCnt="1" custScaleX="1270078" custScaleY="231108"/>
      <dgm:spPr/>
      <dgm:t>
        <a:bodyPr/>
        <a:lstStyle/>
        <a:p>
          <a:endParaRPr lang="ru-RU"/>
        </a:p>
      </dgm:t>
    </dgm:pt>
    <dgm:pt modelId="{FAD6F39F-F548-4BA7-A9A2-0B943A2D7817}" type="pres">
      <dgm:prSet presAssocID="{4E701D9D-9AE8-4EE6-BDA1-871768933789}" presName="rootConnector" presStyleLbl="node1" presStyleIdx="0" presStyleCnt="1"/>
      <dgm:spPr/>
      <dgm:t>
        <a:bodyPr/>
        <a:lstStyle/>
        <a:p>
          <a:endParaRPr lang="ru-RU"/>
        </a:p>
      </dgm:t>
    </dgm:pt>
    <dgm:pt modelId="{739C9259-8F34-4DE9-B989-2F4912460408}" type="pres">
      <dgm:prSet presAssocID="{4E701D9D-9AE8-4EE6-BDA1-871768933789}" presName="childShape" presStyleCnt="0"/>
      <dgm:spPr/>
    </dgm:pt>
    <dgm:pt modelId="{C00D34EA-CAE6-4865-AEB6-38BBD9A3C53F}" type="pres">
      <dgm:prSet presAssocID="{D926DDD0-4471-454A-A60B-CB54916E69E3}" presName="Name13" presStyleLbl="parChTrans1D2" presStyleIdx="0" presStyleCnt="5"/>
      <dgm:spPr/>
      <dgm:t>
        <a:bodyPr/>
        <a:lstStyle/>
        <a:p>
          <a:endParaRPr lang="ru-RU"/>
        </a:p>
      </dgm:t>
    </dgm:pt>
    <dgm:pt modelId="{9701D5A1-519D-4480-A17E-E699112A1A87}" type="pres">
      <dgm:prSet presAssocID="{9E96ECF8-4A4A-4531-B44C-19E2F189FD7C}" presName="childText" presStyleLbl="bgAcc1" presStyleIdx="0" presStyleCnt="5" custScaleX="1223579" custScaleY="2162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6B5CB2-6D81-4B3C-964B-7D3E5A46EDDF}" type="pres">
      <dgm:prSet presAssocID="{16B9FAC5-B681-49B2-8E07-A262B9C69A38}" presName="Name13" presStyleLbl="parChTrans1D2" presStyleIdx="1" presStyleCnt="5"/>
      <dgm:spPr/>
      <dgm:t>
        <a:bodyPr/>
        <a:lstStyle/>
        <a:p>
          <a:endParaRPr lang="ru-RU"/>
        </a:p>
      </dgm:t>
    </dgm:pt>
    <dgm:pt modelId="{908CAA84-E106-4DA5-B092-0EBD3969D200}" type="pres">
      <dgm:prSet presAssocID="{59AA954F-88A6-441D-A78B-5EF54047B13D}" presName="childText" presStyleLbl="bgAcc1" presStyleIdx="1" presStyleCnt="5" custScaleX="1218400" custScaleY="21311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82C15D-F5D3-415F-A0BF-7206924A5EB9}" type="pres">
      <dgm:prSet presAssocID="{D2E09742-D676-4D37-93E7-E5AFCAB1AEFB}" presName="Name13" presStyleLbl="parChTrans1D2" presStyleIdx="2" presStyleCnt="5"/>
      <dgm:spPr/>
    </dgm:pt>
    <dgm:pt modelId="{32D6BD79-4C04-46AA-8675-017BCBE8E277}" type="pres">
      <dgm:prSet presAssocID="{1946334B-7E08-4D41-A23B-C0FBE6DC92E8}" presName="childText" presStyleLbl="bgAcc1" presStyleIdx="2" presStyleCnt="5" custScaleX="1215731" custScaleY="183608" custLinFactNeighborX="1742" custLinFactNeighborY="-1114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6D7FBF-DF11-4878-AE0B-D352FC6D9781}" type="pres">
      <dgm:prSet presAssocID="{AB3B9610-B61A-4529-B751-8321D5EF1B84}" presName="Name13" presStyleLbl="parChTrans1D2" presStyleIdx="3" presStyleCnt="5"/>
      <dgm:spPr/>
      <dgm:t>
        <a:bodyPr/>
        <a:lstStyle/>
        <a:p>
          <a:endParaRPr lang="ru-RU"/>
        </a:p>
      </dgm:t>
    </dgm:pt>
    <dgm:pt modelId="{1B3DD02C-1067-4B54-835F-1AE21CE0F61B}" type="pres">
      <dgm:prSet presAssocID="{699E56A6-A2A9-423F-A60B-0B3E1A762718}" presName="childText" presStyleLbl="bgAcc1" presStyleIdx="3" presStyleCnt="5" custScaleX="1224042" custScaleY="19967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C54D2E-3980-41ED-B72A-660655416F28}" type="pres">
      <dgm:prSet presAssocID="{8B247DD6-78F3-491E-B9E3-C00109634A09}" presName="Name13" presStyleLbl="parChTrans1D2" presStyleIdx="4" presStyleCnt="5"/>
      <dgm:spPr/>
    </dgm:pt>
    <dgm:pt modelId="{696B8F3E-338C-4207-9903-39A941CF0FA3}" type="pres">
      <dgm:prSet presAssocID="{40F5613A-5EBB-4A68-9269-2EA730CB4E93}" presName="childText" presStyleLbl="bgAcc1" presStyleIdx="4" presStyleCnt="5" custScaleX="1224430" custScaleY="25062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B429DE-BB3A-4B2C-B1BC-60B26A03651C}" type="presOf" srcId="{4E701D9D-9AE8-4EE6-BDA1-871768933789}" destId="{FAD6F39F-F548-4BA7-A9A2-0B943A2D7817}" srcOrd="1" destOrd="0" presId="urn:microsoft.com/office/officeart/2005/8/layout/hierarchy3"/>
    <dgm:cxn modelId="{0FAB4A3C-7C04-4136-AB9C-3E3D2D45D089}" type="presOf" srcId="{8B247DD6-78F3-491E-B9E3-C00109634A09}" destId="{7EC54D2E-3980-41ED-B72A-660655416F28}" srcOrd="0" destOrd="0" presId="urn:microsoft.com/office/officeart/2005/8/layout/hierarchy3"/>
    <dgm:cxn modelId="{21BA1D8D-35A9-4A03-91C1-7C2F39656BD5}" type="presOf" srcId="{D2E09742-D676-4D37-93E7-E5AFCAB1AEFB}" destId="{6382C15D-F5D3-415F-A0BF-7206924A5EB9}" srcOrd="0" destOrd="0" presId="urn:microsoft.com/office/officeart/2005/8/layout/hierarchy3"/>
    <dgm:cxn modelId="{9B4F584C-7077-4AC4-9BF3-1206A6C102F4}" type="presOf" srcId="{1946334B-7E08-4D41-A23B-C0FBE6DC92E8}" destId="{32D6BD79-4C04-46AA-8675-017BCBE8E277}" srcOrd="0" destOrd="0" presId="urn:microsoft.com/office/officeart/2005/8/layout/hierarchy3"/>
    <dgm:cxn modelId="{72E6C2B4-8C3E-4AD0-A709-9EEEA9A11762}" srcId="{4E701D9D-9AE8-4EE6-BDA1-871768933789}" destId="{1946334B-7E08-4D41-A23B-C0FBE6DC92E8}" srcOrd="2" destOrd="0" parTransId="{D2E09742-D676-4D37-93E7-E5AFCAB1AEFB}" sibTransId="{D4430E87-772F-4C48-BB2B-FBE8191A0559}"/>
    <dgm:cxn modelId="{145E3D5E-D552-4066-84C2-81FEEBD68938}" type="presOf" srcId="{40F5613A-5EBB-4A68-9269-2EA730CB4E93}" destId="{696B8F3E-338C-4207-9903-39A941CF0FA3}" srcOrd="0" destOrd="0" presId="urn:microsoft.com/office/officeart/2005/8/layout/hierarchy3"/>
    <dgm:cxn modelId="{5E07E2CB-806A-4540-8D42-BE7764A69107}" type="presOf" srcId="{16B9FAC5-B681-49B2-8E07-A262B9C69A38}" destId="{496B5CB2-6D81-4B3C-964B-7D3E5A46EDDF}" srcOrd="0" destOrd="0" presId="urn:microsoft.com/office/officeart/2005/8/layout/hierarchy3"/>
    <dgm:cxn modelId="{F846FC76-2838-42FA-967E-E6A41829F10E}" type="presOf" srcId="{699E56A6-A2A9-423F-A60B-0B3E1A762718}" destId="{1B3DD02C-1067-4B54-835F-1AE21CE0F61B}" srcOrd="0" destOrd="0" presId="urn:microsoft.com/office/officeart/2005/8/layout/hierarchy3"/>
    <dgm:cxn modelId="{1DE35E03-37E1-4129-B494-B7F070835394}" type="presOf" srcId="{59AA954F-88A6-441D-A78B-5EF54047B13D}" destId="{908CAA84-E106-4DA5-B092-0EBD3969D200}" srcOrd="0" destOrd="0" presId="urn:microsoft.com/office/officeart/2005/8/layout/hierarchy3"/>
    <dgm:cxn modelId="{E1F91129-F0E2-4384-8683-0902C10AAE33}" srcId="{4E701D9D-9AE8-4EE6-BDA1-871768933789}" destId="{40F5613A-5EBB-4A68-9269-2EA730CB4E93}" srcOrd="4" destOrd="0" parTransId="{8B247DD6-78F3-491E-B9E3-C00109634A09}" sibTransId="{E901DE39-9990-439D-BB88-CCF9924FCD3E}"/>
    <dgm:cxn modelId="{3895002C-70D4-4CAF-A4B5-617C0B68BD2A}" srcId="{4E701D9D-9AE8-4EE6-BDA1-871768933789}" destId="{699E56A6-A2A9-423F-A60B-0B3E1A762718}" srcOrd="3" destOrd="0" parTransId="{AB3B9610-B61A-4529-B751-8321D5EF1B84}" sibTransId="{C2CB882F-1C5B-4C41-B15D-DFFCAC053E48}"/>
    <dgm:cxn modelId="{E79C76E9-DF19-4E10-83DF-2595D197AE2C}" srcId="{4E701D9D-9AE8-4EE6-BDA1-871768933789}" destId="{59AA954F-88A6-441D-A78B-5EF54047B13D}" srcOrd="1" destOrd="0" parTransId="{16B9FAC5-B681-49B2-8E07-A262B9C69A38}" sibTransId="{59A2A6AC-D40C-4575-BBFD-35F32D515D6D}"/>
    <dgm:cxn modelId="{426AAFAE-28B9-4DD5-BD65-ABE21E9B8274}" type="presOf" srcId="{4E701D9D-9AE8-4EE6-BDA1-871768933789}" destId="{CEFF6423-3953-4908-AEFF-0F27F9F5F4A0}" srcOrd="0" destOrd="0" presId="urn:microsoft.com/office/officeart/2005/8/layout/hierarchy3"/>
    <dgm:cxn modelId="{3CAF698E-54BA-4921-96C6-BE8605F76A69}" type="presOf" srcId="{D4531515-107E-4C5B-9134-08986F7B83B7}" destId="{76F53AFC-8930-4760-99C5-A7BDE3219515}" srcOrd="0" destOrd="0" presId="urn:microsoft.com/office/officeart/2005/8/layout/hierarchy3"/>
    <dgm:cxn modelId="{2A361CF4-D7C6-4218-B06F-EDC6EF3E841A}" type="presOf" srcId="{D926DDD0-4471-454A-A60B-CB54916E69E3}" destId="{C00D34EA-CAE6-4865-AEB6-38BBD9A3C53F}" srcOrd="0" destOrd="0" presId="urn:microsoft.com/office/officeart/2005/8/layout/hierarchy3"/>
    <dgm:cxn modelId="{F48730F5-296C-4472-B4DB-3D4D2271006E}" type="presOf" srcId="{AB3B9610-B61A-4529-B751-8321D5EF1B84}" destId="{6A6D7FBF-DF11-4878-AE0B-D352FC6D9781}" srcOrd="0" destOrd="0" presId="urn:microsoft.com/office/officeart/2005/8/layout/hierarchy3"/>
    <dgm:cxn modelId="{16B4D47C-94AD-42B6-9642-2CC3D47683E5}" srcId="{4E701D9D-9AE8-4EE6-BDA1-871768933789}" destId="{9E96ECF8-4A4A-4531-B44C-19E2F189FD7C}" srcOrd="0" destOrd="0" parTransId="{D926DDD0-4471-454A-A60B-CB54916E69E3}" sibTransId="{CD6A17FA-8210-4643-A1B1-122274F53D58}"/>
    <dgm:cxn modelId="{74D25271-AE94-411B-B108-088B91530755}" srcId="{D4531515-107E-4C5B-9134-08986F7B83B7}" destId="{4E701D9D-9AE8-4EE6-BDA1-871768933789}" srcOrd="0" destOrd="0" parTransId="{AC837D0D-EE5C-4AB2-9889-E34BD0B41FD6}" sibTransId="{F9C597BD-30F2-4ABC-94E5-C2F997BD0234}"/>
    <dgm:cxn modelId="{AC3FD078-9A98-4DCC-80CF-0FCB56FE659B}" type="presOf" srcId="{9E96ECF8-4A4A-4531-B44C-19E2F189FD7C}" destId="{9701D5A1-519D-4480-A17E-E699112A1A87}" srcOrd="0" destOrd="0" presId="urn:microsoft.com/office/officeart/2005/8/layout/hierarchy3"/>
    <dgm:cxn modelId="{682E8D95-E3ED-4FBE-A379-A9AA20437FC6}" type="presParOf" srcId="{76F53AFC-8930-4760-99C5-A7BDE3219515}" destId="{7FCC6CC9-C051-40EE-99A0-9AD34367B793}" srcOrd="0" destOrd="0" presId="urn:microsoft.com/office/officeart/2005/8/layout/hierarchy3"/>
    <dgm:cxn modelId="{73B78650-69F2-452D-A666-105220B3C98C}" type="presParOf" srcId="{7FCC6CC9-C051-40EE-99A0-9AD34367B793}" destId="{A53B0C27-C948-482C-8E64-D49EDE938E63}" srcOrd="0" destOrd="0" presId="urn:microsoft.com/office/officeart/2005/8/layout/hierarchy3"/>
    <dgm:cxn modelId="{768FDA8F-EC7F-4D28-9B55-A87CB2C69CEC}" type="presParOf" srcId="{A53B0C27-C948-482C-8E64-D49EDE938E63}" destId="{CEFF6423-3953-4908-AEFF-0F27F9F5F4A0}" srcOrd="0" destOrd="0" presId="urn:microsoft.com/office/officeart/2005/8/layout/hierarchy3"/>
    <dgm:cxn modelId="{9A4CAEEB-AB8F-4C1A-82BE-31518730E78A}" type="presParOf" srcId="{A53B0C27-C948-482C-8E64-D49EDE938E63}" destId="{FAD6F39F-F548-4BA7-A9A2-0B943A2D7817}" srcOrd="1" destOrd="0" presId="urn:microsoft.com/office/officeart/2005/8/layout/hierarchy3"/>
    <dgm:cxn modelId="{8D68E672-841B-4CD6-A85C-6A6A8F56036F}" type="presParOf" srcId="{7FCC6CC9-C051-40EE-99A0-9AD34367B793}" destId="{739C9259-8F34-4DE9-B989-2F4912460408}" srcOrd="1" destOrd="0" presId="urn:microsoft.com/office/officeart/2005/8/layout/hierarchy3"/>
    <dgm:cxn modelId="{7BB319DE-9823-4279-A1FD-D68BA6F8398C}" type="presParOf" srcId="{739C9259-8F34-4DE9-B989-2F4912460408}" destId="{C00D34EA-CAE6-4865-AEB6-38BBD9A3C53F}" srcOrd="0" destOrd="0" presId="urn:microsoft.com/office/officeart/2005/8/layout/hierarchy3"/>
    <dgm:cxn modelId="{99B1F307-6DC3-43AA-8E15-2B4553BECFC4}" type="presParOf" srcId="{739C9259-8F34-4DE9-B989-2F4912460408}" destId="{9701D5A1-519D-4480-A17E-E699112A1A87}" srcOrd="1" destOrd="0" presId="urn:microsoft.com/office/officeart/2005/8/layout/hierarchy3"/>
    <dgm:cxn modelId="{C3327F90-B958-4F7F-9F05-DEECDECE36EC}" type="presParOf" srcId="{739C9259-8F34-4DE9-B989-2F4912460408}" destId="{496B5CB2-6D81-4B3C-964B-7D3E5A46EDDF}" srcOrd="2" destOrd="0" presId="urn:microsoft.com/office/officeart/2005/8/layout/hierarchy3"/>
    <dgm:cxn modelId="{997B7A4C-4D8D-414A-AE1B-3B6DF23B3138}" type="presParOf" srcId="{739C9259-8F34-4DE9-B989-2F4912460408}" destId="{908CAA84-E106-4DA5-B092-0EBD3969D200}" srcOrd="3" destOrd="0" presId="urn:microsoft.com/office/officeart/2005/8/layout/hierarchy3"/>
    <dgm:cxn modelId="{B7C9257E-EA2F-4C1A-BAB2-462AB8A2F7C3}" type="presParOf" srcId="{739C9259-8F34-4DE9-B989-2F4912460408}" destId="{6382C15D-F5D3-415F-A0BF-7206924A5EB9}" srcOrd="4" destOrd="0" presId="urn:microsoft.com/office/officeart/2005/8/layout/hierarchy3"/>
    <dgm:cxn modelId="{3CA83320-1E5D-44A9-BE70-EC2A1CCD8BCF}" type="presParOf" srcId="{739C9259-8F34-4DE9-B989-2F4912460408}" destId="{32D6BD79-4C04-46AA-8675-017BCBE8E277}" srcOrd="5" destOrd="0" presId="urn:microsoft.com/office/officeart/2005/8/layout/hierarchy3"/>
    <dgm:cxn modelId="{25FD1845-6D5B-43C2-939F-A8CCD60F9DB2}" type="presParOf" srcId="{739C9259-8F34-4DE9-B989-2F4912460408}" destId="{6A6D7FBF-DF11-4878-AE0B-D352FC6D9781}" srcOrd="6" destOrd="0" presId="urn:microsoft.com/office/officeart/2005/8/layout/hierarchy3"/>
    <dgm:cxn modelId="{9B97EFE8-0400-412E-9AD1-2D9E4137399A}" type="presParOf" srcId="{739C9259-8F34-4DE9-B989-2F4912460408}" destId="{1B3DD02C-1067-4B54-835F-1AE21CE0F61B}" srcOrd="7" destOrd="0" presId="urn:microsoft.com/office/officeart/2005/8/layout/hierarchy3"/>
    <dgm:cxn modelId="{71FE2569-8C9E-420F-9F30-F44CC3BDC7FB}" type="presParOf" srcId="{739C9259-8F34-4DE9-B989-2F4912460408}" destId="{7EC54D2E-3980-41ED-B72A-660655416F28}" srcOrd="8" destOrd="0" presId="urn:microsoft.com/office/officeart/2005/8/layout/hierarchy3"/>
    <dgm:cxn modelId="{C0A980E2-9A20-4679-A42C-A4281FDD4301}" type="presParOf" srcId="{739C9259-8F34-4DE9-B989-2F4912460408}" destId="{696B8F3E-338C-4207-9903-39A941CF0FA3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31515-107E-4C5B-9134-08986F7B83B7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4E701D9D-9AE8-4EE6-BDA1-871768933789}">
      <dgm:prSet phldrT="[Текст]"/>
      <dgm:spPr/>
      <dgm:t>
        <a:bodyPr/>
        <a:lstStyle/>
        <a:p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Резерв управленческих кадров , находящихся под патронажем Президента Российской Федерации</a:t>
          </a:r>
          <a:endParaRPr lang="ru-RU" b="1" dirty="0">
            <a:solidFill>
              <a:schemeClr val="tx1"/>
            </a:solidFill>
          </a:endParaRPr>
        </a:p>
      </dgm:t>
    </dgm:pt>
    <dgm:pt modelId="{AC837D0D-EE5C-4AB2-9889-E34BD0B41FD6}" type="parTrans" cxnId="{74D25271-AE94-411B-B108-088B91530755}">
      <dgm:prSet/>
      <dgm:spPr/>
      <dgm:t>
        <a:bodyPr/>
        <a:lstStyle/>
        <a:p>
          <a:endParaRPr lang="ru-RU" b="1"/>
        </a:p>
      </dgm:t>
    </dgm:pt>
    <dgm:pt modelId="{F9C597BD-30F2-4ABC-94E5-C2F997BD0234}" type="sibTrans" cxnId="{74D25271-AE94-411B-B108-088B91530755}">
      <dgm:prSet/>
      <dgm:spPr/>
      <dgm:t>
        <a:bodyPr/>
        <a:lstStyle/>
        <a:p>
          <a:endParaRPr lang="ru-RU" b="1"/>
        </a:p>
      </dgm:t>
    </dgm:pt>
    <dgm:pt modelId="{9E96ECF8-4A4A-4531-B44C-19E2F189FD7C}">
      <dgm:prSet phldrT="[Текст]" custT="1"/>
      <dgm:spPr/>
      <dgm:t>
        <a:bodyPr anchor="ctr"/>
        <a:lstStyle/>
        <a:p>
          <a:pPr marL="180000" marR="0" lvl="0" indent="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Работа по формированию резерва управленческих кадров, находящихся под патронажем Президента Российской Федерации, осуществляется во исполнение перечня поручений Президента Российской Федерации от 01.08.2008. №Пр-1573.</a:t>
          </a:r>
          <a:endParaRPr lang="ru-RU" sz="1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26DDD0-4471-454A-A60B-CB54916E69E3}" type="parTrans" cxnId="{16B4D47C-94AD-42B6-9642-2CC3D47683E5}">
      <dgm:prSet/>
      <dgm:spPr/>
      <dgm:t>
        <a:bodyPr/>
        <a:lstStyle/>
        <a:p>
          <a:endParaRPr lang="ru-RU" b="1"/>
        </a:p>
      </dgm:t>
    </dgm:pt>
    <dgm:pt modelId="{CD6A17FA-8210-4643-A1B1-122274F53D58}" type="sibTrans" cxnId="{16B4D47C-94AD-42B6-9642-2CC3D47683E5}">
      <dgm:prSet/>
      <dgm:spPr/>
      <dgm:t>
        <a:bodyPr/>
        <a:lstStyle/>
        <a:p>
          <a:endParaRPr lang="ru-RU" b="1"/>
        </a:p>
      </dgm:t>
    </dgm:pt>
    <dgm:pt modelId="{AA02FEA3-1B70-4F3C-8155-92BDB429281B}">
      <dgm:prSet phldrT="[Текст]" custT="1"/>
      <dgm:spPr/>
      <dgm:t>
        <a:bodyPr anchor="ctr"/>
        <a:lstStyle/>
        <a:p>
          <a:pPr marL="180000" marR="0" lvl="0" indent="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Резерв формируется Президентом Российской Федерации, по предложениям субъектов Российской Федерации</a:t>
          </a:r>
          <a:endParaRPr lang="ru-RU" sz="1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1050C2-D891-410F-8517-7946FA105A0B}" type="parTrans" cxnId="{8F4DFC7F-69EC-419C-A25E-07A33A506556}">
      <dgm:prSet/>
      <dgm:spPr/>
    </dgm:pt>
    <dgm:pt modelId="{A5820F40-5C92-47AC-B9D6-AD5E03C07F21}" type="sibTrans" cxnId="{8F4DFC7F-69EC-419C-A25E-07A33A506556}">
      <dgm:prSet/>
      <dgm:spPr/>
    </dgm:pt>
    <dgm:pt modelId="{C9F656E5-E742-4B74-82E8-4629EAA4256E}">
      <dgm:prSet phldrT="[Текст]" custT="1"/>
      <dgm:spPr/>
      <dgm:t>
        <a:bodyPr anchor="ctr"/>
        <a:lstStyle/>
        <a:p>
          <a:pPr marL="180000" marR="0" lvl="0" indent="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5F9F00-68D0-4D04-93D3-A7EAD94233CE}" type="parTrans" cxnId="{D2EF74C2-ED2C-4D29-B789-760AC3F0664A}">
      <dgm:prSet/>
      <dgm:spPr/>
    </dgm:pt>
    <dgm:pt modelId="{B7FE231A-B983-403A-8FEB-146CF105A0C0}" type="sibTrans" cxnId="{D2EF74C2-ED2C-4D29-B789-760AC3F0664A}">
      <dgm:prSet/>
      <dgm:spPr/>
    </dgm:pt>
    <dgm:pt modelId="{4C721479-2102-4B0C-AE6C-575999710DFD}" type="pres">
      <dgm:prSet presAssocID="{D4531515-107E-4C5B-9134-08986F7B83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4B88526-59F7-4165-BB2D-5083BB8781BA}" type="pres">
      <dgm:prSet presAssocID="{4E701D9D-9AE8-4EE6-BDA1-871768933789}" presName="linNode" presStyleCnt="0"/>
      <dgm:spPr/>
    </dgm:pt>
    <dgm:pt modelId="{7C6031D0-FF84-4566-B03F-070F92B7E48F}" type="pres">
      <dgm:prSet presAssocID="{4E701D9D-9AE8-4EE6-BDA1-87176893378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99EA1C-DD88-4E6F-95EE-9DDA2B24834F}" type="pres">
      <dgm:prSet presAssocID="{4E701D9D-9AE8-4EE6-BDA1-871768933789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610CC76-DC55-40AF-98AA-EC1ED9619ACB}" type="presOf" srcId="{D4531515-107E-4C5B-9134-08986F7B83B7}" destId="{4C721479-2102-4B0C-AE6C-575999710DFD}" srcOrd="0" destOrd="0" presId="urn:microsoft.com/office/officeart/2005/8/layout/vList5"/>
    <dgm:cxn modelId="{15741781-B268-49DD-AC1D-F677E0341569}" type="presOf" srcId="{4E701D9D-9AE8-4EE6-BDA1-871768933789}" destId="{7C6031D0-FF84-4566-B03F-070F92B7E48F}" srcOrd="0" destOrd="0" presId="urn:microsoft.com/office/officeart/2005/8/layout/vList5"/>
    <dgm:cxn modelId="{8F4DFC7F-69EC-419C-A25E-07A33A506556}" srcId="{4E701D9D-9AE8-4EE6-BDA1-871768933789}" destId="{AA02FEA3-1B70-4F3C-8155-92BDB429281B}" srcOrd="2" destOrd="0" parTransId="{691050C2-D891-410F-8517-7946FA105A0B}" sibTransId="{A5820F40-5C92-47AC-B9D6-AD5E03C07F21}"/>
    <dgm:cxn modelId="{C194AC9D-A1C8-4285-B14C-A413D78A2ED2}" type="presOf" srcId="{9E96ECF8-4A4A-4531-B44C-19E2F189FD7C}" destId="{2E99EA1C-DD88-4E6F-95EE-9DDA2B24834F}" srcOrd="0" destOrd="0" presId="urn:microsoft.com/office/officeart/2005/8/layout/vList5"/>
    <dgm:cxn modelId="{16B4D47C-94AD-42B6-9642-2CC3D47683E5}" srcId="{4E701D9D-9AE8-4EE6-BDA1-871768933789}" destId="{9E96ECF8-4A4A-4531-B44C-19E2F189FD7C}" srcOrd="0" destOrd="0" parTransId="{D926DDD0-4471-454A-A60B-CB54916E69E3}" sibTransId="{CD6A17FA-8210-4643-A1B1-122274F53D58}"/>
    <dgm:cxn modelId="{3532AC7F-7459-4A1B-95E9-654F865EA0A6}" type="presOf" srcId="{C9F656E5-E742-4B74-82E8-4629EAA4256E}" destId="{2E99EA1C-DD88-4E6F-95EE-9DDA2B24834F}" srcOrd="0" destOrd="1" presId="urn:microsoft.com/office/officeart/2005/8/layout/vList5"/>
    <dgm:cxn modelId="{D2EF74C2-ED2C-4D29-B789-760AC3F0664A}" srcId="{4E701D9D-9AE8-4EE6-BDA1-871768933789}" destId="{C9F656E5-E742-4B74-82E8-4629EAA4256E}" srcOrd="1" destOrd="0" parTransId="{4C5F9F00-68D0-4D04-93D3-A7EAD94233CE}" sibTransId="{B7FE231A-B983-403A-8FEB-146CF105A0C0}"/>
    <dgm:cxn modelId="{74D25271-AE94-411B-B108-088B91530755}" srcId="{D4531515-107E-4C5B-9134-08986F7B83B7}" destId="{4E701D9D-9AE8-4EE6-BDA1-871768933789}" srcOrd="0" destOrd="0" parTransId="{AC837D0D-EE5C-4AB2-9889-E34BD0B41FD6}" sibTransId="{F9C597BD-30F2-4ABC-94E5-C2F997BD0234}"/>
    <dgm:cxn modelId="{6450D332-35F9-47BD-B297-F61C3F30D3F8}" type="presOf" srcId="{AA02FEA3-1B70-4F3C-8155-92BDB429281B}" destId="{2E99EA1C-DD88-4E6F-95EE-9DDA2B24834F}" srcOrd="0" destOrd="2" presId="urn:microsoft.com/office/officeart/2005/8/layout/vList5"/>
    <dgm:cxn modelId="{12DE84BE-51AA-46F8-92ED-25B818B0E115}" type="presParOf" srcId="{4C721479-2102-4B0C-AE6C-575999710DFD}" destId="{A4B88526-59F7-4165-BB2D-5083BB8781BA}" srcOrd="0" destOrd="0" presId="urn:microsoft.com/office/officeart/2005/8/layout/vList5"/>
    <dgm:cxn modelId="{6DF65F08-4C5C-4275-8624-A480A3E106D2}" type="presParOf" srcId="{A4B88526-59F7-4165-BB2D-5083BB8781BA}" destId="{7C6031D0-FF84-4566-B03F-070F92B7E48F}" srcOrd="0" destOrd="0" presId="urn:microsoft.com/office/officeart/2005/8/layout/vList5"/>
    <dgm:cxn modelId="{22E28961-B2B3-4B8C-9AF6-D922A097B7E7}" type="presParOf" srcId="{A4B88526-59F7-4165-BB2D-5083BB8781BA}" destId="{2E99EA1C-DD88-4E6F-95EE-9DDA2B2483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531515-107E-4C5B-9134-08986F7B83B7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4E701D9D-9AE8-4EE6-BDA1-871768933789}">
      <dgm:prSet phldrT="[Текст]"/>
      <dgm:spPr/>
      <dgm:t>
        <a:bodyPr/>
        <a:lstStyle/>
        <a:p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Резерв управленческих кадров Центрального федерального округа</a:t>
          </a:r>
          <a:endParaRPr lang="ru-RU" b="1" dirty="0">
            <a:solidFill>
              <a:schemeClr val="tx1"/>
            </a:solidFill>
          </a:endParaRPr>
        </a:p>
      </dgm:t>
    </dgm:pt>
    <dgm:pt modelId="{AC837D0D-EE5C-4AB2-9889-E34BD0B41FD6}" type="parTrans" cxnId="{74D25271-AE94-411B-B108-088B91530755}">
      <dgm:prSet/>
      <dgm:spPr/>
      <dgm:t>
        <a:bodyPr/>
        <a:lstStyle/>
        <a:p>
          <a:endParaRPr lang="ru-RU" b="1"/>
        </a:p>
      </dgm:t>
    </dgm:pt>
    <dgm:pt modelId="{F9C597BD-30F2-4ABC-94E5-C2F997BD0234}" type="sibTrans" cxnId="{74D25271-AE94-411B-B108-088B91530755}">
      <dgm:prSet/>
      <dgm:spPr/>
      <dgm:t>
        <a:bodyPr/>
        <a:lstStyle/>
        <a:p>
          <a:endParaRPr lang="ru-RU" b="1"/>
        </a:p>
      </dgm:t>
    </dgm:pt>
    <dgm:pt modelId="{9E96ECF8-4A4A-4531-B44C-19E2F189FD7C}">
      <dgm:prSet phldrT="[Текст]" custT="1"/>
      <dgm:spPr/>
      <dgm:t>
        <a:bodyPr anchor="ctr"/>
        <a:lstStyle/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Формирование резерва управленческих кадров Центрального федерального округа  осуществляется во исполнение перечня поручений Президента Российской Федерации от 01.08.2008 №Пр-1573.</a:t>
          </a:r>
          <a:endParaRPr lang="ru-RU" sz="1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6A17FA-8210-4643-A1B1-122274F53D58}" type="sibTrans" cxnId="{16B4D47C-94AD-42B6-9642-2CC3D47683E5}">
      <dgm:prSet/>
      <dgm:spPr/>
      <dgm:t>
        <a:bodyPr/>
        <a:lstStyle/>
        <a:p>
          <a:endParaRPr lang="ru-RU" b="1"/>
        </a:p>
      </dgm:t>
    </dgm:pt>
    <dgm:pt modelId="{D926DDD0-4471-454A-A60B-CB54916E69E3}" type="parTrans" cxnId="{16B4D47C-94AD-42B6-9642-2CC3D47683E5}">
      <dgm:prSet/>
      <dgm:spPr/>
      <dgm:t>
        <a:bodyPr/>
        <a:lstStyle/>
        <a:p>
          <a:endParaRPr lang="ru-RU" b="1"/>
        </a:p>
      </dgm:t>
    </dgm:pt>
    <dgm:pt modelId="{090634BF-694E-4D83-9346-6DD3D2E2C01C}">
      <dgm:prSet phldrT="[Текст]" custT="1"/>
      <dgm:spPr/>
      <dgm:t>
        <a:bodyPr anchor="ctr"/>
        <a:lstStyle/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Резерв формируется Полномочным представителем Президента Российской Федерации по предложениям субъектов Российской Федерации </a:t>
          </a:r>
          <a:endParaRPr lang="ru-RU" sz="14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752F4F-2292-4DDE-BC0E-4D0DE8A92DFE}" type="parTrans" cxnId="{D4720ADC-2B8A-460D-84FB-3366D45E2FB7}">
      <dgm:prSet/>
      <dgm:spPr/>
    </dgm:pt>
    <dgm:pt modelId="{15A048BF-9FBD-46C5-91E8-466EB627C236}" type="sibTrans" cxnId="{D4720ADC-2B8A-460D-84FB-3366D45E2FB7}">
      <dgm:prSet/>
      <dgm:spPr/>
    </dgm:pt>
    <dgm:pt modelId="{4C721479-2102-4B0C-AE6C-575999710DFD}" type="pres">
      <dgm:prSet presAssocID="{D4531515-107E-4C5B-9134-08986F7B83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4B88526-59F7-4165-BB2D-5083BB8781BA}" type="pres">
      <dgm:prSet presAssocID="{4E701D9D-9AE8-4EE6-BDA1-871768933789}" presName="linNode" presStyleCnt="0"/>
      <dgm:spPr/>
    </dgm:pt>
    <dgm:pt modelId="{7C6031D0-FF84-4566-B03F-070F92B7E48F}" type="pres">
      <dgm:prSet presAssocID="{4E701D9D-9AE8-4EE6-BDA1-87176893378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99EA1C-DD88-4E6F-95EE-9DDA2B24834F}" type="pres">
      <dgm:prSet presAssocID="{4E701D9D-9AE8-4EE6-BDA1-871768933789}" presName="descendantText" presStyleLbl="alignAccFollowNode1" presStyleIdx="0" presStyleCnt="1" custScaleX="120937" custScaleY="11494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194AC9D-A1C8-4285-B14C-A413D78A2ED2}" type="presOf" srcId="{9E96ECF8-4A4A-4531-B44C-19E2F189FD7C}" destId="{2E99EA1C-DD88-4E6F-95EE-9DDA2B24834F}" srcOrd="0" destOrd="0" presId="urn:microsoft.com/office/officeart/2005/8/layout/vList5"/>
    <dgm:cxn modelId="{74D25271-AE94-411B-B108-088B91530755}" srcId="{D4531515-107E-4C5B-9134-08986F7B83B7}" destId="{4E701D9D-9AE8-4EE6-BDA1-871768933789}" srcOrd="0" destOrd="0" parTransId="{AC837D0D-EE5C-4AB2-9889-E34BD0B41FD6}" sibTransId="{F9C597BD-30F2-4ABC-94E5-C2F997BD0234}"/>
    <dgm:cxn modelId="{4610CC76-DC55-40AF-98AA-EC1ED9619ACB}" type="presOf" srcId="{D4531515-107E-4C5B-9134-08986F7B83B7}" destId="{4C721479-2102-4B0C-AE6C-575999710DFD}" srcOrd="0" destOrd="0" presId="urn:microsoft.com/office/officeart/2005/8/layout/vList5"/>
    <dgm:cxn modelId="{16B4D47C-94AD-42B6-9642-2CC3D47683E5}" srcId="{4E701D9D-9AE8-4EE6-BDA1-871768933789}" destId="{9E96ECF8-4A4A-4531-B44C-19E2F189FD7C}" srcOrd="0" destOrd="0" parTransId="{D926DDD0-4471-454A-A60B-CB54916E69E3}" sibTransId="{CD6A17FA-8210-4643-A1B1-122274F53D58}"/>
    <dgm:cxn modelId="{D4720ADC-2B8A-460D-84FB-3366D45E2FB7}" srcId="{4E701D9D-9AE8-4EE6-BDA1-871768933789}" destId="{090634BF-694E-4D83-9346-6DD3D2E2C01C}" srcOrd="1" destOrd="0" parTransId="{7A752F4F-2292-4DDE-BC0E-4D0DE8A92DFE}" sibTransId="{15A048BF-9FBD-46C5-91E8-466EB627C236}"/>
    <dgm:cxn modelId="{15741781-B268-49DD-AC1D-F677E0341569}" type="presOf" srcId="{4E701D9D-9AE8-4EE6-BDA1-871768933789}" destId="{7C6031D0-FF84-4566-B03F-070F92B7E48F}" srcOrd="0" destOrd="0" presId="urn:microsoft.com/office/officeart/2005/8/layout/vList5"/>
    <dgm:cxn modelId="{22903771-D7C0-41E5-8E3C-5B41029EE653}" type="presOf" srcId="{090634BF-694E-4D83-9346-6DD3D2E2C01C}" destId="{2E99EA1C-DD88-4E6F-95EE-9DDA2B24834F}" srcOrd="0" destOrd="1" presId="urn:microsoft.com/office/officeart/2005/8/layout/vList5"/>
    <dgm:cxn modelId="{12DE84BE-51AA-46F8-92ED-25B818B0E115}" type="presParOf" srcId="{4C721479-2102-4B0C-AE6C-575999710DFD}" destId="{A4B88526-59F7-4165-BB2D-5083BB8781BA}" srcOrd="0" destOrd="0" presId="urn:microsoft.com/office/officeart/2005/8/layout/vList5"/>
    <dgm:cxn modelId="{6DF65F08-4C5C-4275-8624-A480A3E106D2}" type="presParOf" srcId="{A4B88526-59F7-4165-BB2D-5083BB8781BA}" destId="{7C6031D0-FF84-4566-B03F-070F92B7E48F}" srcOrd="0" destOrd="0" presId="urn:microsoft.com/office/officeart/2005/8/layout/vList5"/>
    <dgm:cxn modelId="{22E28961-B2B3-4B8C-9AF6-D922A097B7E7}" type="presParOf" srcId="{A4B88526-59F7-4165-BB2D-5083BB8781BA}" destId="{2E99EA1C-DD88-4E6F-95EE-9DDA2B2483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531515-107E-4C5B-9134-08986F7B83B7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4E701D9D-9AE8-4EE6-BDA1-871768933789}">
      <dgm:prSet phldrT="[Текст]"/>
      <dgm:spPr/>
      <dgm:t>
        <a:bodyPr/>
        <a:lstStyle/>
        <a:p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Федеральный резерв управленческих кадров </a:t>
          </a:r>
          <a:endParaRPr lang="ru-RU" b="1" dirty="0">
            <a:solidFill>
              <a:schemeClr val="tx1"/>
            </a:solidFill>
          </a:endParaRPr>
        </a:p>
      </dgm:t>
    </dgm:pt>
    <dgm:pt modelId="{AC837D0D-EE5C-4AB2-9889-E34BD0B41FD6}" type="parTrans" cxnId="{74D25271-AE94-411B-B108-088B91530755}">
      <dgm:prSet/>
      <dgm:spPr/>
      <dgm:t>
        <a:bodyPr/>
        <a:lstStyle/>
        <a:p>
          <a:endParaRPr lang="ru-RU" b="1"/>
        </a:p>
      </dgm:t>
    </dgm:pt>
    <dgm:pt modelId="{F9C597BD-30F2-4ABC-94E5-C2F997BD0234}" type="sibTrans" cxnId="{74D25271-AE94-411B-B108-088B91530755}">
      <dgm:prSet/>
      <dgm:spPr/>
      <dgm:t>
        <a:bodyPr/>
        <a:lstStyle/>
        <a:p>
          <a:endParaRPr lang="ru-RU" b="1"/>
        </a:p>
      </dgm:t>
    </dgm:pt>
    <dgm:pt modelId="{9E96ECF8-4A4A-4531-B44C-19E2F189FD7C}">
      <dgm:prSet phldrT="[Текст]" custT="1"/>
      <dgm:spPr/>
      <dgm:t>
        <a:bodyPr anchor="ctr"/>
        <a:lstStyle/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Формирование федерального резерва управленческих кадров осуществляется во исполнение перечня поручений Президента Российской Федерации от 01.08.2008 №Пр-1573.</a:t>
          </a:r>
          <a:endParaRPr lang="ru-RU" sz="1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26DDD0-4471-454A-A60B-CB54916E69E3}" type="parTrans" cxnId="{16B4D47C-94AD-42B6-9642-2CC3D47683E5}">
      <dgm:prSet/>
      <dgm:spPr/>
      <dgm:t>
        <a:bodyPr/>
        <a:lstStyle/>
        <a:p>
          <a:endParaRPr lang="ru-RU" b="1"/>
        </a:p>
      </dgm:t>
    </dgm:pt>
    <dgm:pt modelId="{CD6A17FA-8210-4643-A1B1-122274F53D58}" type="sibTrans" cxnId="{16B4D47C-94AD-42B6-9642-2CC3D47683E5}">
      <dgm:prSet/>
      <dgm:spPr/>
      <dgm:t>
        <a:bodyPr/>
        <a:lstStyle/>
        <a:p>
          <a:endParaRPr lang="ru-RU" b="1"/>
        </a:p>
      </dgm:t>
    </dgm:pt>
    <dgm:pt modelId="{FB7F8452-7DC3-4FD9-B38D-B5861B82B7EA}">
      <dgm:prSet phldrT="[Текст]" custT="1"/>
      <dgm:spPr/>
      <dgm:t>
        <a:bodyPr anchor="ctr"/>
        <a:lstStyle/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База данных высокопрофессиональных и перспективных сотрудников федеральных органов исполнительной власти, государственных органов субъектов Российской Федерации, а также государственных корпораций и организаций.</a:t>
          </a:r>
          <a:endParaRPr lang="ru-RU" sz="1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FE15AC-9826-48AD-8322-D219144DCFDA}" type="parTrans" cxnId="{00DDE6E2-C3DD-413D-B659-909D939A3B78}">
      <dgm:prSet/>
      <dgm:spPr/>
      <dgm:t>
        <a:bodyPr/>
        <a:lstStyle/>
        <a:p>
          <a:endParaRPr lang="ru-RU"/>
        </a:p>
      </dgm:t>
    </dgm:pt>
    <dgm:pt modelId="{C05E6D91-879F-4F87-83D0-02DEDD3AD634}" type="sibTrans" cxnId="{00DDE6E2-C3DD-413D-B659-909D939A3B78}">
      <dgm:prSet/>
      <dgm:spPr/>
      <dgm:t>
        <a:bodyPr/>
        <a:lstStyle/>
        <a:p>
          <a:endParaRPr lang="ru-RU"/>
        </a:p>
      </dgm:t>
    </dgm:pt>
    <dgm:pt modelId="{7CE98912-A3F9-42A0-BFA7-1ABC5977F3B8}">
      <dgm:prSet phldrT="[Текст]" custT="1"/>
      <dgm:spPr/>
      <dgm:t>
        <a:bodyPr anchor="ctr"/>
        <a:lstStyle/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состоит из трех уровней</a:t>
          </a:r>
          <a:r>
            <a:rPr lang="ru-RU" sz="1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ru-RU" sz="1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798CC4-50EB-4F66-8204-E8A4046F37E9}" type="parTrans" cxnId="{1312A02D-9E37-4AF9-8E00-5A02AF1CC661}">
      <dgm:prSet/>
      <dgm:spPr/>
      <dgm:t>
        <a:bodyPr/>
        <a:lstStyle/>
        <a:p>
          <a:endParaRPr lang="ru-RU"/>
        </a:p>
      </dgm:t>
    </dgm:pt>
    <dgm:pt modelId="{B359A956-581E-49D0-8E0B-790AB1998693}" type="sibTrans" cxnId="{1312A02D-9E37-4AF9-8E00-5A02AF1CC661}">
      <dgm:prSet/>
      <dgm:spPr/>
      <dgm:t>
        <a:bodyPr/>
        <a:lstStyle/>
        <a:p>
          <a:endParaRPr lang="ru-RU"/>
        </a:p>
      </dgm:t>
    </dgm:pt>
    <dgm:pt modelId="{EEE03B55-FA51-4EE2-8E8E-86377F863156}">
      <dgm:prSet phldrT="[Текст]" custT="1"/>
      <dgm:spPr/>
      <dgm:t>
        <a:bodyPr anchor="ctr"/>
        <a:lstStyle/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высший</a:t>
          </a:r>
          <a:r>
            <a:rPr lang="ru-RU" sz="1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уровень - руководящий состав государственных органов федерального и регионального уровней, государственных корпораций и организаций;</a:t>
          </a:r>
          <a:endParaRPr lang="ru-RU" sz="1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9B2777-452C-4686-9557-DB8407020C56}" type="parTrans" cxnId="{78BB114F-D265-4B1A-91DB-EEBE7ED4E205}">
      <dgm:prSet/>
      <dgm:spPr/>
      <dgm:t>
        <a:bodyPr/>
        <a:lstStyle/>
        <a:p>
          <a:endParaRPr lang="ru-RU"/>
        </a:p>
      </dgm:t>
    </dgm:pt>
    <dgm:pt modelId="{2B328237-509B-402D-B571-CBD7DCB80B01}" type="sibTrans" cxnId="{78BB114F-D265-4B1A-91DB-EEBE7ED4E205}">
      <dgm:prSet/>
      <dgm:spPr/>
      <dgm:t>
        <a:bodyPr/>
        <a:lstStyle/>
        <a:p>
          <a:endParaRPr lang="ru-RU"/>
        </a:p>
      </dgm:t>
    </dgm:pt>
    <dgm:pt modelId="{A717EE32-CB8F-41EA-9B51-FA6F02C11ED4}">
      <dgm:prSet phldrT="[Текст]" custT="1"/>
      <dgm:spPr/>
      <dgm:t>
        <a:bodyPr anchor="ctr"/>
        <a:lstStyle/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базовый</a:t>
          </a:r>
          <a:r>
            <a:rPr lang="ru-RU" sz="1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уровень - руководители среднего уровня</a:t>
          </a:r>
          <a:endParaRPr lang="ru-RU" sz="1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7A586F-3719-4B0A-B642-FEA4987CCFB4}" type="parTrans" cxnId="{63203E26-48A9-498B-A9D2-4D0FE5A8A125}">
      <dgm:prSet/>
      <dgm:spPr/>
      <dgm:t>
        <a:bodyPr/>
        <a:lstStyle/>
        <a:p>
          <a:endParaRPr lang="ru-RU"/>
        </a:p>
      </dgm:t>
    </dgm:pt>
    <dgm:pt modelId="{EE8642F4-0E2F-47B2-901D-C1895F1732C0}" type="sibTrans" cxnId="{63203E26-48A9-498B-A9D2-4D0FE5A8A125}">
      <dgm:prSet/>
      <dgm:spPr/>
      <dgm:t>
        <a:bodyPr/>
        <a:lstStyle/>
        <a:p>
          <a:endParaRPr lang="ru-RU"/>
        </a:p>
      </dgm:t>
    </dgm:pt>
    <dgm:pt modelId="{64CF1B5E-9C9D-43E6-BBC6-4DFBE3054366}">
      <dgm:prSet phldrT="[Текст]" custT="1"/>
      <dgm:spPr/>
      <dgm:t>
        <a:bodyPr anchor="ctr"/>
        <a:lstStyle/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перспективный</a:t>
          </a:r>
          <a:r>
            <a:rPr lang="ru-RU" sz="1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уровень - государственные гражданские служащие, а также сотрудники государственных корпораций и организаций в возрасте до 35 лет.</a:t>
          </a:r>
          <a:endParaRPr lang="ru-RU" sz="1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601761-11AD-434A-B681-3CDB66E4AE1E}" type="parTrans" cxnId="{0EC50BE4-B282-4399-94F8-CB6364C2D35C}">
      <dgm:prSet/>
      <dgm:spPr/>
      <dgm:t>
        <a:bodyPr/>
        <a:lstStyle/>
        <a:p>
          <a:endParaRPr lang="ru-RU"/>
        </a:p>
      </dgm:t>
    </dgm:pt>
    <dgm:pt modelId="{665351E1-6500-4411-AE29-B7E6F27925A5}" type="sibTrans" cxnId="{0EC50BE4-B282-4399-94F8-CB6364C2D35C}">
      <dgm:prSet/>
      <dgm:spPr/>
      <dgm:t>
        <a:bodyPr/>
        <a:lstStyle/>
        <a:p>
          <a:endParaRPr lang="ru-RU"/>
        </a:p>
      </dgm:t>
    </dgm:pt>
    <dgm:pt modelId="{4C721479-2102-4B0C-AE6C-575999710DFD}" type="pres">
      <dgm:prSet presAssocID="{D4531515-107E-4C5B-9134-08986F7B83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4B88526-59F7-4165-BB2D-5083BB8781BA}" type="pres">
      <dgm:prSet presAssocID="{4E701D9D-9AE8-4EE6-BDA1-871768933789}" presName="linNode" presStyleCnt="0"/>
      <dgm:spPr/>
    </dgm:pt>
    <dgm:pt modelId="{7C6031D0-FF84-4566-B03F-070F92B7E48F}" type="pres">
      <dgm:prSet presAssocID="{4E701D9D-9AE8-4EE6-BDA1-87176893378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99EA1C-DD88-4E6F-95EE-9DDA2B24834F}" type="pres">
      <dgm:prSet presAssocID="{4E701D9D-9AE8-4EE6-BDA1-871768933789}" presName="descendantText" presStyleLbl="alignAccFollowNode1" presStyleIdx="0" presStyleCnt="1" custScaleX="120937" custScaleY="11494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7CEEC91-E988-44CC-8A53-5C5E6490B80A}" type="presOf" srcId="{7CE98912-A3F9-42A0-BFA7-1ABC5977F3B8}" destId="{2E99EA1C-DD88-4E6F-95EE-9DDA2B24834F}" srcOrd="0" destOrd="2" presId="urn:microsoft.com/office/officeart/2005/8/layout/vList5"/>
    <dgm:cxn modelId="{00DDE6E2-C3DD-413D-B659-909D939A3B78}" srcId="{4E701D9D-9AE8-4EE6-BDA1-871768933789}" destId="{FB7F8452-7DC3-4FD9-B38D-B5861B82B7EA}" srcOrd="1" destOrd="0" parTransId="{6DFE15AC-9826-48AD-8322-D219144DCFDA}" sibTransId="{C05E6D91-879F-4F87-83D0-02DEDD3AD634}"/>
    <dgm:cxn modelId="{39056D75-2A1B-47A0-9CC0-8D0D63264967}" type="presOf" srcId="{A717EE32-CB8F-41EA-9B51-FA6F02C11ED4}" destId="{2E99EA1C-DD88-4E6F-95EE-9DDA2B24834F}" srcOrd="0" destOrd="4" presId="urn:microsoft.com/office/officeart/2005/8/layout/vList5"/>
    <dgm:cxn modelId="{0EC50BE4-B282-4399-94F8-CB6364C2D35C}" srcId="{4E701D9D-9AE8-4EE6-BDA1-871768933789}" destId="{64CF1B5E-9C9D-43E6-BBC6-4DFBE3054366}" srcOrd="5" destOrd="0" parTransId="{DD601761-11AD-434A-B681-3CDB66E4AE1E}" sibTransId="{665351E1-6500-4411-AE29-B7E6F27925A5}"/>
    <dgm:cxn modelId="{63203E26-48A9-498B-A9D2-4D0FE5A8A125}" srcId="{4E701D9D-9AE8-4EE6-BDA1-871768933789}" destId="{A717EE32-CB8F-41EA-9B51-FA6F02C11ED4}" srcOrd="4" destOrd="0" parTransId="{A57A586F-3719-4B0A-B642-FEA4987CCFB4}" sibTransId="{EE8642F4-0E2F-47B2-901D-C1895F1732C0}"/>
    <dgm:cxn modelId="{16B4D47C-94AD-42B6-9642-2CC3D47683E5}" srcId="{4E701D9D-9AE8-4EE6-BDA1-871768933789}" destId="{9E96ECF8-4A4A-4531-B44C-19E2F189FD7C}" srcOrd="0" destOrd="0" parTransId="{D926DDD0-4471-454A-A60B-CB54916E69E3}" sibTransId="{CD6A17FA-8210-4643-A1B1-122274F53D58}"/>
    <dgm:cxn modelId="{78BB114F-D265-4B1A-91DB-EEBE7ED4E205}" srcId="{4E701D9D-9AE8-4EE6-BDA1-871768933789}" destId="{EEE03B55-FA51-4EE2-8E8E-86377F863156}" srcOrd="3" destOrd="0" parTransId="{4A9B2777-452C-4686-9557-DB8407020C56}" sibTransId="{2B328237-509B-402D-B571-CBD7DCB80B01}"/>
    <dgm:cxn modelId="{5792FEF6-37C2-4297-A255-A15E2230B2BE}" type="presOf" srcId="{FB7F8452-7DC3-4FD9-B38D-B5861B82B7EA}" destId="{2E99EA1C-DD88-4E6F-95EE-9DDA2B24834F}" srcOrd="0" destOrd="1" presId="urn:microsoft.com/office/officeart/2005/8/layout/vList5"/>
    <dgm:cxn modelId="{C194AC9D-A1C8-4285-B14C-A413D78A2ED2}" type="presOf" srcId="{9E96ECF8-4A4A-4531-B44C-19E2F189FD7C}" destId="{2E99EA1C-DD88-4E6F-95EE-9DDA2B24834F}" srcOrd="0" destOrd="0" presId="urn:microsoft.com/office/officeart/2005/8/layout/vList5"/>
    <dgm:cxn modelId="{5B5188C8-306D-4B1C-BE35-D4D623891878}" type="presOf" srcId="{64CF1B5E-9C9D-43E6-BBC6-4DFBE3054366}" destId="{2E99EA1C-DD88-4E6F-95EE-9DDA2B24834F}" srcOrd="0" destOrd="5" presId="urn:microsoft.com/office/officeart/2005/8/layout/vList5"/>
    <dgm:cxn modelId="{74D25271-AE94-411B-B108-088B91530755}" srcId="{D4531515-107E-4C5B-9134-08986F7B83B7}" destId="{4E701D9D-9AE8-4EE6-BDA1-871768933789}" srcOrd="0" destOrd="0" parTransId="{AC837D0D-EE5C-4AB2-9889-E34BD0B41FD6}" sibTransId="{F9C597BD-30F2-4ABC-94E5-C2F997BD0234}"/>
    <dgm:cxn modelId="{4610CC76-DC55-40AF-98AA-EC1ED9619ACB}" type="presOf" srcId="{D4531515-107E-4C5B-9134-08986F7B83B7}" destId="{4C721479-2102-4B0C-AE6C-575999710DFD}" srcOrd="0" destOrd="0" presId="urn:microsoft.com/office/officeart/2005/8/layout/vList5"/>
    <dgm:cxn modelId="{EF12C96F-5131-4278-862D-CC24E53D2266}" type="presOf" srcId="{EEE03B55-FA51-4EE2-8E8E-86377F863156}" destId="{2E99EA1C-DD88-4E6F-95EE-9DDA2B24834F}" srcOrd="0" destOrd="3" presId="urn:microsoft.com/office/officeart/2005/8/layout/vList5"/>
    <dgm:cxn modelId="{1312A02D-9E37-4AF9-8E00-5A02AF1CC661}" srcId="{4E701D9D-9AE8-4EE6-BDA1-871768933789}" destId="{7CE98912-A3F9-42A0-BFA7-1ABC5977F3B8}" srcOrd="2" destOrd="0" parTransId="{82798CC4-50EB-4F66-8204-E8A4046F37E9}" sibTransId="{B359A956-581E-49D0-8E0B-790AB1998693}"/>
    <dgm:cxn modelId="{15741781-B268-49DD-AC1D-F677E0341569}" type="presOf" srcId="{4E701D9D-9AE8-4EE6-BDA1-871768933789}" destId="{7C6031D0-FF84-4566-B03F-070F92B7E48F}" srcOrd="0" destOrd="0" presId="urn:microsoft.com/office/officeart/2005/8/layout/vList5"/>
    <dgm:cxn modelId="{12DE84BE-51AA-46F8-92ED-25B818B0E115}" type="presParOf" srcId="{4C721479-2102-4B0C-AE6C-575999710DFD}" destId="{A4B88526-59F7-4165-BB2D-5083BB8781BA}" srcOrd="0" destOrd="0" presId="urn:microsoft.com/office/officeart/2005/8/layout/vList5"/>
    <dgm:cxn modelId="{6DF65F08-4C5C-4275-8624-A480A3E106D2}" type="presParOf" srcId="{A4B88526-59F7-4165-BB2D-5083BB8781BA}" destId="{7C6031D0-FF84-4566-B03F-070F92B7E48F}" srcOrd="0" destOrd="0" presId="urn:microsoft.com/office/officeart/2005/8/layout/vList5"/>
    <dgm:cxn modelId="{22E28961-B2B3-4B8C-9AF6-D922A097B7E7}" type="presParOf" srcId="{A4B88526-59F7-4165-BB2D-5083BB8781BA}" destId="{2E99EA1C-DD88-4E6F-95EE-9DDA2B2483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531515-107E-4C5B-9134-08986F7B83B7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4E701D9D-9AE8-4EE6-BDA1-871768933789}">
      <dgm:prSet phldrT="[Текст]"/>
      <dgm:spPr/>
      <dgm:t>
        <a:bodyPr/>
        <a:lstStyle/>
        <a:p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Резерв управленческих кадров Тверской области </a:t>
          </a:r>
          <a:endParaRPr lang="ru-RU" b="1" dirty="0">
            <a:solidFill>
              <a:schemeClr val="tx1"/>
            </a:solidFill>
          </a:endParaRPr>
        </a:p>
      </dgm:t>
    </dgm:pt>
    <dgm:pt modelId="{AC837D0D-EE5C-4AB2-9889-E34BD0B41FD6}" type="parTrans" cxnId="{74D25271-AE94-411B-B108-088B91530755}">
      <dgm:prSet/>
      <dgm:spPr/>
      <dgm:t>
        <a:bodyPr/>
        <a:lstStyle/>
        <a:p>
          <a:endParaRPr lang="ru-RU" b="1"/>
        </a:p>
      </dgm:t>
    </dgm:pt>
    <dgm:pt modelId="{F9C597BD-30F2-4ABC-94E5-C2F997BD0234}" type="sibTrans" cxnId="{74D25271-AE94-411B-B108-088B91530755}">
      <dgm:prSet/>
      <dgm:spPr/>
      <dgm:t>
        <a:bodyPr/>
        <a:lstStyle/>
        <a:p>
          <a:endParaRPr lang="ru-RU" b="1"/>
        </a:p>
      </dgm:t>
    </dgm:pt>
    <dgm:pt modelId="{9E96ECF8-4A4A-4531-B44C-19E2F189FD7C}">
      <dgm:prSet phldrT="[Текст]" custT="1"/>
      <dgm:spPr/>
      <dgm:t>
        <a:bodyPr anchor="ctr"/>
        <a:lstStyle/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Формирование резерва управленческих кадров Тверской области осуществляется во исполнение постановления Правительства Тверской области от 18.06.2013 № 267-пп «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 мерах по формированию и подготовке резерва управленческих кадров в Тверской области»</a:t>
          </a:r>
          <a:r>
            <a:rPr lang="ru-RU" sz="1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1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26DDD0-4471-454A-A60B-CB54916E69E3}" type="parTrans" cxnId="{16B4D47C-94AD-42B6-9642-2CC3D47683E5}">
      <dgm:prSet/>
      <dgm:spPr/>
      <dgm:t>
        <a:bodyPr/>
        <a:lstStyle/>
        <a:p>
          <a:endParaRPr lang="ru-RU" b="1"/>
        </a:p>
      </dgm:t>
    </dgm:pt>
    <dgm:pt modelId="{CD6A17FA-8210-4643-A1B1-122274F53D58}" type="sibTrans" cxnId="{16B4D47C-94AD-42B6-9642-2CC3D47683E5}">
      <dgm:prSet/>
      <dgm:spPr/>
      <dgm:t>
        <a:bodyPr/>
        <a:lstStyle/>
        <a:p>
          <a:endParaRPr lang="ru-RU" b="1"/>
        </a:p>
      </dgm:t>
    </dgm:pt>
    <dgm:pt modelId="{FB7F8452-7DC3-4FD9-B38D-B5861B82B7EA}">
      <dgm:prSet phldrT="[Текст]" custT="1"/>
      <dgm:spPr/>
      <dgm:t>
        <a:bodyPr anchor="ctr"/>
        <a:lstStyle/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База данных профессиональных и перспективных сотрудников исполнительных органов государственной власти, </a:t>
          </a:r>
          <a:r>
            <a:rPr lang="ru-RU" sz="1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государственных органов власти , государственных органов власти, </a:t>
          </a:r>
          <a:r>
            <a:rPr lang="ru-RU" sz="1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органов местного самоуправления, предприятий и учреждения с долей участия Тверской области 25% и более.  </a:t>
          </a:r>
          <a:r>
            <a:rPr lang="ru-RU" sz="1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состоит из трех целевых групп</a:t>
          </a:r>
          <a:r>
            <a:rPr lang="ru-RU" sz="1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ru-RU" sz="1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FE15AC-9826-48AD-8322-D219144DCFDA}" type="parTrans" cxnId="{00DDE6E2-C3DD-413D-B659-909D939A3B78}">
      <dgm:prSet/>
      <dgm:spPr/>
      <dgm:t>
        <a:bodyPr/>
        <a:lstStyle/>
        <a:p>
          <a:endParaRPr lang="ru-RU"/>
        </a:p>
      </dgm:t>
    </dgm:pt>
    <dgm:pt modelId="{C05E6D91-879F-4F87-83D0-02DEDD3AD634}" type="sibTrans" cxnId="{00DDE6E2-C3DD-413D-B659-909D939A3B78}">
      <dgm:prSet/>
      <dgm:spPr/>
      <dgm:t>
        <a:bodyPr/>
        <a:lstStyle/>
        <a:p>
          <a:endParaRPr lang="ru-RU"/>
        </a:p>
      </dgm:t>
    </dgm:pt>
    <dgm:pt modelId="{EEE03B55-FA51-4EE2-8E8E-86377F863156}">
      <dgm:prSet phldrT="[Текст]" custT="1"/>
      <dgm:spPr/>
      <dgm:t>
        <a:bodyPr anchor="ctr"/>
        <a:lstStyle/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Резерв управленческих кадров на руководящие должности в исполнительных органах государственной власти Тверской области</a:t>
          </a:r>
          <a:r>
            <a:rPr lang="ru-RU" sz="1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1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9B2777-452C-4686-9557-DB8407020C56}" type="parTrans" cxnId="{78BB114F-D265-4B1A-91DB-EEBE7ED4E205}">
      <dgm:prSet/>
      <dgm:spPr/>
      <dgm:t>
        <a:bodyPr/>
        <a:lstStyle/>
        <a:p>
          <a:endParaRPr lang="ru-RU"/>
        </a:p>
      </dgm:t>
    </dgm:pt>
    <dgm:pt modelId="{2B328237-509B-402D-B571-CBD7DCB80B01}" type="sibTrans" cxnId="{78BB114F-D265-4B1A-91DB-EEBE7ED4E205}">
      <dgm:prSet/>
      <dgm:spPr/>
      <dgm:t>
        <a:bodyPr/>
        <a:lstStyle/>
        <a:p>
          <a:endParaRPr lang="ru-RU"/>
        </a:p>
      </dgm:t>
    </dgm:pt>
    <dgm:pt modelId="{A717EE32-CB8F-41EA-9B51-FA6F02C11ED4}">
      <dgm:prSet phldrT="[Текст]" custT="1"/>
      <dgm:spPr/>
      <dgm:t>
        <a:bodyPr anchor="ctr"/>
        <a:lstStyle/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Резерв управленческих кадров на выборные должности в законодательных (представительных) органах власти Тверской области и Резерв должностных лиц органов местного самоуправления муниципальных образований Тверской области - руководителей муниципальных образований (городских округов и муниципальных районов) Тверской области;</a:t>
          </a:r>
          <a:endParaRPr lang="ru-RU" sz="1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7A586F-3719-4B0A-B642-FEA4987CCFB4}" type="parTrans" cxnId="{63203E26-48A9-498B-A9D2-4D0FE5A8A125}">
      <dgm:prSet/>
      <dgm:spPr/>
      <dgm:t>
        <a:bodyPr/>
        <a:lstStyle/>
        <a:p>
          <a:endParaRPr lang="ru-RU"/>
        </a:p>
      </dgm:t>
    </dgm:pt>
    <dgm:pt modelId="{EE8642F4-0E2F-47B2-901D-C1895F1732C0}" type="sibTrans" cxnId="{63203E26-48A9-498B-A9D2-4D0FE5A8A125}">
      <dgm:prSet/>
      <dgm:spPr/>
      <dgm:t>
        <a:bodyPr/>
        <a:lstStyle/>
        <a:p>
          <a:endParaRPr lang="ru-RU"/>
        </a:p>
      </dgm:t>
    </dgm:pt>
    <dgm:pt modelId="{64CF1B5E-9C9D-43E6-BBC6-4DFBE3054366}">
      <dgm:prSet phldrT="[Текст]" custT="1"/>
      <dgm:spPr/>
      <dgm:t>
        <a:bodyPr anchor="ctr"/>
        <a:lstStyle/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Резерв управленческих кадров на должности руководителей государственных предприятий и учреждений, предприятий и организаций Тверской области с долей участия Тверской области 25 и более процентов.</a:t>
          </a:r>
          <a:endParaRPr lang="ru-RU" sz="1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601761-11AD-434A-B681-3CDB66E4AE1E}" type="parTrans" cxnId="{0EC50BE4-B282-4399-94F8-CB6364C2D35C}">
      <dgm:prSet/>
      <dgm:spPr/>
      <dgm:t>
        <a:bodyPr/>
        <a:lstStyle/>
        <a:p>
          <a:endParaRPr lang="ru-RU"/>
        </a:p>
      </dgm:t>
    </dgm:pt>
    <dgm:pt modelId="{665351E1-6500-4411-AE29-B7E6F27925A5}" type="sibTrans" cxnId="{0EC50BE4-B282-4399-94F8-CB6364C2D35C}">
      <dgm:prSet/>
      <dgm:spPr/>
      <dgm:t>
        <a:bodyPr/>
        <a:lstStyle/>
        <a:p>
          <a:endParaRPr lang="ru-RU"/>
        </a:p>
      </dgm:t>
    </dgm:pt>
    <dgm:pt modelId="{4C721479-2102-4B0C-AE6C-575999710DFD}" type="pres">
      <dgm:prSet presAssocID="{D4531515-107E-4C5B-9134-08986F7B83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4B88526-59F7-4165-BB2D-5083BB8781BA}" type="pres">
      <dgm:prSet presAssocID="{4E701D9D-9AE8-4EE6-BDA1-871768933789}" presName="linNode" presStyleCnt="0"/>
      <dgm:spPr/>
    </dgm:pt>
    <dgm:pt modelId="{7C6031D0-FF84-4566-B03F-070F92B7E48F}" type="pres">
      <dgm:prSet presAssocID="{4E701D9D-9AE8-4EE6-BDA1-871768933789}" presName="parentText" presStyleLbl="node1" presStyleIdx="0" presStyleCnt="1" custScaleX="11523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99EA1C-DD88-4E6F-95EE-9DDA2B24834F}" type="pres">
      <dgm:prSet presAssocID="{4E701D9D-9AE8-4EE6-BDA1-871768933789}" presName="descendantText" presStyleLbl="alignAccFollowNode1" presStyleIdx="0" presStyleCnt="1" custScaleX="145957" custScaleY="125122" custLinFactNeighborX="24" custLinFactNeighborY="248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0DDE6E2-C3DD-413D-B659-909D939A3B78}" srcId="{4E701D9D-9AE8-4EE6-BDA1-871768933789}" destId="{FB7F8452-7DC3-4FD9-B38D-B5861B82B7EA}" srcOrd="1" destOrd="0" parTransId="{6DFE15AC-9826-48AD-8322-D219144DCFDA}" sibTransId="{C05E6D91-879F-4F87-83D0-02DEDD3AD634}"/>
    <dgm:cxn modelId="{39056D75-2A1B-47A0-9CC0-8D0D63264967}" type="presOf" srcId="{A717EE32-CB8F-41EA-9B51-FA6F02C11ED4}" destId="{2E99EA1C-DD88-4E6F-95EE-9DDA2B24834F}" srcOrd="0" destOrd="3" presId="urn:microsoft.com/office/officeart/2005/8/layout/vList5"/>
    <dgm:cxn modelId="{0EC50BE4-B282-4399-94F8-CB6364C2D35C}" srcId="{4E701D9D-9AE8-4EE6-BDA1-871768933789}" destId="{64CF1B5E-9C9D-43E6-BBC6-4DFBE3054366}" srcOrd="4" destOrd="0" parTransId="{DD601761-11AD-434A-B681-3CDB66E4AE1E}" sibTransId="{665351E1-6500-4411-AE29-B7E6F27925A5}"/>
    <dgm:cxn modelId="{63203E26-48A9-498B-A9D2-4D0FE5A8A125}" srcId="{4E701D9D-9AE8-4EE6-BDA1-871768933789}" destId="{A717EE32-CB8F-41EA-9B51-FA6F02C11ED4}" srcOrd="3" destOrd="0" parTransId="{A57A586F-3719-4B0A-B642-FEA4987CCFB4}" sibTransId="{EE8642F4-0E2F-47B2-901D-C1895F1732C0}"/>
    <dgm:cxn modelId="{16B4D47C-94AD-42B6-9642-2CC3D47683E5}" srcId="{4E701D9D-9AE8-4EE6-BDA1-871768933789}" destId="{9E96ECF8-4A4A-4531-B44C-19E2F189FD7C}" srcOrd="0" destOrd="0" parTransId="{D926DDD0-4471-454A-A60B-CB54916E69E3}" sibTransId="{CD6A17FA-8210-4643-A1B1-122274F53D58}"/>
    <dgm:cxn modelId="{78BB114F-D265-4B1A-91DB-EEBE7ED4E205}" srcId="{4E701D9D-9AE8-4EE6-BDA1-871768933789}" destId="{EEE03B55-FA51-4EE2-8E8E-86377F863156}" srcOrd="2" destOrd="0" parTransId="{4A9B2777-452C-4686-9557-DB8407020C56}" sibTransId="{2B328237-509B-402D-B571-CBD7DCB80B01}"/>
    <dgm:cxn modelId="{5792FEF6-37C2-4297-A255-A15E2230B2BE}" type="presOf" srcId="{FB7F8452-7DC3-4FD9-B38D-B5861B82B7EA}" destId="{2E99EA1C-DD88-4E6F-95EE-9DDA2B24834F}" srcOrd="0" destOrd="1" presId="urn:microsoft.com/office/officeart/2005/8/layout/vList5"/>
    <dgm:cxn modelId="{C194AC9D-A1C8-4285-B14C-A413D78A2ED2}" type="presOf" srcId="{9E96ECF8-4A4A-4531-B44C-19E2F189FD7C}" destId="{2E99EA1C-DD88-4E6F-95EE-9DDA2B24834F}" srcOrd="0" destOrd="0" presId="urn:microsoft.com/office/officeart/2005/8/layout/vList5"/>
    <dgm:cxn modelId="{74D25271-AE94-411B-B108-088B91530755}" srcId="{D4531515-107E-4C5B-9134-08986F7B83B7}" destId="{4E701D9D-9AE8-4EE6-BDA1-871768933789}" srcOrd="0" destOrd="0" parTransId="{AC837D0D-EE5C-4AB2-9889-E34BD0B41FD6}" sibTransId="{F9C597BD-30F2-4ABC-94E5-C2F997BD0234}"/>
    <dgm:cxn modelId="{5B5188C8-306D-4B1C-BE35-D4D623891878}" type="presOf" srcId="{64CF1B5E-9C9D-43E6-BBC6-4DFBE3054366}" destId="{2E99EA1C-DD88-4E6F-95EE-9DDA2B24834F}" srcOrd="0" destOrd="4" presId="urn:microsoft.com/office/officeart/2005/8/layout/vList5"/>
    <dgm:cxn modelId="{4610CC76-DC55-40AF-98AA-EC1ED9619ACB}" type="presOf" srcId="{D4531515-107E-4C5B-9134-08986F7B83B7}" destId="{4C721479-2102-4B0C-AE6C-575999710DFD}" srcOrd="0" destOrd="0" presId="urn:microsoft.com/office/officeart/2005/8/layout/vList5"/>
    <dgm:cxn modelId="{EF12C96F-5131-4278-862D-CC24E53D2266}" type="presOf" srcId="{EEE03B55-FA51-4EE2-8E8E-86377F863156}" destId="{2E99EA1C-DD88-4E6F-95EE-9DDA2B24834F}" srcOrd="0" destOrd="2" presId="urn:microsoft.com/office/officeart/2005/8/layout/vList5"/>
    <dgm:cxn modelId="{15741781-B268-49DD-AC1D-F677E0341569}" type="presOf" srcId="{4E701D9D-9AE8-4EE6-BDA1-871768933789}" destId="{7C6031D0-FF84-4566-B03F-070F92B7E48F}" srcOrd="0" destOrd="0" presId="urn:microsoft.com/office/officeart/2005/8/layout/vList5"/>
    <dgm:cxn modelId="{12DE84BE-51AA-46F8-92ED-25B818B0E115}" type="presParOf" srcId="{4C721479-2102-4B0C-AE6C-575999710DFD}" destId="{A4B88526-59F7-4165-BB2D-5083BB8781BA}" srcOrd="0" destOrd="0" presId="urn:microsoft.com/office/officeart/2005/8/layout/vList5"/>
    <dgm:cxn modelId="{6DF65F08-4C5C-4275-8624-A480A3E106D2}" type="presParOf" srcId="{A4B88526-59F7-4165-BB2D-5083BB8781BA}" destId="{7C6031D0-FF84-4566-B03F-070F92B7E48F}" srcOrd="0" destOrd="0" presId="urn:microsoft.com/office/officeart/2005/8/layout/vList5"/>
    <dgm:cxn modelId="{22E28961-B2B3-4B8C-9AF6-D922A097B7E7}" type="presParOf" srcId="{A4B88526-59F7-4165-BB2D-5083BB8781BA}" destId="{2E99EA1C-DD88-4E6F-95EE-9DDA2B2483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531515-107E-4C5B-9134-08986F7B83B7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4E701D9D-9AE8-4EE6-BDA1-871768933789}">
      <dgm:prSet phldrT="[Текст]"/>
      <dgm:spPr/>
      <dgm:t>
        <a:bodyPr/>
        <a:lstStyle/>
        <a:p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Муниципальный резерв управленческих кадров               Тверской области </a:t>
          </a:r>
          <a:endParaRPr lang="ru-RU" b="1" dirty="0">
            <a:solidFill>
              <a:schemeClr val="tx1"/>
            </a:solidFill>
          </a:endParaRPr>
        </a:p>
      </dgm:t>
    </dgm:pt>
    <dgm:pt modelId="{AC837D0D-EE5C-4AB2-9889-E34BD0B41FD6}" type="parTrans" cxnId="{74D25271-AE94-411B-B108-088B91530755}">
      <dgm:prSet/>
      <dgm:spPr/>
      <dgm:t>
        <a:bodyPr/>
        <a:lstStyle/>
        <a:p>
          <a:endParaRPr lang="ru-RU" b="1"/>
        </a:p>
      </dgm:t>
    </dgm:pt>
    <dgm:pt modelId="{F9C597BD-30F2-4ABC-94E5-C2F997BD0234}" type="sibTrans" cxnId="{74D25271-AE94-411B-B108-088B91530755}">
      <dgm:prSet/>
      <dgm:spPr/>
      <dgm:t>
        <a:bodyPr/>
        <a:lstStyle/>
        <a:p>
          <a:endParaRPr lang="ru-RU" b="1"/>
        </a:p>
      </dgm:t>
    </dgm:pt>
    <dgm:pt modelId="{9E96ECF8-4A4A-4531-B44C-19E2F189FD7C}">
      <dgm:prSet phldrT="[Текст]" custT="1"/>
      <dgm:spPr/>
      <dgm:t>
        <a:bodyPr anchor="ctr"/>
        <a:lstStyle/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Формирование муниципального резерва управленческих кадров Тверской области осуществляется в соответствии с положениями о резерве, разработанными в органах местного самоуправления.</a:t>
          </a:r>
          <a:endParaRPr lang="ru-RU" sz="1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26DDD0-4471-454A-A60B-CB54916E69E3}" type="parTrans" cxnId="{16B4D47C-94AD-42B6-9642-2CC3D47683E5}">
      <dgm:prSet/>
      <dgm:spPr/>
      <dgm:t>
        <a:bodyPr/>
        <a:lstStyle/>
        <a:p>
          <a:endParaRPr lang="ru-RU" b="1"/>
        </a:p>
      </dgm:t>
    </dgm:pt>
    <dgm:pt modelId="{CD6A17FA-8210-4643-A1B1-122274F53D58}" type="sibTrans" cxnId="{16B4D47C-94AD-42B6-9642-2CC3D47683E5}">
      <dgm:prSet/>
      <dgm:spPr/>
      <dgm:t>
        <a:bodyPr/>
        <a:lstStyle/>
        <a:p>
          <a:endParaRPr lang="ru-RU" b="1"/>
        </a:p>
      </dgm:t>
    </dgm:pt>
    <dgm:pt modelId="{FB7F8452-7DC3-4FD9-B38D-B5861B82B7EA}">
      <dgm:prSet phldrT="[Текст]" custT="1"/>
      <dgm:spPr/>
      <dgm:t>
        <a:bodyPr anchor="ctr"/>
        <a:lstStyle/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База данных профессиональных и перспективных сотрудников органов местного самоуправления, государственных учреждений и организаций муниципального и областного уровней.</a:t>
          </a:r>
          <a:endParaRPr lang="ru-RU" sz="1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FE15AC-9826-48AD-8322-D219144DCFDA}" type="parTrans" cxnId="{00DDE6E2-C3DD-413D-B659-909D939A3B78}">
      <dgm:prSet/>
      <dgm:spPr/>
      <dgm:t>
        <a:bodyPr/>
        <a:lstStyle/>
        <a:p>
          <a:endParaRPr lang="ru-RU"/>
        </a:p>
      </dgm:t>
    </dgm:pt>
    <dgm:pt modelId="{C05E6D91-879F-4F87-83D0-02DEDD3AD634}" type="sibTrans" cxnId="{00DDE6E2-C3DD-413D-B659-909D939A3B78}">
      <dgm:prSet/>
      <dgm:spPr/>
      <dgm:t>
        <a:bodyPr/>
        <a:lstStyle/>
        <a:p>
          <a:endParaRPr lang="ru-RU"/>
        </a:p>
      </dgm:t>
    </dgm:pt>
    <dgm:pt modelId="{6BBB2909-355A-4235-8CF8-D67314FF7F13}">
      <dgm:prSet phldrT="[Текст]" custT="1"/>
      <dgm:spPr/>
      <dgm:t>
        <a:bodyPr anchor="ctr"/>
        <a:lstStyle/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Утверждается комиссией по формированию кадрового резерва органа местного самоуправления Тверской области</a:t>
          </a:r>
          <a:endParaRPr lang="ru-RU" sz="14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44B1B3-E5E4-49E1-88A6-2F5378D53B47}" type="parTrans" cxnId="{F90D8C13-3AFC-4C48-94E8-679E8BBCC6A1}">
      <dgm:prSet/>
      <dgm:spPr/>
      <dgm:t>
        <a:bodyPr/>
        <a:lstStyle/>
        <a:p>
          <a:endParaRPr lang="ru-RU"/>
        </a:p>
      </dgm:t>
    </dgm:pt>
    <dgm:pt modelId="{F6FCAD96-6D26-4CE4-8E86-65E36E0F7739}" type="sibTrans" cxnId="{F90D8C13-3AFC-4C48-94E8-679E8BBCC6A1}">
      <dgm:prSet/>
      <dgm:spPr/>
      <dgm:t>
        <a:bodyPr/>
        <a:lstStyle/>
        <a:p>
          <a:endParaRPr lang="ru-RU"/>
        </a:p>
      </dgm:t>
    </dgm:pt>
    <dgm:pt modelId="{4C721479-2102-4B0C-AE6C-575999710DFD}" type="pres">
      <dgm:prSet presAssocID="{D4531515-107E-4C5B-9134-08986F7B83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4B88526-59F7-4165-BB2D-5083BB8781BA}" type="pres">
      <dgm:prSet presAssocID="{4E701D9D-9AE8-4EE6-BDA1-871768933789}" presName="linNode" presStyleCnt="0"/>
      <dgm:spPr/>
    </dgm:pt>
    <dgm:pt modelId="{7C6031D0-FF84-4566-B03F-070F92B7E48F}" type="pres">
      <dgm:prSet presAssocID="{4E701D9D-9AE8-4EE6-BDA1-87176893378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99EA1C-DD88-4E6F-95EE-9DDA2B24834F}" type="pres">
      <dgm:prSet presAssocID="{4E701D9D-9AE8-4EE6-BDA1-871768933789}" presName="descendantText" presStyleLbl="alignAccFollowNode1" presStyleIdx="0" presStyleCnt="1" custScaleX="120937" custScaleY="97784" custLinFactNeighborX="0" custLinFactNeighborY="-247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0DDE6E2-C3DD-413D-B659-909D939A3B78}" srcId="{4E701D9D-9AE8-4EE6-BDA1-871768933789}" destId="{FB7F8452-7DC3-4FD9-B38D-B5861B82B7EA}" srcOrd="1" destOrd="0" parTransId="{6DFE15AC-9826-48AD-8322-D219144DCFDA}" sibTransId="{C05E6D91-879F-4F87-83D0-02DEDD3AD634}"/>
    <dgm:cxn modelId="{07A9CBA9-2C3D-4BDF-AC73-8E25698415BB}" type="presOf" srcId="{6BBB2909-355A-4235-8CF8-D67314FF7F13}" destId="{2E99EA1C-DD88-4E6F-95EE-9DDA2B24834F}" srcOrd="0" destOrd="2" presId="urn:microsoft.com/office/officeart/2005/8/layout/vList5"/>
    <dgm:cxn modelId="{16B4D47C-94AD-42B6-9642-2CC3D47683E5}" srcId="{4E701D9D-9AE8-4EE6-BDA1-871768933789}" destId="{9E96ECF8-4A4A-4531-B44C-19E2F189FD7C}" srcOrd="0" destOrd="0" parTransId="{D926DDD0-4471-454A-A60B-CB54916E69E3}" sibTransId="{CD6A17FA-8210-4643-A1B1-122274F53D58}"/>
    <dgm:cxn modelId="{F90D8C13-3AFC-4C48-94E8-679E8BBCC6A1}" srcId="{4E701D9D-9AE8-4EE6-BDA1-871768933789}" destId="{6BBB2909-355A-4235-8CF8-D67314FF7F13}" srcOrd="2" destOrd="0" parTransId="{E644B1B3-E5E4-49E1-88A6-2F5378D53B47}" sibTransId="{F6FCAD96-6D26-4CE4-8E86-65E36E0F7739}"/>
    <dgm:cxn modelId="{5792FEF6-37C2-4297-A255-A15E2230B2BE}" type="presOf" srcId="{FB7F8452-7DC3-4FD9-B38D-B5861B82B7EA}" destId="{2E99EA1C-DD88-4E6F-95EE-9DDA2B24834F}" srcOrd="0" destOrd="1" presId="urn:microsoft.com/office/officeart/2005/8/layout/vList5"/>
    <dgm:cxn modelId="{C194AC9D-A1C8-4285-B14C-A413D78A2ED2}" type="presOf" srcId="{9E96ECF8-4A4A-4531-B44C-19E2F189FD7C}" destId="{2E99EA1C-DD88-4E6F-95EE-9DDA2B24834F}" srcOrd="0" destOrd="0" presId="urn:microsoft.com/office/officeart/2005/8/layout/vList5"/>
    <dgm:cxn modelId="{74D25271-AE94-411B-B108-088B91530755}" srcId="{D4531515-107E-4C5B-9134-08986F7B83B7}" destId="{4E701D9D-9AE8-4EE6-BDA1-871768933789}" srcOrd="0" destOrd="0" parTransId="{AC837D0D-EE5C-4AB2-9889-E34BD0B41FD6}" sibTransId="{F9C597BD-30F2-4ABC-94E5-C2F997BD0234}"/>
    <dgm:cxn modelId="{4610CC76-DC55-40AF-98AA-EC1ED9619ACB}" type="presOf" srcId="{D4531515-107E-4C5B-9134-08986F7B83B7}" destId="{4C721479-2102-4B0C-AE6C-575999710DFD}" srcOrd="0" destOrd="0" presId="urn:microsoft.com/office/officeart/2005/8/layout/vList5"/>
    <dgm:cxn modelId="{15741781-B268-49DD-AC1D-F677E0341569}" type="presOf" srcId="{4E701D9D-9AE8-4EE6-BDA1-871768933789}" destId="{7C6031D0-FF84-4566-B03F-070F92B7E48F}" srcOrd="0" destOrd="0" presId="urn:microsoft.com/office/officeart/2005/8/layout/vList5"/>
    <dgm:cxn modelId="{12DE84BE-51AA-46F8-92ED-25B818B0E115}" type="presParOf" srcId="{4C721479-2102-4B0C-AE6C-575999710DFD}" destId="{A4B88526-59F7-4165-BB2D-5083BB8781BA}" srcOrd="0" destOrd="0" presId="urn:microsoft.com/office/officeart/2005/8/layout/vList5"/>
    <dgm:cxn modelId="{6DF65F08-4C5C-4275-8624-A480A3E106D2}" type="presParOf" srcId="{A4B88526-59F7-4165-BB2D-5083BB8781BA}" destId="{7C6031D0-FF84-4566-B03F-070F92B7E48F}" srcOrd="0" destOrd="0" presId="urn:microsoft.com/office/officeart/2005/8/layout/vList5"/>
    <dgm:cxn modelId="{22E28961-B2B3-4B8C-9AF6-D922A097B7E7}" type="presParOf" srcId="{A4B88526-59F7-4165-BB2D-5083BB8781BA}" destId="{2E99EA1C-DD88-4E6F-95EE-9DDA2B2483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F6423-3953-4908-AEFF-0F27F9F5F4A0}">
      <dsp:nvSpPr>
        <dsp:cNvPr id="0" name=""/>
        <dsp:cNvSpPr/>
      </dsp:nvSpPr>
      <dsp:spPr>
        <a:xfrm>
          <a:off x="5992" y="91441"/>
          <a:ext cx="7720595" cy="7024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b="1" kern="1200" dirty="0" smtClean="0">
              <a:solidFill>
                <a:schemeClr val="tx1"/>
              </a:solidFill>
            </a:rPr>
            <a:t>Виды резервов</a:t>
          </a:r>
          <a:endParaRPr lang="ru-RU" sz="4000" b="1" kern="1200" dirty="0">
            <a:solidFill>
              <a:schemeClr val="tx1"/>
            </a:solidFill>
          </a:endParaRPr>
        </a:p>
      </dsp:txBody>
      <dsp:txXfrm>
        <a:off x="26566" y="112015"/>
        <a:ext cx="7679447" cy="661285"/>
      </dsp:txXfrm>
    </dsp:sp>
    <dsp:sp modelId="{C00D34EA-CAE6-4865-AEB6-38BBD9A3C53F}">
      <dsp:nvSpPr>
        <dsp:cNvPr id="0" name=""/>
        <dsp:cNvSpPr/>
      </dsp:nvSpPr>
      <dsp:spPr>
        <a:xfrm>
          <a:off x="778052" y="793875"/>
          <a:ext cx="772059" cy="404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598"/>
              </a:lnTo>
              <a:lnTo>
                <a:pt x="772059" y="404598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1D5A1-519D-4480-A17E-E699112A1A87}">
      <dsp:nvSpPr>
        <dsp:cNvPr id="0" name=""/>
        <dsp:cNvSpPr/>
      </dsp:nvSpPr>
      <dsp:spPr>
        <a:xfrm>
          <a:off x="1550111" y="869861"/>
          <a:ext cx="5950348" cy="6572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10800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Резерв управленческих кадров , находящихся под патронажем Президента Российской Федерации</a:t>
          </a:r>
          <a:endParaRPr lang="ru-RU" sz="1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69360" y="889110"/>
        <a:ext cx="5911850" cy="618727"/>
      </dsp:txXfrm>
    </dsp:sp>
    <dsp:sp modelId="{496B5CB2-6D81-4B3C-964B-7D3E5A46EDDF}">
      <dsp:nvSpPr>
        <dsp:cNvPr id="0" name=""/>
        <dsp:cNvSpPr/>
      </dsp:nvSpPr>
      <dsp:spPr>
        <a:xfrm>
          <a:off x="778052" y="793875"/>
          <a:ext cx="772059" cy="1133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073"/>
              </a:lnTo>
              <a:lnTo>
                <a:pt x="772059" y="1133073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CAA84-E106-4DA5-B092-0EBD3969D200}">
      <dsp:nvSpPr>
        <dsp:cNvPr id="0" name=""/>
        <dsp:cNvSpPr/>
      </dsp:nvSpPr>
      <dsp:spPr>
        <a:xfrm>
          <a:off x="1550111" y="1603071"/>
          <a:ext cx="5925162" cy="6477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10800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Резерв управленческих кадров Центрального федерального округа</a:t>
          </a:r>
          <a:endParaRPr lang="ru-RU" sz="1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69083" y="1622043"/>
        <a:ext cx="5887218" cy="609810"/>
      </dsp:txXfrm>
    </dsp:sp>
    <dsp:sp modelId="{6382C15D-F5D3-415F-A0BF-7206924A5EB9}">
      <dsp:nvSpPr>
        <dsp:cNvPr id="0" name=""/>
        <dsp:cNvSpPr/>
      </dsp:nvSpPr>
      <dsp:spPr>
        <a:xfrm>
          <a:off x="778052" y="793875"/>
          <a:ext cx="780531" cy="1778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8083"/>
              </a:lnTo>
              <a:lnTo>
                <a:pt x="780531" y="1778083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6BD79-4C04-46AA-8675-017BCBE8E277}">
      <dsp:nvSpPr>
        <dsp:cNvPr id="0" name=""/>
        <dsp:cNvSpPr/>
      </dsp:nvSpPr>
      <dsp:spPr>
        <a:xfrm>
          <a:off x="1558583" y="2292928"/>
          <a:ext cx="5912183" cy="5580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10800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Федеральный резерв управленческих кадров</a:t>
          </a:r>
          <a:endParaRPr lang="ru-RU" sz="1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74928" y="2309273"/>
        <a:ext cx="5879493" cy="525371"/>
      </dsp:txXfrm>
    </dsp:sp>
    <dsp:sp modelId="{6A6D7FBF-DF11-4878-AE0B-D352FC6D9781}">
      <dsp:nvSpPr>
        <dsp:cNvPr id="0" name=""/>
        <dsp:cNvSpPr/>
      </dsp:nvSpPr>
      <dsp:spPr>
        <a:xfrm>
          <a:off x="778052" y="793875"/>
          <a:ext cx="772059" cy="247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0428"/>
              </a:lnTo>
              <a:lnTo>
                <a:pt x="772059" y="2470428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DD02C-1067-4B54-835F-1AE21CE0F61B}">
      <dsp:nvSpPr>
        <dsp:cNvPr id="0" name=""/>
        <dsp:cNvSpPr/>
      </dsp:nvSpPr>
      <dsp:spPr>
        <a:xfrm>
          <a:off x="1550111" y="2960858"/>
          <a:ext cx="5952600" cy="6068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10800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Резерв управленческих кадров Тверской области</a:t>
          </a:r>
          <a:endParaRPr lang="ru-RU" sz="1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67886" y="2978633"/>
        <a:ext cx="5917050" cy="571339"/>
      </dsp:txXfrm>
    </dsp:sp>
    <dsp:sp modelId="{7EC54D2E-3980-41ED-B72A-660655416F28}">
      <dsp:nvSpPr>
        <dsp:cNvPr id="0" name=""/>
        <dsp:cNvSpPr/>
      </dsp:nvSpPr>
      <dsp:spPr>
        <a:xfrm>
          <a:off x="778052" y="793875"/>
          <a:ext cx="772059" cy="3230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0735"/>
              </a:lnTo>
              <a:lnTo>
                <a:pt x="772059" y="3230735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B8F3E-338C-4207-9903-39A941CF0FA3}">
      <dsp:nvSpPr>
        <dsp:cNvPr id="0" name=""/>
        <dsp:cNvSpPr/>
      </dsp:nvSpPr>
      <dsp:spPr>
        <a:xfrm>
          <a:off x="1550111" y="3643734"/>
          <a:ext cx="5954486" cy="7617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10800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Муниципальный резерв управленческих кадров </a:t>
          </a:r>
        </a:p>
        <a:p>
          <a:pPr marL="10800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Тверской области </a:t>
          </a:r>
          <a:endParaRPr lang="ru-RU" sz="1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72422" y="3666045"/>
        <a:ext cx="5909864" cy="717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9EA1C-DD88-4E6F-95EE-9DDA2B24834F}">
      <dsp:nvSpPr>
        <dsp:cNvPr id="0" name=""/>
        <dsp:cNvSpPr/>
      </dsp:nvSpPr>
      <dsp:spPr>
        <a:xfrm rot="5400000">
          <a:off x="3329335" y="-164761"/>
          <a:ext cx="3597544" cy="4826453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80000" marR="0" lvl="0" indent="0" algn="just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ru-RU" sz="1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Работа по формированию резерва управленческих кадров, находящихся под патронажем Президента Российской Федерации, осуществляется во исполнение перечня поручений Президента Российской Федерации от 01.08.2008. №Пр-1573.</a:t>
          </a:r>
          <a:endParaRPr lang="ru-RU" sz="1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80000" marR="0" lvl="0" indent="0" algn="just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ru-RU" sz="1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80000" marR="0" lvl="0" indent="0" algn="just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ru-RU" sz="1400" b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Резерв формируется Президентом Российской Федерации, по предложениям субъектов Российской Федерации</a:t>
          </a:r>
          <a:endParaRPr lang="ru-RU" sz="1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714881" y="625311"/>
        <a:ext cx="4650835" cy="3246308"/>
      </dsp:txXfrm>
    </dsp:sp>
    <dsp:sp modelId="{7C6031D0-FF84-4566-B03F-070F92B7E48F}">
      <dsp:nvSpPr>
        <dsp:cNvPr id="0" name=""/>
        <dsp:cNvSpPr/>
      </dsp:nvSpPr>
      <dsp:spPr>
        <a:xfrm>
          <a:off x="0" y="0"/>
          <a:ext cx="2714880" cy="44969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Резерв управленческих кадров , находящихся под патронажем Президента Российской Федерации</a:t>
          </a:r>
          <a:endParaRPr lang="ru-RU" sz="2400" b="1" kern="1200" dirty="0">
            <a:solidFill>
              <a:schemeClr val="tx1"/>
            </a:solidFill>
          </a:endParaRPr>
        </a:p>
      </dsp:txBody>
      <dsp:txXfrm>
        <a:off x="132530" y="132530"/>
        <a:ext cx="2449820" cy="42318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9EA1C-DD88-4E6F-95EE-9DDA2B24834F}">
      <dsp:nvSpPr>
        <dsp:cNvPr id="0" name=""/>
        <dsp:cNvSpPr/>
      </dsp:nvSpPr>
      <dsp:spPr>
        <a:xfrm rot="5400000">
          <a:off x="2966318" y="-359461"/>
          <a:ext cx="4135196" cy="5215852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ru-RU" sz="1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Формирование резерва управленческих кадров Центрального федерального округа  осуществляется во исполнение перечня поручений Президента Российской Федерации от 01.08.2008 №Пр-1573.</a:t>
          </a:r>
          <a:endParaRPr lang="ru-RU" sz="1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ru-RU" sz="1400" b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Резерв формируется Полномочным представителем Президента Российской Федерации по предложениям субъектов Российской Федерации </a:t>
          </a:r>
          <a:endParaRPr lang="ru-RU" sz="14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425990" y="382731"/>
        <a:ext cx="5013988" cy="3731468"/>
      </dsp:txXfrm>
    </dsp:sp>
    <dsp:sp modelId="{7C6031D0-FF84-4566-B03F-070F92B7E48F}">
      <dsp:nvSpPr>
        <dsp:cNvPr id="0" name=""/>
        <dsp:cNvSpPr/>
      </dsp:nvSpPr>
      <dsp:spPr>
        <a:xfrm>
          <a:off x="3" y="0"/>
          <a:ext cx="2425987" cy="44969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Резерв управленческих кадров Центрального федерального округа</a:t>
          </a:r>
          <a:endParaRPr lang="ru-RU" sz="2100" b="1" kern="1200" dirty="0">
            <a:solidFill>
              <a:schemeClr val="tx1"/>
            </a:solidFill>
          </a:endParaRPr>
        </a:p>
      </dsp:txBody>
      <dsp:txXfrm>
        <a:off x="118430" y="118427"/>
        <a:ext cx="2189133" cy="42600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9EA1C-DD88-4E6F-95EE-9DDA2B24834F}">
      <dsp:nvSpPr>
        <dsp:cNvPr id="0" name=""/>
        <dsp:cNvSpPr/>
      </dsp:nvSpPr>
      <dsp:spPr>
        <a:xfrm rot="5400000">
          <a:off x="2968338" y="-359461"/>
          <a:ext cx="4131158" cy="5215852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ru-RU" sz="1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Формирование федерального резерва управленческих кадров осуществляется во исполнение перечня поручений Президента Российской Федерации от 01.08.2008 №Пр-1573.</a:t>
          </a:r>
          <a:endParaRPr lang="ru-RU" sz="1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ru-RU" sz="1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База данных высокопрофессиональных и перспективных сотрудников федеральных органов исполнительной власти, государственных органов субъектов Российской Федерации, а также государственных корпораций и организаций.</a:t>
          </a:r>
          <a:endParaRPr lang="ru-RU" sz="1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ru-RU" sz="1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состоит из трех уровней</a:t>
          </a:r>
          <a:r>
            <a:rPr lang="ru-RU" sz="1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ru-RU" sz="1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ru-RU" sz="1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высший</a:t>
          </a:r>
          <a:r>
            <a:rPr lang="ru-RU" sz="1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уровень - руководящий состав государственных органов федерального и регионального уровней, государственных корпораций и организаций;</a:t>
          </a:r>
          <a:endParaRPr lang="ru-RU" sz="1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ru-RU" sz="1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базовый</a:t>
          </a:r>
          <a:r>
            <a:rPr lang="ru-RU" sz="1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уровень - руководители среднего уровня</a:t>
          </a:r>
          <a:endParaRPr lang="ru-RU" sz="1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ru-RU" sz="1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перспективный</a:t>
          </a:r>
          <a:r>
            <a:rPr lang="ru-RU" sz="1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уровень - государственные гражданские служащие, а также сотрудники государственных корпораций и организаций в возрасте до 35 лет.</a:t>
          </a:r>
          <a:endParaRPr lang="ru-RU" sz="1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425992" y="384552"/>
        <a:ext cx="5014185" cy="3727824"/>
      </dsp:txXfrm>
    </dsp:sp>
    <dsp:sp modelId="{7C6031D0-FF84-4566-B03F-070F92B7E48F}">
      <dsp:nvSpPr>
        <dsp:cNvPr id="0" name=""/>
        <dsp:cNvSpPr/>
      </dsp:nvSpPr>
      <dsp:spPr>
        <a:xfrm>
          <a:off x="3" y="2195"/>
          <a:ext cx="2425987" cy="449253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Федеральный резерв управленческих кадров </a:t>
          </a:r>
          <a:endParaRPr lang="ru-RU" sz="2100" b="1" kern="1200" dirty="0">
            <a:solidFill>
              <a:schemeClr val="tx1"/>
            </a:solidFill>
          </a:endParaRPr>
        </a:p>
      </dsp:txBody>
      <dsp:txXfrm>
        <a:off x="118430" y="120622"/>
        <a:ext cx="2189133" cy="42556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9EA1C-DD88-4E6F-95EE-9DDA2B24834F}">
      <dsp:nvSpPr>
        <dsp:cNvPr id="0" name=""/>
        <dsp:cNvSpPr/>
      </dsp:nvSpPr>
      <dsp:spPr>
        <a:xfrm rot="5400000">
          <a:off x="2302543" y="48223"/>
          <a:ext cx="5387518" cy="5291088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ru-RU" sz="1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Формирование резерва управленческих кадров Тверской области осуществляется во исполнение постановления Правительства Тверской области от 18.06.2013 № 267-пп «</a:t>
          </a: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 мерах по формированию и подготовке резерва управленческих кадров в Тверской области»</a:t>
          </a:r>
          <a:r>
            <a:rPr lang="ru-RU" sz="1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1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ru-RU" sz="1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База данных профессиональных и перспективных сотрудников исполнительных органов государственной власти, </a:t>
          </a:r>
          <a:r>
            <a:rPr lang="ru-RU" sz="1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государственных органов власти , государственных органов власти, </a:t>
          </a:r>
          <a:r>
            <a:rPr lang="ru-RU" sz="1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органов местного самоуправления, предприятий и учреждения с долей участия Тверской области 25% и более.  </a:t>
          </a:r>
          <a:r>
            <a:rPr lang="ru-RU" sz="1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состоит из трех целевых групп</a:t>
          </a:r>
          <a:r>
            <a:rPr lang="ru-RU" sz="1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ru-RU" sz="1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Резерв управленческих кадров на руководящие должности в исполнительных органах государственной власти Тверской области</a:t>
          </a:r>
          <a:r>
            <a:rPr lang="ru-RU" sz="1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1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Резерв управленческих кадров на выборные должности в законодательных (представительных) органах власти Тверской области и Резерв должностных лиц органов местного самоуправления муниципальных образований Тверской области - руководителей муниципальных образований (городских округов и муниципальных районов) Тверской области;</a:t>
          </a:r>
          <a:endParaRPr lang="ru-RU" sz="1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Резерв управленческих кадров на должности руководителей государственных предприятий и учреждений, предприятий и организаций Тверской области с долей участия Тверской области 25 и более процентов.</a:t>
          </a:r>
          <a:endParaRPr lang="ru-RU" sz="1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350758" y="258298"/>
        <a:ext cx="5032798" cy="4870938"/>
      </dsp:txXfrm>
    </dsp:sp>
    <dsp:sp modelId="{7C6031D0-FF84-4566-B03F-070F92B7E48F}">
      <dsp:nvSpPr>
        <dsp:cNvPr id="0" name=""/>
        <dsp:cNvSpPr/>
      </dsp:nvSpPr>
      <dsp:spPr>
        <a:xfrm>
          <a:off x="448" y="2630"/>
          <a:ext cx="2349860" cy="53822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Резерв управленческих кадров Тверской области </a:t>
          </a:r>
          <a:endParaRPr lang="ru-RU" sz="2000" b="1" kern="1200" dirty="0">
            <a:solidFill>
              <a:schemeClr val="tx1"/>
            </a:solidFill>
          </a:endParaRPr>
        </a:p>
      </dsp:txBody>
      <dsp:txXfrm>
        <a:off x="115159" y="117341"/>
        <a:ext cx="2120438" cy="51528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9EA1C-DD88-4E6F-95EE-9DDA2B24834F}">
      <dsp:nvSpPr>
        <dsp:cNvPr id="0" name=""/>
        <dsp:cNvSpPr/>
      </dsp:nvSpPr>
      <dsp:spPr>
        <a:xfrm rot="5400000">
          <a:off x="3489227" y="-711375"/>
          <a:ext cx="3089379" cy="5215852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ru-RU" sz="1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Формирование муниципального резерва управленческих кадров Тверской области осуществляется в соответствии с положениями о резерве, разработанными в органах местного самоуправления.</a:t>
          </a:r>
          <a:endParaRPr lang="ru-RU" sz="1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ru-RU" sz="1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База данных профессиональных и перспективных сотрудников органов местного самоуправления, государственных учреждений и организаций муниципального и областного уровней.</a:t>
          </a:r>
          <a:endParaRPr lang="ru-RU" sz="1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180000" algn="just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ru-RU" sz="1400" b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Утверждается комиссией по формированию кадрового резерва органа местного самоуправления Тверской области</a:t>
          </a:r>
          <a:endParaRPr lang="ru-RU" sz="14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425991" y="502672"/>
        <a:ext cx="5065041" cy="2787757"/>
      </dsp:txXfrm>
    </dsp:sp>
    <dsp:sp modelId="{7C6031D0-FF84-4566-B03F-070F92B7E48F}">
      <dsp:nvSpPr>
        <dsp:cNvPr id="0" name=""/>
        <dsp:cNvSpPr/>
      </dsp:nvSpPr>
      <dsp:spPr>
        <a:xfrm>
          <a:off x="3" y="0"/>
          <a:ext cx="2425987" cy="39492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Муниципальный резерв управленческих кадров               Тверской области </a:t>
          </a:r>
          <a:endParaRPr lang="ru-RU" sz="2000" b="1" kern="1200" dirty="0">
            <a:solidFill>
              <a:schemeClr val="tx1"/>
            </a:solidFill>
          </a:endParaRPr>
        </a:p>
      </dsp:txBody>
      <dsp:txXfrm>
        <a:off x="118430" y="118427"/>
        <a:ext cx="2189133" cy="371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8538A-4ECC-45E3-B0F2-BA029BE437D4}" type="datetimeFigureOut">
              <a:rPr lang="ru-RU" smtClean="0"/>
              <a:t>23.07.2020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1988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B7DAD-EDB5-4B04-B333-E7960631A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56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1E1D-5AFE-49A2-968E-3214281CE42A}" type="datetime1">
              <a:rPr lang="ru-RU" smtClean="0"/>
              <a:t>23.07.2020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58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934D-ED69-4BD5-8F96-05CE0216745B}" type="datetime1">
              <a:rPr lang="ru-RU" smtClean="0"/>
              <a:t>23.07.2020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78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DE72-AEA0-40CE-B9DF-45909FF11444}" type="datetime1">
              <a:rPr lang="ru-RU" smtClean="0"/>
              <a:t>23.07.2020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31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315E-487B-4A22-A538-F61FD679141F}" type="datetime1">
              <a:rPr lang="ru-RU" smtClean="0"/>
              <a:t>23.07.2020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45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EDA0-C884-4275-9923-347D7C97D53A}" type="datetime1">
              <a:rPr lang="ru-RU" smtClean="0"/>
              <a:t>23.07.2020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2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13AD-9C24-4C38-978B-A878ED6F8571}" type="datetime1">
              <a:rPr lang="ru-RU" smtClean="0"/>
              <a:t>23.07.2020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11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9357-1D43-421F-861F-18F72C02D9FF}" type="datetime1">
              <a:rPr lang="ru-RU" smtClean="0"/>
              <a:t>23.07.2020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95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FAC2-888B-4FD8-A899-9DF791EDDAFA}" type="datetime1">
              <a:rPr lang="ru-RU" smtClean="0"/>
              <a:t>23.07.2020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53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D159-A56C-4910-BEC6-3BDA0B4A8E95}" type="datetime1">
              <a:rPr lang="ru-RU" smtClean="0"/>
              <a:t>23.07.2020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18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536B-12ED-498F-A3F8-88645252A3C0}" type="datetime1">
              <a:rPr lang="ru-RU" smtClean="0"/>
              <a:t>23.07.2020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9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083-5AA9-4FAA-A9C1-17EB5868B739}" type="datetime1">
              <a:rPr lang="ru-RU" smtClean="0"/>
              <a:t>23.07.2020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37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65AA-47A2-44A1-BC0F-D2724981EB6E}" type="datetime1">
              <a:rPr lang="ru-RU" smtClean="0"/>
              <a:t>23.07.2020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44D8-5D24-40B5-8211-596EBBEF6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62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36878" y="135574"/>
            <a:ext cx="6165193" cy="30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ru-RU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Правительство Тверской области </a:t>
            </a:r>
          </a:p>
          <a:p>
            <a:pPr algn="ctr">
              <a:defRPr/>
            </a:pPr>
            <a: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Управление государственной службы и кадров </a:t>
            </a: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одержимое 4"/>
          <p:cNvSpPr txBox="1">
            <a:spLocks/>
          </p:cNvSpPr>
          <p:nvPr/>
        </p:nvSpPr>
        <p:spPr>
          <a:xfrm>
            <a:off x="1000015" y="2038834"/>
            <a:ext cx="7331185" cy="10110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Резервы управленческих кадров в Тверской области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1754333" y="5435325"/>
            <a:ext cx="66733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июля</a:t>
            </a: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2020 года</a:t>
            </a:r>
            <a:r>
              <a:rPr lang="en-US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ru-RU" sz="16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82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628156" y="216131"/>
            <a:ext cx="7026153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Резервы управленческих кадров Тверской области</a:t>
            </a: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83787" y="46223"/>
            <a:ext cx="828675" cy="102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654309" y="6378358"/>
            <a:ext cx="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830884366"/>
              </p:ext>
            </p:extLst>
          </p:nvPr>
        </p:nvGraphicFramePr>
        <p:xfrm>
          <a:off x="1012462" y="1346661"/>
          <a:ext cx="7732581" cy="4496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9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628156" y="216131"/>
            <a:ext cx="7026153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Резервы управленческих кадров</a:t>
            </a:r>
          </a:p>
          <a:p>
            <a:pPr algn="ctr">
              <a:defRPr/>
            </a:pP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83787" y="46223"/>
            <a:ext cx="828675" cy="102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654309" y="6378358"/>
            <a:ext cx="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476014139"/>
              </p:ext>
            </p:extLst>
          </p:nvPr>
        </p:nvGraphicFramePr>
        <p:xfrm>
          <a:off x="1012463" y="1346661"/>
          <a:ext cx="7541334" cy="4496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99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628156" y="216131"/>
            <a:ext cx="7026153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Резервы управленческих кадров</a:t>
            </a:r>
          </a:p>
          <a:p>
            <a:pPr algn="ctr">
              <a:defRPr/>
            </a:pP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83787" y="46223"/>
            <a:ext cx="828675" cy="102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654309" y="6378358"/>
            <a:ext cx="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908275901"/>
              </p:ext>
            </p:extLst>
          </p:nvPr>
        </p:nvGraphicFramePr>
        <p:xfrm>
          <a:off x="1012462" y="1346661"/>
          <a:ext cx="7641847" cy="4496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517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628156" y="216131"/>
            <a:ext cx="7026153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Резервы управленческих кадров</a:t>
            </a:r>
          </a:p>
          <a:p>
            <a:pPr algn="ctr">
              <a:defRPr/>
            </a:pP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83787" y="46223"/>
            <a:ext cx="828675" cy="102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654309" y="6378358"/>
            <a:ext cx="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280344135"/>
              </p:ext>
            </p:extLst>
          </p:nvPr>
        </p:nvGraphicFramePr>
        <p:xfrm>
          <a:off x="1012462" y="1346661"/>
          <a:ext cx="7641847" cy="4496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32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628156" y="216131"/>
            <a:ext cx="7026153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Резервы управленческих кадров</a:t>
            </a:r>
          </a:p>
          <a:p>
            <a:pPr algn="ctr">
              <a:defRPr/>
            </a:pP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83787" y="46223"/>
            <a:ext cx="828675" cy="102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654309" y="6378358"/>
            <a:ext cx="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246616230"/>
              </p:ext>
            </p:extLst>
          </p:nvPr>
        </p:nvGraphicFramePr>
        <p:xfrm>
          <a:off x="1012462" y="990831"/>
          <a:ext cx="7641847" cy="5387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737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628156" y="216131"/>
            <a:ext cx="7026153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Резервы управленческих кадров</a:t>
            </a:r>
          </a:p>
          <a:p>
            <a:pPr algn="ctr">
              <a:defRPr/>
            </a:pP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83787" y="46223"/>
            <a:ext cx="828675" cy="102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654309" y="6378358"/>
            <a:ext cx="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576163506"/>
              </p:ext>
            </p:extLst>
          </p:nvPr>
        </p:nvGraphicFramePr>
        <p:xfrm>
          <a:off x="1012462" y="1587961"/>
          <a:ext cx="7641847" cy="3949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87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477</Words>
  <Application>Microsoft Office PowerPoint</Application>
  <PresentationFormat>Экран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Смирнова Ирина Анатольевна</dc:creator>
  <cp:lastModifiedBy>tua</cp:lastModifiedBy>
  <cp:revision>50</cp:revision>
  <cp:lastPrinted>2018-05-21T07:33:29Z</cp:lastPrinted>
  <dcterms:created xsi:type="dcterms:W3CDTF">2018-05-18T11:00:57Z</dcterms:created>
  <dcterms:modified xsi:type="dcterms:W3CDTF">2020-07-23T10:30:56Z</dcterms:modified>
</cp:coreProperties>
</file>