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"/>
  </p:notesMasterIdLst>
  <p:sldIdLst>
    <p:sldId id="256" r:id="rId2"/>
    <p:sldId id="262" r:id="rId3"/>
    <p:sldId id="269" r:id="rId4"/>
    <p:sldId id="270" r:id="rId5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48235"/>
    <a:srgbClr val="6B230F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8056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8056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AEC8538A-4ECC-45E3-B0F2-BA029BE437D4}" type="datetimeFigureOut">
              <a:rPr lang="ru-RU" smtClean="0"/>
              <a:pPr/>
              <a:t>11.03.2020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4" tIns="45647" rIns="91294" bIns="45647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3"/>
          </a:xfrm>
          <a:prstGeom prst="rect">
            <a:avLst/>
          </a:prstGeom>
        </p:spPr>
        <p:txBody>
          <a:bodyPr vert="horz" lIns="91294" tIns="45647" rIns="91294" bIns="45647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9428585"/>
            <a:ext cx="2945659" cy="498055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3DBB7DAD-EDB5-4B04-B333-E7960631A1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56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1E1D-5AFE-49A2-968E-3214281CE42A}" type="datetime1">
              <a:rPr lang="ru-RU" smtClean="0"/>
              <a:pPr/>
              <a:t>11.03.2020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934D-ED69-4BD5-8F96-05CE0216745B}" type="datetime1">
              <a:rPr lang="ru-RU" smtClean="0"/>
              <a:pPr/>
              <a:t>11.03.2020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DE72-AEA0-40CE-B9DF-45909FF11444}" type="datetime1">
              <a:rPr lang="ru-RU" smtClean="0"/>
              <a:pPr/>
              <a:t>11.03.2020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315E-487B-4A22-A538-F61FD679141F}" type="datetime1">
              <a:rPr lang="ru-RU" smtClean="0"/>
              <a:pPr/>
              <a:t>11.03.2020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EDA0-C884-4275-9923-347D7C97D53A}" type="datetime1">
              <a:rPr lang="ru-RU" smtClean="0"/>
              <a:pPr/>
              <a:t>11.03.2020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13AD-9C24-4C38-978B-A878ED6F8571}" type="datetime1">
              <a:rPr lang="ru-RU" smtClean="0"/>
              <a:pPr/>
              <a:t>11.03.2020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9357-1D43-421F-861F-18F72C02D9FF}" type="datetime1">
              <a:rPr lang="ru-RU" smtClean="0"/>
              <a:pPr/>
              <a:t>11.03.2020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FAC2-888B-4FD8-A899-9DF791EDDAFA}" type="datetime1">
              <a:rPr lang="ru-RU" smtClean="0"/>
              <a:pPr/>
              <a:t>11.03.2020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D159-A56C-4910-BEC6-3BDA0B4A8E95}" type="datetime1">
              <a:rPr lang="ru-RU" smtClean="0"/>
              <a:pPr/>
              <a:t>11.03.2020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536B-12ED-498F-A3F8-88645252A3C0}" type="datetime1">
              <a:rPr lang="ru-RU" smtClean="0"/>
              <a:pPr/>
              <a:t>11.03.2020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5083-5AA9-4FAA-A9C1-17EB5868B739}" type="datetime1">
              <a:rPr lang="ru-RU" smtClean="0"/>
              <a:pPr/>
              <a:t>11.03.2020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F65AA-47A2-44A1-BC0F-D2724981EB6E}" type="datetime1">
              <a:rPr lang="ru-RU" smtClean="0"/>
              <a:pPr/>
              <a:t>11.03.2020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85188" y="135574"/>
            <a:ext cx="6816883" cy="306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ru-RU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НАИМЕНОВАНИЕ СТРУКТУРНОГО ПОДРАЗДЕЛЕНИЯ АППАРАТА ПРАВИТЕЛЬСТВА ТВЕРСКОЙ ОБЛАСТИ</a:t>
            </a:r>
          </a:p>
          <a:p>
            <a:pPr>
              <a:defRPr/>
            </a:pPr>
            <a:r>
              <a:rPr lang="ru-RU" sz="18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Содержимое 4"/>
          <p:cNvSpPr txBox="1">
            <a:spLocks/>
          </p:cNvSpPr>
          <p:nvPr/>
        </p:nvSpPr>
        <p:spPr>
          <a:xfrm>
            <a:off x="1278845" y="2428436"/>
            <a:ext cx="6921398" cy="10110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Ф.И.О., замещаемая должность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1278845" y="5426181"/>
            <a:ext cx="66733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Дата 2020 года</a:t>
            </a:r>
          </a:p>
        </p:txBody>
      </p:sp>
      <p:pic>
        <p:nvPicPr>
          <p:cNvPr id="13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822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6253" y="250221"/>
            <a:ext cx="7293468" cy="642158"/>
          </a:xfrm>
        </p:spPr>
        <p:txBody>
          <a:bodyPr>
            <a:normAutofit fontScale="90000"/>
          </a:bodyPr>
          <a:lstStyle/>
          <a:p>
            <a:pPr algn="ctr"/>
            <a:br>
              <a:rPr lang="ru-RU" sz="24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ДОСТИЖЕНИЯ </a:t>
            </a:r>
            <a:r>
              <a:rPr lang="en-US" sz="22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В  ВЫПОЛНЕНИИ  ДОЛЖНОСТНЫХ ОБЯЗАННОСТЕЙ  ЗА  АТТЕСТАЦИОННЫЙ  ПЕРИОД</a:t>
            </a:r>
            <a:r>
              <a:rPr lang="ru-RU" sz="24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40329" y="6425216"/>
            <a:ext cx="2057400" cy="365125"/>
          </a:xfrm>
        </p:spPr>
        <p:txBody>
          <a:bodyPr/>
          <a:lstStyle/>
          <a:p>
            <a:r>
              <a:rPr lang="ru-RU" dirty="0"/>
              <a:t>2</a:t>
            </a:r>
          </a:p>
        </p:txBody>
      </p:sp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99753" y="157942"/>
            <a:ext cx="828675" cy="1028700"/>
          </a:xfrm>
          <a:prstGeom prst="rect">
            <a:avLst/>
          </a:prstGeom>
          <a:noFill/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DD0C097-D56D-4993-ACFD-816C0F9F66FB}"/>
              </a:ext>
            </a:extLst>
          </p:cNvPr>
          <p:cNvSpPr/>
          <p:nvPr/>
        </p:nvSpPr>
        <p:spPr>
          <a:xfrm>
            <a:off x="3422708" y="1988191"/>
            <a:ext cx="5259897" cy="889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A7AE5639-33E2-427D-9C45-E1A9DF22A57A}"/>
              </a:ext>
            </a:extLst>
          </p:cNvPr>
          <p:cNvSpPr/>
          <p:nvPr/>
        </p:nvSpPr>
        <p:spPr>
          <a:xfrm>
            <a:off x="3535568" y="4433580"/>
            <a:ext cx="5259897" cy="889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776895"/>
              </p:ext>
            </p:extLst>
          </p:nvPr>
        </p:nvGraphicFramePr>
        <p:xfrm>
          <a:off x="832022" y="1466335"/>
          <a:ext cx="7949512" cy="48820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4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993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Деятельность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работы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5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Деятельность </a:t>
                      </a:r>
                      <a:r>
                        <a:rPr lang="ru-RU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разработке</a:t>
                      </a:r>
                      <a:endParaRPr lang="ru-RU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(НПА, рекомендации и др.)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01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Организация и проведение мероприятий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6462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Плановая, отчетная, аналитическая документация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911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Участие в работе коллегиальных  органов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93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Иное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76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7864" y="246888"/>
            <a:ext cx="7293468" cy="868680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ПРОБЛЕМЫ, ВОЗНИКАЮЩИЕ В СЛУЖЕБНОЙ ДЕЯТЕЛЬНОСТИ, И ПУТИ ИХ РЕШЕНИЯ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76492" y="6347386"/>
            <a:ext cx="2057400" cy="365125"/>
          </a:xfrm>
        </p:spPr>
        <p:txBody>
          <a:bodyPr/>
          <a:lstStyle/>
          <a:p>
            <a:r>
              <a:rPr lang="ru-RU" dirty="0"/>
              <a:t>3</a:t>
            </a:r>
          </a:p>
        </p:txBody>
      </p:sp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99753" y="157942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03759"/>
              </p:ext>
            </p:extLst>
          </p:nvPr>
        </p:nvGraphicFramePr>
        <p:xfrm>
          <a:off x="963828" y="1396997"/>
          <a:ext cx="7858896" cy="474842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6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5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7882">
                <a:tc>
                  <a:txBody>
                    <a:bodyPr/>
                    <a:lstStyle/>
                    <a:p>
                      <a:r>
                        <a:rPr lang="ru-RU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b="1" i="0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Проблемы</a:t>
                      </a:r>
                      <a:endParaRPr lang="ru-RU" b="1" i="0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ru-RU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Пути решения</a:t>
                      </a:r>
                      <a:endParaRPr lang="ru-RU" b="1" i="0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029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024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19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7864" y="246888"/>
            <a:ext cx="7293468" cy="86868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ПРЕДЛОЖЕНИЯ  ПО  ПРОФЕССИОНАЛЬНОМУ И ЛИЧНОСТНОМУ  РАЗВИТИЮ</a:t>
            </a:r>
            <a:br>
              <a:rPr lang="ru-RU" sz="1800" b="1" dirty="0"/>
            </a:b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76492" y="6347386"/>
            <a:ext cx="2057400" cy="365125"/>
          </a:xfrm>
        </p:spPr>
        <p:txBody>
          <a:bodyPr/>
          <a:lstStyle/>
          <a:p>
            <a:r>
              <a:rPr lang="ru-RU" dirty="0"/>
              <a:t>4</a:t>
            </a:r>
          </a:p>
        </p:txBody>
      </p:sp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99753" y="157942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888995"/>
              </p:ext>
            </p:extLst>
          </p:nvPr>
        </p:nvGraphicFramePr>
        <p:xfrm>
          <a:off x="963827" y="1396999"/>
          <a:ext cx="7834183" cy="477314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5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0078">
                <a:tc>
                  <a:txBody>
                    <a:bodyPr/>
                    <a:lstStyle/>
                    <a:p>
                      <a:r>
                        <a:rPr lang="ru-RU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b="1" i="0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Области развития</a:t>
                      </a:r>
                    </a:p>
                    <a:p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Тематика, форма обучения</a:t>
                      </a:r>
                      <a:endParaRPr lang="ru-RU" b="1" i="0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728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Предметные (профессиональные)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знания и умения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88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Личностные </a:t>
                      </a:r>
                    </a:p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(деловые) качества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88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Управленческие </a:t>
                      </a:r>
                    </a:p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компетенции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280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32375</TotalTime>
  <Words>120</Words>
  <Application>Microsoft Office PowerPoint</Application>
  <PresentationFormat>Экран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Тема Office</vt:lpstr>
      <vt:lpstr>Презентация PowerPoint</vt:lpstr>
      <vt:lpstr> ДОСТИЖЕНИЯ  В  ВЫПОЛНЕНИИ  ДОЛЖНОСТНЫХ ОБЯЗАННОСТЕЙ  ЗА  АТТЕСТАЦИОННЫЙ  ПЕРИОД  </vt:lpstr>
      <vt:lpstr>ПРОБЛЕМЫ, ВОЗНИКАЮЩИЕ В СЛУЖЕБНОЙ ДЕЯТЕЛЬНОСТИ, И ПУТИ ИХ РЕШЕНИЯ</vt:lpstr>
      <vt:lpstr>ПРЕДЛОЖЕНИЯ  ПО  ПРОФЕССИОНАЛЬНОМУ И ЛИЧНОСТНОМУ  РАЗВИТИЮ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Смирнова Ирина Анатольевна</dc:creator>
  <cp:lastModifiedBy>Судник Елена Владимировна</cp:lastModifiedBy>
  <cp:revision>154</cp:revision>
  <cp:lastPrinted>2018-06-05T06:09:02Z</cp:lastPrinted>
  <dcterms:created xsi:type="dcterms:W3CDTF">2018-05-18T11:00:57Z</dcterms:created>
  <dcterms:modified xsi:type="dcterms:W3CDTF">2020-03-11T10:38:13Z</dcterms:modified>
</cp:coreProperties>
</file>