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3" r:id="rId4"/>
    <p:sldId id="260" r:id="rId5"/>
    <p:sldId id="262" r:id="rId6"/>
    <p:sldId id="265" r:id="rId7"/>
  </p:sldIdLst>
  <p:sldSz cx="9144000" cy="6858000" type="screen4x3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31515-107E-4C5B-9134-08986F7B83B7}" type="doc">
      <dgm:prSet loTypeId="urn:microsoft.com/office/officeart/2005/8/layout/hierarchy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4E701D9D-9AE8-4EE6-BDA1-871768933789}">
      <dgm:prSet phldrT="[Текст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Правовые основы </a:t>
          </a:r>
          <a:endParaRPr lang="ru-RU" b="1" dirty="0">
            <a:solidFill>
              <a:schemeClr val="tx1"/>
            </a:solidFill>
          </a:endParaRPr>
        </a:p>
      </dgm:t>
    </dgm:pt>
    <dgm:pt modelId="{AC837D0D-EE5C-4AB2-9889-E34BD0B41FD6}" type="parTrans" cxnId="{74D25271-AE94-411B-B108-088B91530755}">
      <dgm:prSet/>
      <dgm:spPr/>
      <dgm:t>
        <a:bodyPr/>
        <a:lstStyle/>
        <a:p>
          <a:endParaRPr lang="ru-RU" b="1"/>
        </a:p>
      </dgm:t>
    </dgm:pt>
    <dgm:pt modelId="{F9C597BD-30F2-4ABC-94E5-C2F997BD0234}" type="sibTrans" cxnId="{74D25271-AE94-411B-B108-088B91530755}">
      <dgm:prSet/>
      <dgm:spPr/>
      <dgm:t>
        <a:bodyPr/>
        <a:lstStyle/>
        <a:p>
          <a:endParaRPr lang="ru-RU" b="1"/>
        </a:p>
      </dgm:t>
    </dgm:pt>
    <dgm:pt modelId="{9E96ECF8-4A4A-4531-B44C-19E2F189FD7C}">
      <dgm:prSet phldrT="[Текст]" custT="1"/>
      <dgm:spPr/>
      <dgm:t>
        <a:bodyPr anchor="ctr"/>
        <a:lstStyle/>
        <a:p>
          <a:pPr marL="108000" indent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Федеральный закон от 27.07.2014 № 79-ФЗ «О государственной гражданской службе Российской Федерации»</a:t>
          </a:r>
          <a:endParaRPr lang="ru-RU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26DDD0-4471-454A-A60B-CB54916E69E3}" type="parTrans" cxnId="{16B4D47C-94AD-42B6-9642-2CC3D47683E5}">
      <dgm:prSet/>
      <dgm:spPr/>
      <dgm:t>
        <a:bodyPr/>
        <a:lstStyle/>
        <a:p>
          <a:endParaRPr lang="ru-RU" b="1"/>
        </a:p>
      </dgm:t>
    </dgm:pt>
    <dgm:pt modelId="{CD6A17FA-8210-4643-A1B1-122274F53D58}" type="sibTrans" cxnId="{16B4D47C-94AD-42B6-9642-2CC3D47683E5}">
      <dgm:prSet/>
      <dgm:spPr/>
      <dgm:t>
        <a:bodyPr/>
        <a:lstStyle/>
        <a:p>
          <a:endParaRPr lang="ru-RU" b="1"/>
        </a:p>
      </dgm:t>
    </dgm:pt>
    <dgm:pt modelId="{59AA954F-88A6-441D-A78B-5EF54047B13D}">
      <dgm:prSet phldrT="[Текст]" custT="1"/>
      <dgm:spPr/>
      <dgm:t>
        <a:bodyPr anchor="ctr"/>
        <a:lstStyle/>
        <a:p>
          <a:pPr marL="108000" indent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Закон Тверской области от 21.06.2005 № 89-ЗО                                       «О государственной гражданской службе Тверской области» </a:t>
          </a:r>
          <a:endParaRPr lang="ru-RU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B9FAC5-B681-49B2-8E07-A262B9C69A38}" type="parTrans" cxnId="{E79C76E9-DF19-4E10-83DF-2595D197AE2C}">
      <dgm:prSet/>
      <dgm:spPr/>
      <dgm:t>
        <a:bodyPr/>
        <a:lstStyle/>
        <a:p>
          <a:endParaRPr lang="ru-RU" b="1"/>
        </a:p>
      </dgm:t>
    </dgm:pt>
    <dgm:pt modelId="{59A2A6AC-D40C-4575-BBFD-35F32D515D6D}" type="sibTrans" cxnId="{E79C76E9-DF19-4E10-83DF-2595D197AE2C}">
      <dgm:prSet/>
      <dgm:spPr/>
      <dgm:t>
        <a:bodyPr/>
        <a:lstStyle/>
        <a:p>
          <a:endParaRPr lang="ru-RU" b="1"/>
        </a:p>
      </dgm:t>
    </dgm:pt>
    <dgm:pt modelId="{1946334B-7E08-4D41-A23B-C0FBE6DC92E8}">
      <dgm:prSet phldrT="[Текст]" custT="1"/>
      <dgm:spPr/>
      <dgm:t>
        <a:bodyPr/>
        <a:lstStyle/>
        <a:p>
          <a:pPr marL="108000" indent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Постановление Правительства Тверской области от 03.02.2015 № 45-пп «Об утверждении Положения о кадровом резерве на государственной гражданской службе Тверской области и признании утратившим силу постановления Администрации Тверской области от 05.11.2003 № 373-па»</a:t>
          </a:r>
          <a:endParaRPr lang="ru-RU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E09742-D676-4D37-93E7-E5AFCAB1AEFB}" type="parTrans" cxnId="{72E6C2B4-8C3E-4AD0-A709-9EEEA9A11762}">
      <dgm:prSet/>
      <dgm:spPr/>
      <dgm:t>
        <a:bodyPr/>
        <a:lstStyle/>
        <a:p>
          <a:endParaRPr lang="ru-RU"/>
        </a:p>
      </dgm:t>
    </dgm:pt>
    <dgm:pt modelId="{D4430E87-772F-4C48-BB2B-FBE8191A0559}" type="sibTrans" cxnId="{72E6C2B4-8C3E-4AD0-A709-9EEEA9A11762}">
      <dgm:prSet/>
      <dgm:spPr/>
      <dgm:t>
        <a:bodyPr/>
        <a:lstStyle/>
        <a:p>
          <a:endParaRPr lang="ru-RU"/>
        </a:p>
      </dgm:t>
    </dgm:pt>
    <dgm:pt modelId="{76F53AFC-8930-4760-99C5-A7BDE3219515}" type="pres">
      <dgm:prSet presAssocID="{D4531515-107E-4C5B-9134-08986F7B83B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FCC6CC9-C051-40EE-99A0-9AD34367B793}" type="pres">
      <dgm:prSet presAssocID="{4E701D9D-9AE8-4EE6-BDA1-871768933789}" presName="root" presStyleCnt="0"/>
      <dgm:spPr/>
    </dgm:pt>
    <dgm:pt modelId="{A53B0C27-C948-482C-8E64-D49EDE938E63}" type="pres">
      <dgm:prSet presAssocID="{4E701D9D-9AE8-4EE6-BDA1-871768933789}" presName="rootComposite" presStyleCnt="0"/>
      <dgm:spPr/>
    </dgm:pt>
    <dgm:pt modelId="{CEFF6423-3953-4908-AEFF-0F27F9F5F4A0}" type="pres">
      <dgm:prSet presAssocID="{4E701D9D-9AE8-4EE6-BDA1-871768933789}" presName="rootText" presStyleLbl="node1" presStyleIdx="0" presStyleCnt="1" custScaleX="1270078" custScaleY="231108" custLinFactNeighborX="-986" custLinFactNeighborY="-91925"/>
      <dgm:spPr/>
      <dgm:t>
        <a:bodyPr/>
        <a:lstStyle/>
        <a:p>
          <a:endParaRPr lang="ru-RU"/>
        </a:p>
      </dgm:t>
    </dgm:pt>
    <dgm:pt modelId="{FAD6F39F-F548-4BA7-A9A2-0B943A2D7817}" type="pres">
      <dgm:prSet presAssocID="{4E701D9D-9AE8-4EE6-BDA1-871768933789}" presName="rootConnector" presStyleLbl="node1" presStyleIdx="0" presStyleCnt="1"/>
      <dgm:spPr/>
      <dgm:t>
        <a:bodyPr/>
        <a:lstStyle/>
        <a:p>
          <a:endParaRPr lang="ru-RU"/>
        </a:p>
      </dgm:t>
    </dgm:pt>
    <dgm:pt modelId="{739C9259-8F34-4DE9-B989-2F4912460408}" type="pres">
      <dgm:prSet presAssocID="{4E701D9D-9AE8-4EE6-BDA1-871768933789}" presName="childShape" presStyleCnt="0"/>
      <dgm:spPr/>
    </dgm:pt>
    <dgm:pt modelId="{C00D34EA-CAE6-4865-AEB6-38BBD9A3C53F}" type="pres">
      <dgm:prSet presAssocID="{D926DDD0-4471-454A-A60B-CB54916E69E3}" presName="Name13" presStyleLbl="parChTrans1D2" presStyleIdx="0" presStyleCnt="3"/>
      <dgm:spPr/>
      <dgm:t>
        <a:bodyPr/>
        <a:lstStyle/>
        <a:p>
          <a:endParaRPr lang="ru-RU"/>
        </a:p>
      </dgm:t>
    </dgm:pt>
    <dgm:pt modelId="{9701D5A1-519D-4480-A17E-E699112A1A87}" type="pres">
      <dgm:prSet presAssocID="{9E96ECF8-4A4A-4531-B44C-19E2F189FD7C}" presName="childText" presStyleLbl="bgAcc1" presStyleIdx="0" presStyleCnt="3" custScaleX="1223579" custScaleY="216234" custLinFactNeighborX="2612" custLinFactNeighborY="-5849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6B5CB2-6D81-4B3C-964B-7D3E5A46EDDF}" type="pres">
      <dgm:prSet presAssocID="{16B9FAC5-B681-49B2-8E07-A262B9C69A38}" presName="Name13" presStyleLbl="parChTrans1D2" presStyleIdx="1" presStyleCnt="3"/>
      <dgm:spPr/>
      <dgm:t>
        <a:bodyPr/>
        <a:lstStyle/>
        <a:p>
          <a:endParaRPr lang="ru-RU"/>
        </a:p>
      </dgm:t>
    </dgm:pt>
    <dgm:pt modelId="{908CAA84-E106-4DA5-B092-0EBD3969D200}" type="pres">
      <dgm:prSet presAssocID="{59AA954F-88A6-441D-A78B-5EF54047B13D}" presName="childText" presStyleLbl="bgAcc1" presStyleIdx="1" presStyleCnt="3" custScaleX="1218400" custScaleY="232948" custLinFactNeighborX="-5223" custLinFactNeighborY="-220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82C15D-F5D3-415F-A0BF-7206924A5EB9}" type="pres">
      <dgm:prSet presAssocID="{D2E09742-D676-4D37-93E7-E5AFCAB1AEFB}" presName="Name13" presStyleLbl="parChTrans1D2" presStyleIdx="2" presStyleCnt="3"/>
      <dgm:spPr/>
      <dgm:t>
        <a:bodyPr/>
        <a:lstStyle/>
        <a:p>
          <a:endParaRPr lang="ru-RU"/>
        </a:p>
      </dgm:t>
    </dgm:pt>
    <dgm:pt modelId="{32D6BD79-4C04-46AA-8675-017BCBE8E277}" type="pres">
      <dgm:prSet presAssocID="{1946334B-7E08-4D41-A23B-C0FBE6DC92E8}" presName="childText" presStyleLbl="bgAcc1" presStyleIdx="2" presStyleCnt="3" custScaleX="1247222" custScaleY="478077" custLinFactNeighborX="1742" custLinFactNeighborY="-111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B429DE-BB3A-4B2C-B1BC-60B26A03651C}" type="presOf" srcId="{4E701D9D-9AE8-4EE6-BDA1-871768933789}" destId="{FAD6F39F-F548-4BA7-A9A2-0B943A2D7817}" srcOrd="1" destOrd="0" presId="urn:microsoft.com/office/officeart/2005/8/layout/hierarchy3"/>
    <dgm:cxn modelId="{21BA1D8D-35A9-4A03-91C1-7C2F39656BD5}" type="presOf" srcId="{D2E09742-D676-4D37-93E7-E5AFCAB1AEFB}" destId="{6382C15D-F5D3-415F-A0BF-7206924A5EB9}" srcOrd="0" destOrd="0" presId="urn:microsoft.com/office/officeart/2005/8/layout/hierarchy3"/>
    <dgm:cxn modelId="{9B4F584C-7077-4AC4-9BF3-1206A6C102F4}" type="presOf" srcId="{1946334B-7E08-4D41-A23B-C0FBE6DC92E8}" destId="{32D6BD79-4C04-46AA-8675-017BCBE8E277}" srcOrd="0" destOrd="0" presId="urn:microsoft.com/office/officeart/2005/8/layout/hierarchy3"/>
    <dgm:cxn modelId="{72E6C2B4-8C3E-4AD0-A709-9EEEA9A11762}" srcId="{4E701D9D-9AE8-4EE6-BDA1-871768933789}" destId="{1946334B-7E08-4D41-A23B-C0FBE6DC92E8}" srcOrd="2" destOrd="0" parTransId="{D2E09742-D676-4D37-93E7-E5AFCAB1AEFB}" sibTransId="{D4430E87-772F-4C48-BB2B-FBE8191A0559}"/>
    <dgm:cxn modelId="{5E07E2CB-806A-4540-8D42-BE7764A69107}" type="presOf" srcId="{16B9FAC5-B681-49B2-8E07-A262B9C69A38}" destId="{496B5CB2-6D81-4B3C-964B-7D3E5A46EDDF}" srcOrd="0" destOrd="0" presId="urn:microsoft.com/office/officeart/2005/8/layout/hierarchy3"/>
    <dgm:cxn modelId="{1DE35E03-37E1-4129-B494-B7F070835394}" type="presOf" srcId="{59AA954F-88A6-441D-A78B-5EF54047B13D}" destId="{908CAA84-E106-4DA5-B092-0EBD3969D200}" srcOrd="0" destOrd="0" presId="urn:microsoft.com/office/officeart/2005/8/layout/hierarchy3"/>
    <dgm:cxn modelId="{E79C76E9-DF19-4E10-83DF-2595D197AE2C}" srcId="{4E701D9D-9AE8-4EE6-BDA1-871768933789}" destId="{59AA954F-88A6-441D-A78B-5EF54047B13D}" srcOrd="1" destOrd="0" parTransId="{16B9FAC5-B681-49B2-8E07-A262B9C69A38}" sibTransId="{59A2A6AC-D40C-4575-BBFD-35F32D515D6D}"/>
    <dgm:cxn modelId="{426AAFAE-28B9-4DD5-BD65-ABE21E9B8274}" type="presOf" srcId="{4E701D9D-9AE8-4EE6-BDA1-871768933789}" destId="{CEFF6423-3953-4908-AEFF-0F27F9F5F4A0}" srcOrd="0" destOrd="0" presId="urn:microsoft.com/office/officeart/2005/8/layout/hierarchy3"/>
    <dgm:cxn modelId="{3CAF698E-54BA-4921-96C6-BE8605F76A69}" type="presOf" srcId="{D4531515-107E-4C5B-9134-08986F7B83B7}" destId="{76F53AFC-8930-4760-99C5-A7BDE3219515}" srcOrd="0" destOrd="0" presId="urn:microsoft.com/office/officeart/2005/8/layout/hierarchy3"/>
    <dgm:cxn modelId="{2A361CF4-D7C6-4218-B06F-EDC6EF3E841A}" type="presOf" srcId="{D926DDD0-4471-454A-A60B-CB54916E69E3}" destId="{C00D34EA-CAE6-4865-AEB6-38BBD9A3C53F}" srcOrd="0" destOrd="0" presId="urn:microsoft.com/office/officeart/2005/8/layout/hierarchy3"/>
    <dgm:cxn modelId="{16B4D47C-94AD-42B6-9642-2CC3D47683E5}" srcId="{4E701D9D-9AE8-4EE6-BDA1-871768933789}" destId="{9E96ECF8-4A4A-4531-B44C-19E2F189FD7C}" srcOrd="0" destOrd="0" parTransId="{D926DDD0-4471-454A-A60B-CB54916E69E3}" sibTransId="{CD6A17FA-8210-4643-A1B1-122274F53D58}"/>
    <dgm:cxn modelId="{74D25271-AE94-411B-B108-088B91530755}" srcId="{D4531515-107E-4C5B-9134-08986F7B83B7}" destId="{4E701D9D-9AE8-4EE6-BDA1-871768933789}" srcOrd="0" destOrd="0" parTransId="{AC837D0D-EE5C-4AB2-9889-E34BD0B41FD6}" sibTransId="{F9C597BD-30F2-4ABC-94E5-C2F997BD0234}"/>
    <dgm:cxn modelId="{AC3FD078-9A98-4DCC-80CF-0FCB56FE659B}" type="presOf" srcId="{9E96ECF8-4A4A-4531-B44C-19E2F189FD7C}" destId="{9701D5A1-519D-4480-A17E-E699112A1A87}" srcOrd="0" destOrd="0" presId="urn:microsoft.com/office/officeart/2005/8/layout/hierarchy3"/>
    <dgm:cxn modelId="{682E8D95-E3ED-4FBE-A379-A9AA20437FC6}" type="presParOf" srcId="{76F53AFC-8930-4760-99C5-A7BDE3219515}" destId="{7FCC6CC9-C051-40EE-99A0-9AD34367B793}" srcOrd="0" destOrd="0" presId="urn:microsoft.com/office/officeart/2005/8/layout/hierarchy3"/>
    <dgm:cxn modelId="{73B78650-69F2-452D-A666-105220B3C98C}" type="presParOf" srcId="{7FCC6CC9-C051-40EE-99A0-9AD34367B793}" destId="{A53B0C27-C948-482C-8E64-D49EDE938E63}" srcOrd="0" destOrd="0" presId="urn:microsoft.com/office/officeart/2005/8/layout/hierarchy3"/>
    <dgm:cxn modelId="{768FDA8F-EC7F-4D28-9B55-A87CB2C69CEC}" type="presParOf" srcId="{A53B0C27-C948-482C-8E64-D49EDE938E63}" destId="{CEFF6423-3953-4908-AEFF-0F27F9F5F4A0}" srcOrd="0" destOrd="0" presId="urn:microsoft.com/office/officeart/2005/8/layout/hierarchy3"/>
    <dgm:cxn modelId="{9A4CAEEB-AB8F-4C1A-82BE-31518730E78A}" type="presParOf" srcId="{A53B0C27-C948-482C-8E64-D49EDE938E63}" destId="{FAD6F39F-F548-4BA7-A9A2-0B943A2D7817}" srcOrd="1" destOrd="0" presId="urn:microsoft.com/office/officeart/2005/8/layout/hierarchy3"/>
    <dgm:cxn modelId="{8D68E672-841B-4CD6-A85C-6A6A8F56036F}" type="presParOf" srcId="{7FCC6CC9-C051-40EE-99A0-9AD34367B793}" destId="{739C9259-8F34-4DE9-B989-2F4912460408}" srcOrd="1" destOrd="0" presId="urn:microsoft.com/office/officeart/2005/8/layout/hierarchy3"/>
    <dgm:cxn modelId="{7BB319DE-9823-4279-A1FD-D68BA6F8398C}" type="presParOf" srcId="{739C9259-8F34-4DE9-B989-2F4912460408}" destId="{C00D34EA-CAE6-4865-AEB6-38BBD9A3C53F}" srcOrd="0" destOrd="0" presId="urn:microsoft.com/office/officeart/2005/8/layout/hierarchy3"/>
    <dgm:cxn modelId="{99B1F307-6DC3-43AA-8E15-2B4553BECFC4}" type="presParOf" srcId="{739C9259-8F34-4DE9-B989-2F4912460408}" destId="{9701D5A1-519D-4480-A17E-E699112A1A87}" srcOrd="1" destOrd="0" presId="urn:microsoft.com/office/officeart/2005/8/layout/hierarchy3"/>
    <dgm:cxn modelId="{C3327F90-B958-4F7F-9F05-DEECDECE36EC}" type="presParOf" srcId="{739C9259-8F34-4DE9-B989-2F4912460408}" destId="{496B5CB2-6D81-4B3C-964B-7D3E5A46EDDF}" srcOrd="2" destOrd="0" presId="urn:microsoft.com/office/officeart/2005/8/layout/hierarchy3"/>
    <dgm:cxn modelId="{997B7A4C-4D8D-414A-AE1B-3B6DF23B3138}" type="presParOf" srcId="{739C9259-8F34-4DE9-B989-2F4912460408}" destId="{908CAA84-E106-4DA5-B092-0EBD3969D200}" srcOrd="3" destOrd="0" presId="urn:microsoft.com/office/officeart/2005/8/layout/hierarchy3"/>
    <dgm:cxn modelId="{B7C9257E-EA2F-4C1A-BAB2-462AB8A2F7C3}" type="presParOf" srcId="{739C9259-8F34-4DE9-B989-2F4912460408}" destId="{6382C15D-F5D3-415F-A0BF-7206924A5EB9}" srcOrd="4" destOrd="0" presId="urn:microsoft.com/office/officeart/2005/8/layout/hierarchy3"/>
    <dgm:cxn modelId="{3CA83320-1E5D-44A9-BE70-EC2A1CCD8BCF}" type="presParOf" srcId="{739C9259-8F34-4DE9-B989-2F4912460408}" destId="{32D6BD79-4C04-46AA-8675-017BCBE8E27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31515-107E-4C5B-9134-08986F7B83B7}" type="doc">
      <dgm:prSet loTypeId="urn:microsoft.com/office/officeart/2005/8/layout/chevron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9E96ECF8-4A4A-4531-B44C-19E2F189FD7C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6A17FA-8210-4643-A1B1-122274F53D58}" type="sibTrans" cxnId="{16B4D47C-94AD-42B6-9642-2CC3D47683E5}">
      <dgm:prSet/>
      <dgm:spPr/>
      <dgm:t>
        <a:bodyPr/>
        <a:lstStyle/>
        <a:p>
          <a:endParaRPr lang="ru-RU" b="1"/>
        </a:p>
      </dgm:t>
    </dgm:pt>
    <dgm:pt modelId="{D926DDD0-4471-454A-A60B-CB54916E69E3}" type="parTrans" cxnId="{16B4D47C-94AD-42B6-9642-2CC3D47683E5}">
      <dgm:prSet/>
      <dgm:spPr/>
      <dgm:t>
        <a:bodyPr/>
        <a:lstStyle/>
        <a:p>
          <a:endParaRPr lang="ru-RU" b="1"/>
        </a:p>
      </dgm:t>
    </dgm:pt>
    <dgm:pt modelId="{F070D45F-B9BC-4FFF-9044-25909757C394}">
      <dgm:prSet phldrT="[Текст]" custT="1"/>
      <dgm:spPr/>
      <dgm:t>
        <a:bodyPr anchor="ctr"/>
        <a:lstStyle/>
        <a:p>
          <a:pPr marR="0" eaLnBrk="1" fontAlgn="auto" latinLnBrk="0" hangingPunct="1">
            <a:buClrTx/>
            <a:buSzTx/>
            <a:buFontTx/>
            <a:tabLst/>
            <a:defRPr/>
          </a:pPr>
          <a:endParaRPr lang="ru-RU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203341-4F26-49FD-BFF3-E75431429D5C}" type="parTrans" cxnId="{048CAD62-64E2-4B62-BF4E-DEA30F81C734}">
      <dgm:prSet/>
      <dgm:spPr/>
      <dgm:t>
        <a:bodyPr/>
        <a:lstStyle/>
        <a:p>
          <a:endParaRPr lang="ru-RU"/>
        </a:p>
      </dgm:t>
    </dgm:pt>
    <dgm:pt modelId="{6DEA75C0-A24C-4C87-A314-7616DC5A0DC9}" type="sibTrans" cxnId="{048CAD62-64E2-4B62-BF4E-DEA30F81C734}">
      <dgm:prSet/>
      <dgm:spPr/>
      <dgm:t>
        <a:bodyPr/>
        <a:lstStyle/>
        <a:p>
          <a:endParaRPr lang="ru-RU"/>
        </a:p>
      </dgm:t>
    </dgm:pt>
    <dgm:pt modelId="{29C2F208-163A-4BCF-8D8C-E01E44D352E5}">
      <dgm:prSet phldrT="[Текст]" custT="1"/>
      <dgm:spPr/>
      <dgm:t>
        <a:bodyPr anchor="ctr"/>
        <a:lstStyle/>
        <a:p>
          <a:pPr marR="0" eaLnBrk="1" fontAlgn="auto" latinLnBrk="0" hangingPunct="1">
            <a:buClrTx/>
            <a:buSzTx/>
            <a:buFontTx/>
            <a:tabLst/>
            <a:defRPr/>
          </a:pPr>
          <a:endParaRPr lang="ru-RU" sz="16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D74ADD-8B06-4EFF-B0CB-D8EBCC296B12}" type="parTrans" cxnId="{171CD1DF-66F8-4A32-8427-17D13AE8C478}">
      <dgm:prSet/>
      <dgm:spPr/>
      <dgm:t>
        <a:bodyPr/>
        <a:lstStyle/>
        <a:p>
          <a:endParaRPr lang="ru-RU"/>
        </a:p>
      </dgm:t>
    </dgm:pt>
    <dgm:pt modelId="{5C5DDE75-805F-44FF-B08D-47A8E1319682}" type="sibTrans" cxnId="{171CD1DF-66F8-4A32-8427-17D13AE8C478}">
      <dgm:prSet/>
      <dgm:spPr/>
      <dgm:t>
        <a:bodyPr/>
        <a:lstStyle/>
        <a:p>
          <a:endParaRPr lang="ru-RU"/>
        </a:p>
      </dgm:t>
    </dgm:pt>
    <dgm:pt modelId="{1D3BB892-151C-4ED5-8B3C-F6FA97C63320}">
      <dgm:prSet custT="1"/>
      <dgm:spPr/>
      <dgm:t>
        <a:bodyPr/>
        <a:lstStyle/>
        <a:p>
          <a:pPr algn="just"/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Обеспечение равного доступа граждан Российской Федерации к должностям государственной гражданской службы Тверской области  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F0DFDC-7FE3-41AB-8168-88DA12AA6BB7}" type="parTrans" cxnId="{177EB038-F1BB-4E18-B468-E95A3F81F2C1}">
      <dgm:prSet/>
      <dgm:spPr/>
      <dgm:t>
        <a:bodyPr/>
        <a:lstStyle/>
        <a:p>
          <a:endParaRPr lang="ru-RU"/>
        </a:p>
      </dgm:t>
    </dgm:pt>
    <dgm:pt modelId="{6F6739F5-19EB-48E7-A3F4-132D0E47A15E}" type="sibTrans" cxnId="{177EB038-F1BB-4E18-B468-E95A3F81F2C1}">
      <dgm:prSet/>
      <dgm:spPr/>
      <dgm:t>
        <a:bodyPr/>
        <a:lstStyle/>
        <a:p>
          <a:endParaRPr lang="ru-RU"/>
        </a:p>
      </dgm:t>
    </dgm:pt>
    <dgm:pt modelId="{5C45411B-C59D-4394-9354-1F7655543D97}">
      <dgm:prSet custT="1"/>
      <dgm:spPr/>
      <dgm:t>
        <a:bodyPr/>
        <a:lstStyle/>
        <a:p>
          <a:pPr algn="just"/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Своевременное замещение должностей государственной гражданской службы Тверской области 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0B840F-9B14-4D91-9A0D-9E54AA227745}" type="parTrans" cxnId="{6C129999-054C-437D-BE77-020E3A0FB72F}">
      <dgm:prSet/>
      <dgm:spPr/>
      <dgm:t>
        <a:bodyPr/>
        <a:lstStyle/>
        <a:p>
          <a:endParaRPr lang="ru-RU"/>
        </a:p>
      </dgm:t>
    </dgm:pt>
    <dgm:pt modelId="{79F8E895-7DD7-4EFB-8BC3-E0113F171D31}" type="sibTrans" cxnId="{6C129999-054C-437D-BE77-020E3A0FB72F}">
      <dgm:prSet/>
      <dgm:spPr/>
      <dgm:t>
        <a:bodyPr/>
        <a:lstStyle/>
        <a:p>
          <a:endParaRPr lang="ru-RU"/>
        </a:p>
      </dgm:t>
    </dgm:pt>
    <dgm:pt modelId="{08EE07FC-6179-41F1-8AB7-6BA8AA903DE0}">
      <dgm:prSet custT="1"/>
      <dgm:spPr/>
      <dgm:t>
        <a:bodyPr/>
        <a:lstStyle/>
        <a:p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ABBF0E-D6B1-4CFA-A344-6ABAEB2781A5}" type="parTrans" cxnId="{E13FC1FE-CDE9-4FAD-A517-8E85840825B7}">
      <dgm:prSet/>
      <dgm:spPr/>
      <dgm:t>
        <a:bodyPr/>
        <a:lstStyle/>
        <a:p>
          <a:endParaRPr lang="ru-RU"/>
        </a:p>
      </dgm:t>
    </dgm:pt>
    <dgm:pt modelId="{22E31FB1-D3EA-4EE4-9D29-AF2888692C03}" type="sibTrans" cxnId="{E13FC1FE-CDE9-4FAD-A517-8E85840825B7}">
      <dgm:prSet/>
      <dgm:spPr/>
      <dgm:t>
        <a:bodyPr/>
        <a:lstStyle/>
        <a:p>
          <a:endParaRPr lang="ru-RU"/>
        </a:p>
      </dgm:t>
    </dgm:pt>
    <dgm:pt modelId="{E7F2A3BE-44EC-45EB-B905-21E9329B58CA}">
      <dgm:prSet custT="1"/>
      <dgm:spPr/>
      <dgm:t>
        <a:bodyPr/>
        <a:lstStyle/>
        <a:p>
          <a:pPr algn="just"/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Содействие формированию высокопрофессионального кадрового состава на государственной гражданской службе Тверской области 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C11CCB-261F-4161-BF67-2BF5E8C76B5E}" type="parTrans" cxnId="{3B94A8CF-9348-4338-AD28-A0B33148CFF1}">
      <dgm:prSet/>
      <dgm:spPr/>
      <dgm:t>
        <a:bodyPr/>
        <a:lstStyle/>
        <a:p>
          <a:endParaRPr lang="ru-RU"/>
        </a:p>
      </dgm:t>
    </dgm:pt>
    <dgm:pt modelId="{DA4C7875-70C0-41E7-8580-A4DF9D4198DA}" type="sibTrans" cxnId="{3B94A8CF-9348-4338-AD28-A0B33148CFF1}">
      <dgm:prSet/>
      <dgm:spPr/>
      <dgm:t>
        <a:bodyPr/>
        <a:lstStyle/>
        <a:p>
          <a:endParaRPr lang="ru-RU"/>
        </a:p>
      </dgm:t>
    </dgm:pt>
    <dgm:pt modelId="{00AB3183-0CC7-4CEF-9731-038CBF950EA4}">
      <dgm:prSet custT="1"/>
      <dgm:spPr/>
      <dgm:t>
        <a:bodyPr/>
        <a:lstStyle/>
        <a:p>
          <a:pPr algn="just"/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Содействие должностному росту государственных гражданских служащих Тверской области 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C82E51-A478-459F-8BD6-4EC996719D83}" type="parTrans" cxnId="{5676BAED-3BE2-4AE3-8F92-90A81CAC7B4C}">
      <dgm:prSet/>
      <dgm:spPr/>
      <dgm:t>
        <a:bodyPr/>
        <a:lstStyle/>
        <a:p>
          <a:endParaRPr lang="ru-RU"/>
        </a:p>
      </dgm:t>
    </dgm:pt>
    <dgm:pt modelId="{969C1F35-240D-4D6B-9AEF-7D9EAE1FA5BB}" type="sibTrans" cxnId="{5676BAED-3BE2-4AE3-8F92-90A81CAC7B4C}">
      <dgm:prSet/>
      <dgm:spPr/>
      <dgm:t>
        <a:bodyPr/>
        <a:lstStyle/>
        <a:p>
          <a:endParaRPr lang="ru-RU"/>
        </a:p>
      </dgm:t>
    </dgm:pt>
    <dgm:pt modelId="{47E1077D-401B-4CDF-AF38-4CD959AC743B}" type="pres">
      <dgm:prSet presAssocID="{D4531515-107E-4C5B-9134-08986F7B83B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89F9E9A-C093-41F1-8097-C1BB595974C0}" type="pres">
      <dgm:prSet presAssocID="{9E96ECF8-4A4A-4531-B44C-19E2F189FD7C}" presName="composite" presStyleCnt="0"/>
      <dgm:spPr/>
    </dgm:pt>
    <dgm:pt modelId="{E100AFD7-7200-4E8D-AC38-B2005D1BE95B}" type="pres">
      <dgm:prSet presAssocID="{9E96ECF8-4A4A-4531-B44C-19E2F189FD7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7C4E45-B3D9-49C2-8636-D89A5462D30D}" type="pres">
      <dgm:prSet presAssocID="{9E96ECF8-4A4A-4531-B44C-19E2F189FD7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423F68-2A2B-4A2A-B25E-F61427C3B346}" type="pres">
      <dgm:prSet presAssocID="{CD6A17FA-8210-4643-A1B1-122274F53D58}" presName="sp" presStyleCnt="0"/>
      <dgm:spPr/>
    </dgm:pt>
    <dgm:pt modelId="{2B59BF43-3434-4A25-9D5E-DAAAAA27749C}" type="pres">
      <dgm:prSet presAssocID="{F070D45F-B9BC-4FFF-9044-25909757C394}" presName="composite" presStyleCnt="0"/>
      <dgm:spPr/>
    </dgm:pt>
    <dgm:pt modelId="{A0FF41E1-D987-4AC9-8D55-35B762EC5609}" type="pres">
      <dgm:prSet presAssocID="{F070D45F-B9BC-4FFF-9044-25909757C39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B54769-3852-41BE-AF9B-755E09EBE1A9}" type="pres">
      <dgm:prSet presAssocID="{F070D45F-B9BC-4FFF-9044-25909757C39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323AAE-FAA0-4C5E-A55A-EAA009D99C78}" type="pres">
      <dgm:prSet presAssocID="{6DEA75C0-A24C-4C87-A314-7616DC5A0DC9}" presName="sp" presStyleCnt="0"/>
      <dgm:spPr/>
    </dgm:pt>
    <dgm:pt modelId="{0E0674EA-516B-41D4-85EE-DE91E96055A1}" type="pres">
      <dgm:prSet presAssocID="{29C2F208-163A-4BCF-8D8C-E01E44D352E5}" presName="composite" presStyleCnt="0"/>
      <dgm:spPr/>
    </dgm:pt>
    <dgm:pt modelId="{78BEE535-E96F-4971-9AD4-EE6138B16ACE}" type="pres">
      <dgm:prSet presAssocID="{29C2F208-163A-4BCF-8D8C-E01E44D352E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EB0940-73AF-4EE5-8D5E-E4A76BFAB3B8}" type="pres">
      <dgm:prSet presAssocID="{29C2F208-163A-4BCF-8D8C-E01E44D352E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DD2421-B608-4BD4-AF39-FA9A701C8FF8}" type="pres">
      <dgm:prSet presAssocID="{5C5DDE75-805F-44FF-B08D-47A8E1319682}" presName="sp" presStyleCnt="0"/>
      <dgm:spPr/>
    </dgm:pt>
    <dgm:pt modelId="{524C5C9C-BD4C-42E1-B16C-A9E62A51F0A5}" type="pres">
      <dgm:prSet presAssocID="{08EE07FC-6179-41F1-8AB7-6BA8AA903DE0}" presName="composite" presStyleCnt="0"/>
      <dgm:spPr/>
    </dgm:pt>
    <dgm:pt modelId="{52697393-F9EE-41F6-BB03-68664CE5473E}" type="pres">
      <dgm:prSet presAssocID="{08EE07FC-6179-41F1-8AB7-6BA8AA903DE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1F97CA-49B0-429C-9ED1-CDF02A1148C2}" type="pres">
      <dgm:prSet presAssocID="{08EE07FC-6179-41F1-8AB7-6BA8AA903DE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FCA3B12-43DA-4E95-ADE9-0D6192259B83}" type="presOf" srcId="{D4531515-107E-4C5B-9134-08986F7B83B7}" destId="{47E1077D-401B-4CDF-AF38-4CD959AC743B}" srcOrd="0" destOrd="0" presId="urn:microsoft.com/office/officeart/2005/8/layout/chevron2"/>
    <dgm:cxn modelId="{6C129999-054C-437D-BE77-020E3A0FB72F}" srcId="{F070D45F-B9BC-4FFF-9044-25909757C394}" destId="{5C45411B-C59D-4394-9354-1F7655543D97}" srcOrd="0" destOrd="0" parTransId="{400B840F-9B14-4D91-9A0D-9E54AA227745}" sibTransId="{79F8E895-7DD7-4EFB-8BC3-E0113F171D31}"/>
    <dgm:cxn modelId="{33FECDCA-34D8-49CB-A468-1A4227ED451B}" type="presOf" srcId="{9E96ECF8-4A4A-4531-B44C-19E2F189FD7C}" destId="{E100AFD7-7200-4E8D-AC38-B2005D1BE95B}" srcOrd="0" destOrd="0" presId="urn:microsoft.com/office/officeart/2005/8/layout/chevron2"/>
    <dgm:cxn modelId="{CFD61783-8475-40C1-ABD4-B2FE80940F2E}" type="presOf" srcId="{1D3BB892-151C-4ED5-8B3C-F6FA97C63320}" destId="{9F7C4E45-B3D9-49C2-8636-D89A5462D30D}" srcOrd="0" destOrd="0" presId="urn:microsoft.com/office/officeart/2005/8/layout/chevron2"/>
    <dgm:cxn modelId="{048CAD62-64E2-4B62-BF4E-DEA30F81C734}" srcId="{D4531515-107E-4C5B-9134-08986F7B83B7}" destId="{F070D45F-B9BC-4FFF-9044-25909757C394}" srcOrd="1" destOrd="0" parTransId="{C3203341-4F26-49FD-BFF3-E75431429D5C}" sibTransId="{6DEA75C0-A24C-4C87-A314-7616DC5A0DC9}"/>
    <dgm:cxn modelId="{C67D7053-CFB8-4A47-9D6E-B3D4B9BD40CD}" type="presOf" srcId="{00AB3183-0CC7-4CEF-9731-038CBF950EA4}" destId="{0F1F97CA-49B0-429C-9ED1-CDF02A1148C2}" srcOrd="0" destOrd="0" presId="urn:microsoft.com/office/officeart/2005/8/layout/chevron2"/>
    <dgm:cxn modelId="{5D97D16C-24F6-407D-AF02-5E9A44DCDE9C}" type="presOf" srcId="{29C2F208-163A-4BCF-8D8C-E01E44D352E5}" destId="{78BEE535-E96F-4971-9AD4-EE6138B16ACE}" srcOrd="0" destOrd="0" presId="urn:microsoft.com/office/officeart/2005/8/layout/chevron2"/>
    <dgm:cxn modelId="{177EB038-F1BB-4E18-B468-E95A3F81F2C1}" srcId="{9E96ECF8-4A4A-4531-B44C-19E2F189FD7C}" destId="{1D3BB892-151C-4ED5-8B3C-F6FA97C63320}" srcOrd="0" destOrd="0" parTransId="{74F0DFDC-7FE3-41AB-8168-88DA12AA6BB7}" sibTransId="{6F6739F5-19EB-48E7-A3F4-132D0E47A15E}"/>
    <dgm:cxn modelId="{ED3E5BDD-16A1-4FF2-A66C-E8E7268B2082}" type="presOf" srcId="{F070D45F-B9BC-4FFF-9044-25909757C394}" destId="{A0FF41E1-D987-4AC9-8D55-35B762EC5609}" srcOrd="0" destOrd="0" presId="urn:microsoft.com/office/officeart/2005/8/layout/chevron2"/>
    <dgm:cxn modelId="{80F42CCC-BF5D-495F-AAC6-CFFCD2E269AD}" type="presOf" srcId="{E7F2A3BE-44EC-45EB-B905-21E9329B58CA}" destId="{8EEB0940-73AF-4EE5-8D5E-E4A76BFAB3B8}" srcOrd="0" destOrd="0" presId="urn:microsoft.com/office/officeart/2005/8/layout/chevron2"/>
    <dgm:cxn modelId="{16B4D47C-94AD-42B6-9642-2CC3D47683E5}" srcId="{D4531515-107E-4C5B-9134-08986F7B83B7}" destId="{9E96ECF8-4A4A-4531-B44C-19E2F189FD7C}" srcOrd="0" destOrd="0" parTransId="{D926DDD0-4471-454A-A60B-CB54916E69E3}" sibTransId="{CD6A17FA-8210-4643-A1B1-122274F53D58}"/>
    <dgm:cxn modelId="{89395D5F-D39E-4A88-B33E-437696CCB96F}" type="presOf" srcId="{5C45411B-C59D-4394-9354-1F7655543D97}" destId="{4DB54769-3852-41BE-AF9B-755E09EBE1A9}" srcOrd="0" destOrd="0" presId="urn:microsoft.com/office/officeart/2005/8/layout/chevron2"/>
    <dgm:cxn modelId="{3B94A8CF-9348-4338-AD28-A0B33148CFF1}" srcId="{29C2F208-163A-4BCF-8D8C-E01E44D352E5}" destId="{E7F2A3BE-44EC-45EB-B905-21E9329B58CA}" srcOrd="0" destOrd="0" parTransId="{F0C11CCB-261F-4161-BF67-2BF5E8C76B5E}" sibTransId="{DA4C7875-70C0-41E7-8580-A4DF9D4198DA}"/>
    <dgm:cxn modelId="{171CD1DF-66F8-4A32-8427-17D13AE8C478}" srcId="{D4531515-107E-4C5B-9134-08986F7B83B7}" destId="{29C2F208-163A-4BCF-8D8C-E01E44D352E5}" srcOrd="2" destOrd="0" parTransId="{5CD74ADD-8B06-4EFF-B0CB-D8EBCC296B12}" sibTransId="{5C5DDE75-805F-44FF-B08D-47A8E1319682}"/>
    <dgm:cxn modelId="{5676BAED-3BE2-4AE3-8F92-90A81CAC7B4C}" srcId="{08EE07FC-6179-41F1-8AB7-6BA8AA903DE0}" destId="{00AB3183-0CC7-4CEF-9731-038CBF950EA4}" srcOrd="0" destOrd="0" parTransId="{F5C82E51-A478-459F-8BD6-4EC996719D83}" sibTransId="{969C1F35-240D-4D6B-9AEF-7D9EAE1FA5BB}"/>
    <dgm:cxn modelId="{E13FC1FE-CDE9-4FAD-A517-8E85840825B7}" srcId="{D4531515-107E-4C5B-9134-08986F7B83B7}" destId="{08EE07FC-6179-41F1-8AB7-6BA8AA903DE0}" srcOrd="3" destOrd="0" parTransId="{08ABBF0E-D6B1-4CFA-A344-6ABAEB2781A5}" sibTransId="{22E31FB1-D3EA-4EE4-9D29-AF2888692C03}"/>
    <dgm:cxn modelId="{5E8941F6-701C-48CA-8D93-18E44247FF32}" type="presOf" srcId="{08EE07FC-6179-41F1-8AB7-6BA8AA903DE0}" destId="{52697393-F9EE-41F6-BB03-68664CE5473E}" srcOrd="0" destOrd="0" presId="urn:microsoft.com/office/officeart/2005/8/layout/chevron2"/>
    <dgm:cxn modelId="{8096123A-3028-44FD-A031-0A9155BD576A}" type="presParOf" srcId="{47E1077D-401B-4CDF-AF38-4CD959AC743B}" destId="{889F9E9A-C093-41F1-8097-C1BB595974C0}" srcOrd="0" destOrd="0" presId="urn:microsoft.com/office/officeart/2005/8/layout/chevron2"/>
    <dgm:cxn modelId="{B7304044-ADA8-4F20-884A-0FF8A0DF9D12}" type="presParOf" srcId="{889F9E9A-C093-41F1-8097-C1BB595974C0}" destId="{E100AFD7-7200-4E8D-AC38-B2005D1BE95B}" srcOrd="0" destOrd="0" presId="urn:microsoft.com/office/officeart/2005/8/layout/chevron2"/>
    <dgm:cxn modelId="{837FE2BE-229A-40B1-A53C-5C38B1D8D063}" type="presParOf" srcId="{889F9E9A-C093-41F1-8097-C1BB595974C0}" destId="{9F7C4E45-B3D9-49C2-8636-D89A5462D30D}" srcOrd="1" destOrd="0" presId="urn:microsoft.com/office/officeart/2005/8/layout/chevron2"/>
    <dgm:cxn modelId="{37120FAA-F9C7-47E2-90A0-837262F43D5E}" type="presParOf" srcId="{47E1077D-401B-4CDF-AF38-4CD959AC743B}" destId="{06423F68-2A2B-4A2A-B25E-F61427C3B346}" srcOrd="1" destOrd="0" presId="urn:microsoft.com/office/officeart/2005/8/layout/chevron2"/>
    <dgm:cxn modelId="{BF98E70F-7DB9-470F-8D55-4CCC428A6935}" type="presParOf" srcId="{47E1077D-401B-4CDF-AF38-4CD959AC743B}" destId="{2B59BF43-3434-4A25-9D5E-DAAAAA27749C}" srcOrd="2" destOrd="0" presId="urn:microsoft.com/office/officeart/2005/8/layout/chevron2"/>
    <dgm:cxn modelId="{40DAE89B-948D-47A7-A2BD-FEBFAE9F05AD}" type="presParOf" srcId="{2B59BF43-3434-4A25-9D5E-DAAAAA27749C}" destId="{A0FF41E1-D987-4AC9-8D55-35B762EC5609}" srcOrd="0" destOrd="0" presId="urn:microsoft.com/office/officeart/2005/8/layout/chevron2"/>
    <dgm:cxn modelId="{0CDFC544-B5D8-4F8A-A53B-ECCBF20029B2}" type="presParOf" srcId="{2B59BF43-3434-4A25-9D5E-DAAAAA27749C}" destId="{4DB54769-3852-41BE-AF9B-755E09EBE1A9}" srcOrd="1" destOrd="0" presId="urn:microsoft.com/office/officeart/2005/8/layout/chevron2"/>
    <dgm:cxn modelId="{5C9FAA68-CC27-436A-B23B-A6C1743F5152}" type="presParOf" srcId="{47E1077D-401B-4CDF-AF38-4CD959AC743B}" destId="{45323AAE-FAA0-4C5E-A55A-EAA009D99C78}" srcOrd="3" destOrd="0" presId="urn:microsoft.com/office/officeart/2005/8/layout/chevron2"/>
    <dgm:cxn modelId="{2731F3C5-1323-4970-B516-4ADF2D6F988F}" type="presParOf" srcId="{47E1077D-401B-4CDF-AF38-4CD959AC743B}" destId="{0E0674EA-516B-41D4-85EE-DE91E96055A1}" srcOrd="4" destOrd="0" presId="urn:microsoft.com/office/officeart/2005/8/layout/chevron2"/>
    <dgm:cxn modelId="{144D03CC-12DD-493F-B0F7-B68B7ABFA24D}" type="presParOf" srcId="{0E0674EA-516B-41D4-85EE-DE91E96055A1}" destId="{78BEE535-E96F-4971-9AD4-EE6138B16ACE}" srcOrd="0" destOrd="0" presId="urn:microsoft.com/office/officeart/2005/8/layout/chevron2"/>
    <dgm:cxn modelId="{2AB169DB-77C1-4033-9B28-5D14B2144536}" type="presParOf" srcId="{0E0674EA-516B-41D4-85EE-DE91E96055A1}" destId="{8EEB0940-73AF-4EE5-8D5E-E4A76BFAB3B8}" srcOrd="1" destOrd="0" presId="urn:microsoft.com/office/officeart/2005/8/layout/chevron2"/>
    <dgm:cxn modelId="{F1640B0F-DFF1-4C5F-8BA5-8497258AAA23}" type="presParOf" srcId="{47E1077D-401B-4CDF-AF38-4CD959AC743B}" destId="{54DD2421-B608-4BD4-AF39-FA9A701C8FF8}" srcOrd="5" destOrd="0" presId="urn:microsoft.com/office/officeart/2005/8/layout/chevron2"/>
    <dgm:cxn modelId="{EBC5F833-73E1-4611-BB3D-C37FB2392D38}" type="presParOf" srcId="{47E1077D-401B-4CDF-AF38-4CD959AC743B}" destId="{524C5C9C-BD4C-42E1-B16C-A9E62A51F0A5}" srcOrd="6" destOrd="0" presId="urn:microsoft.com/office/officeart/2005/8/layout/chevron2"/>
    <dgm:cxn modelId="{BD18900F-84B0-4636-B303-3CAA6FD28ACB}" type="presParOf" srcId="{524C5C9C-BD4C-42E1-B16C-A9E62A51F0A5}" destId="{52697393-F9EE-41F6-BB03-68664CE5473E}" srcOrd="0" destOrd="0" presId="urn:microsoft.com/office/officeart/2005/8/layout/chevron2"/>
    <dgm:cxn modelId="{6AB158D8-389C-4684-9A3C-875EE26CA817}" type="presParOf" srcId="{524C5C9C-BD4C-42E1-B16C-A9E62A51F0A5}" destId="{0F1F97CA-49B0-429C-9ED1-CDF02A1148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31515-107E-4C5B-9134-08986F7B83B7}" type="doc">
      <dgm:prSet loTypeId="urn:microsoft.com/office/officeart/2005/8/layout/pyramid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8A96DED4-DEC2-4B8F-A0FF-92E6E17D2D58}">
      <dgm:prSet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Конкурс на замещение вакантной должности государственной гражданской службы</a:t>
          </a:r>
        </a:p>
      </dgm:t>
    </dgm:pt>
    <dgm:pt modelId="{D0D095A8-3C0C-4A0C-9288-6ADCB8DAE9F7}" type="parTrans" cxnId="{3A41C3C6-5CE5-4758-9D1C-97FDA0F41A1B}">
      <dgm:prSet/>
      <dgm:spPr/>
      <dgm:t>
        <a:bodyPr/>
        <a:lstStyle/>
        <a:p>
          <a:endParaRPr lang="ru-RU"/>
        </a:p>
      </dgm:t>
    </dgm:pt>
    <dgm:pt modelId="{AD5CD19B-3742-4D84-9708-C8E1DA311E24}" type="sibTrans" cxnId="{3A41C3C6-5CE5-4758-9D1C-97FDA0F41A1B}">
      <dgm:prSet/>
      <dgm:spPr/>
      <dgm:t>
        <a:bodyPr/>
        <a:lstStyle/>
        <a:p>
          <a:endParaRPr lang="ru-RU"/>
        </a:p>
      </dgm:t>
    </dgm:pt>
    <dgm:pt modelId="{2C71ED0E-71D0-4081-A4AA-FE9C69B4A025}">
      <dgm:prSet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Конкурс на включение в кадровый резерв на государственной гражданской службе Тверской области </a:t>
          </a:r>
        </a:p>
      </dgm:t>
    </dgm:pt>
    <dgm:pt modelId="{EB2758E1-ADC6-4F71-8132-ED29EE9C54EF}" type="parTrans" cxnId="{860DF861-F680-48B4-8145-CFC76DB438AC}">
      <dgm:prSet/>
      <dgm:spPr/>
      <dgm:t>
        <a:bodyPr/>
        <a:lstStyle/>
        <a:p>
          <a:endParaRPr lang="ru-RU"/>
        </a:p>
      </dgm:t>
    </dgm:pt>
    <dgm:pt modelId="{A22CCD24-4BC0-401C-95BC-D34EF845471B}" type="sibTrans" cxnId="{860DF861-F680-48B4-8145-CFC76DB438AC}">
      <dgm:prSet/>
      <dgm:spPr/>
      <dgm:t>
        <a:bodyPr/>
        <a:lstStyle/>
        <a:p>
          <a:endParaRPr lang="ru-RU"/>
        </a:p>
      </dgm:t>
    </dgm:pt>
    <dgm:pt modelId="{0EB068D5-8B73-4532-982A-8EA898059B35}">
      <dgm:prSet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Аттестация государственных гражданских служащих</a:t>
          </a:r>
        </a:p>
      </dgm:t>
    </dgm:pt>
    <dgm:pt modelId="{0BF43B32-6C8A-4367-9FB6-00DC6D8DAA90}" type="parTrans" cxnId="{C6C3C60B-690C-469A-ADBF-1840FA22E8A1}">
      <dgm:prSet/>
      <dgm:spPr/>
      <dgm:t>
        <a:bodyPr/>
        <a:lstStyle/>
        <a:p>
          <a:endParaRPr lang="ru-RU"/>
        </a:p>
      </dgm:t>
    </dgm:pt>
    <dgm:pt modelId="{9FCCF2FC-B60C-41A8-AFD4-45A1A78E1FEA}" type="sibTrans" cxnId="{C6C3C60B-690C-469A-ADBF-1840FA22E8A1}">
      <dgm:prSet/>
      <dgm:spPr/>
      <dgm:t>
        <a:bodyPr/>
        <a:lstStyle/>
        <a:p>
          <a:endParaRPr lang="ru-RU"/>
        </a:p>
      </dgm:t>
    </dgm:pt>
    <dgm:pt modelId="{EDBA1504-705A-4A97-ACC8-4A3E508E39A3}">
      <dgm:prSet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Источники формирования резерва</a:t>
          </a:r>
        </a:p>
      </dgm:t>
    </dgm:pt>
    <dgm:pt modelId="{EB2BB2FF-485E-4768-B1CF-ABA824C7C253}" type="parTrans" cxnId="{47AD2013-D26D-4D9D-8D25-923F407A1BFA}">
      <dgm:prSet/>
      <dgm:spPr/>
      <dgm:t>
        <a:bodyPr/>
        <a:lstStyle/>
        <a:p>
          <a:endParaRPr lang="ru-RU"/>
        </a:p>
      </dgm:t>
    </dgm:pt>
    <dgm:pt modelId="{AA0B78D2-8132-4D48-B508-37FAD89E8D14}" type="sibTrans" cxnId="{47AD2013-D26D-4D9D-8D25-923F407A1BFA}">
      <dgm:prSet/>
      <dgm:spPr/>
      <dgm:t>
        <a:bodyPr/>
        <a:lstStyle/>
        <a:p>
          <a:endParaRPr lang="ru-RU"/>
        </a:p>
      </dgm:t>
    </dgm:pt>
    <dgm:pt modelId="{57F08FF8-38F8-48C5-8892-224454058415}" type="pres">
      <dgm:prSet presAssocID="{D4531515-107E-4C5B-9134-08986F7B83B7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17846430-3CC8-4155-9626-D6B7FF9EC2D5}" type="pres">
      <dgm:prSet presAssocID="{D4531515-107E-4C5B-9134-08986F7B83B7}" presName="pyramid" presStyleLbl="node1" presStyleIdx="0" presStyleCnt="1" custScaleX="115112"/>
      <dgm:spPr/>
    </dgm:pt>
    <dgm:pt modelId="{AC40D5FF-5E97-4E42-B707-E2B4463EA3A8}" type="pres">
      <dgm:prSet presAssocID="{D4531515-107E-4C5B-9134-08986F7B83B7}" presName="theList" presStyleCnt="0"/>
      <dgm:spPr/>
    </dgm:pt>
    <dgm:pt modelId="{583C276F-F645-42EC-A4C0-72C3EC75E512}" type="pres">
      <dgm:prSet presAssocID="{8A96DED4-DEC2-4B8F-A0FF-92E6E17D2D58}" presName="aNode" presStyleLbl="fgAcc1" presStyleIdx="0" presStyleCnt="4" custScaleX="136557" custScaleY="62106" custLinFactY="171701" custLinFactNeighborX="-52328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8210DE-9391-46F8-9195-89AA982984CC}" type="pres">
      <dgm:prSet presAssocID="{8A96DED4-DEC2-4B8F-A0FF-92E6E17D2D58}" presName="aSpace" presStyleCnt="0"/>
      <dgm:spPr/>
    </dgm:pt>
    <dgm:pt modelId="{1EEF8A77-3D09-442A-ABAF-1A039BCD054E}" type="pres">
      <dgm:prSet presAssocID="{2C71ED0E-71D0-4081-A4AA-FE9C69B4A025}" presName="aNode" presStyleLbl="fgAcc1" presStyleIdx="1" presStyleCnt="4" custScaleX="135150" custScaleY="68202" custLinFactY="172518" custLinFactNeighborX="-49576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284B7A-E4ED-442C-84C6-E0C2FC35E76A}" type="pres">
      <dgm:prSet presAssocID="{2C71ED0E-71D0-4081-A4AA-FE9C69B4A025}" presName="aSpace" presStyleCnt="0"/>
      <dgm:spPr/>
    </dgm:pt>
    <dgm:pt modelId="{447BCB6B-CDE7-437B-9C99-A8D5ABA33F5F}" type="pres">
      <dgm:prSet presAssocID="{0EB068D5-8B73-4532-982A-8EA898059B35}" presName="aNode" presStyleLbl="fgAcc1" presStyleIdx="2" presStyleCnt="4" custScaleX="133576" custScaleY="63012" custLinFactY="-24877" custLinFactNeighborX="-52372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032C14-9035-4765-A9B6-3AF4ED115985}" type="pres">
      <dgm:prSet presAssocID="{0EB068D5-8B73-4532-982A-8EA898059B35}" presName="aSpace" presStyleCnt="0"/>
      <dgm:spPr/>
    </dgm:pt>
    <dgm:pt modelId="{457467E8-9F8B-479F-A9EA-7061BD6D5D67}" type="pres">
      <dgm:prSet presAssocID="{EDBA1504-705A-4A97-ACC8-4A3E508E39A3}" presName="aNode" presStyleLbl="fgAcc1" presStyleIdx="3" presStyleCnt="4" custScaleX="142266" custScaleY="62106" custLinFactY="-223511" custLinFactNeighborX="16041" custLinFactNeighborY="-3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AD33FA-37E6-4737-9499-1D3DE771153D}" type="pres">
      <dgm:prSet presAssocID="{EDBA1504-705A-4A97-ACC8-4A3E508E39A3}" presName="aSpace" presStyleCnt="0"/>
      <dgm:spPr/>
    </dgm:pt>
  </dgm:ptLst>
  <dgm:cxnLst>
    <dgm:cxn modelId="{860DF861-F680-48B4-8145-CFC76DB438AC}" srcId="{D4531515-107E-4C5B-9134-08986F7B83B7}" destId="{2C71ED0E-71D0-4081-A4AA-FE9C69B4A025}" srcOrd="1" destOrd="0" parTransId="{EB2758E1-ADC6-4F71-8132-ED29EE9C54EF}" sibTransId="{A22CCD24-4BC0-401C-95BC-D34EF845471B}"/>
    <dgm:cxn modelId="{D8B2A1E1-1DE3-42F9-8C9E-D486AE107BE2}" type="presOf" srcId="{0EB068D5-8B73-4532-982A-8EA898059B35}" destId="{447BCB6B-CDE7-437B-9C99-A8D5ABA33F5F}" srcOrd="0" destOrd="0" presId="urn:microsoft.com/office/officeart/2005/8/layout/pyramid2"/>
    <dgm:cxn modelId="{7F5D9481-D0D0-4522-BD06-7A7AFFA66ACF}" type="presOf" srcId="{2C71ED0E-71D0-4081-A4AA-FE9C69B4A025}" destId="{1EEF8A77-3D09-442A-ABAF-1A039BCD054E}" srcOrd="0" destOrd="0" presId="urn:microsoft.com/office/officeart/2005/8/layout/pyramid2"/>
    <dgm:cxn modelId="{B4206F56-895A-4704-9F8C-7F5C88F1614B}" type="presOf" srcId="{D4531515-107E-4C5B-9134-08986F7B83B7}" destId="{57F08FF8-38F8-48C5-8892-224454058415}" srcOrd="0" destOrd="0" presId="urn:microsoft.com/office/officeart/2005/8/layout/pyramid2"/>
    <dgm:cxn modelId="{C6C3C60B-690C-469A-ADBF-1840FA22E8A1}" srcId="{D4531515-107E-4C5B-9134-08986F7B83B7}" destId="{0EB068D5-8B73-4532-982A-8EA898059B35}" srcOrd="2" destOrd="0" parTransId="{0BF43B32-6C8A-4367-9FB6-00DC6D8DAA90}" sibTransId="{9FCCF2FC-B60C-41A8-AFD4-45A1A78E1FEA}"/>
    <dgm:cxn modelId="{C7CD8578-1B64-4688-BFE2-1A4F780BAC00}" type="presOf" srcId="{8A96DED4-DEC2-4B8F-A0FF-92E6E17D2D58}" destId="{583C276F-F645-42EC-A4C0-72C3EC75E512}" srcOrd="0" destOrd="0" presId="urn:microsoft.com/office/officeart/2005/8/layout/pyramid2"/>
    <dgm:cxn modelId="{3A41C3C6-5CE5-4758-9D1C-97FDA0F41A1B}" srcId="{D4531515-107E-4C5B-9134-08986F7B83B7}" destId="{8A96DED4-DEC2-4B8F-A0FF-92E6E17D2D58}" srcOrd="0" destOrd="0" parTransId="{D0D095A8-3C0C-4A0C-9288-6ADCB8DAE9F7}" sibTransId="{AD5CD19B-3742-4D84-9708-C8E1DA311E24}"/>
    <dgm:cxn modelId="{B4D2ABCB-A6A0-43A2-AEED-F856AE2F7F88}" type="presOf" srcId="{EDBA1504-705A-4A97-ACC8-4A3E508E39A3}" destId="{457467E8-9F8B-479F-A9EA-7061BD6D5D67}" srcOrd="0" destOrd="0" presId="urn:microsoft.com/office/officeart/2005/8/layout/pyramid2"/>
    <dgm:cxn modelId="{47AD2013-D26D-4D9D-8D25-923F407A1BFA}" srcId="{D4531515-107E-4C5B-9134-08986F7B83B7}" destId="{EDBA1504-705A-4A97-ACC8-4A3E508E39A3}" srcOrd="3" destOrd="0" parTransId="{EB2BB2FF-485E-4768-B1CF-ABA824C7C253}" sibTransId="{AA0B78D2-8132-4D48-B508-37FAD89E8D14}"/>
    <dgm:cxn modelId="{34F2BEF3-FF7E-45AA-A58E-889C9F26DCDB}" type="presParOf" srcId="{57F08FF8-38F8-48C5-8892-224454058415}" destId="{17846430-3CC8-4155-9626-D6B7FF9EC2D5}" srcOrd="0" destOrd="0" presId="urn:microsoft.com/office/officeart/2005/8/layout/pyramid2"/>
    <dgm:cxn modelId="{3A52F5E8-25B4-4F0E-B6D9-7C8B23E31168}" type="presParOf" srcId="{57F08FF8-38F8-48C5-8892-224454058415}" destId="{AC40D5FF-5E97-4E42-B707-E2B4463EA3A8}" srcOrd="1" destOrd="0" presId="urn:microsoft.com/office/officeart/2005/8/layout/pyramid2"/>
    <dgm:cxn modelId="{1EDEA888-F043-43CB-8F03-2F054E4EC47E}" type="presParOf" srcId="{AC40D5FF-5E97-4E42-B707-E2B4463EA3A8}" destId="{583C276F-F645-42EC-A4C0-72C3EC75E512}" srcOrd="0" destOrd="0" presId="urn:microsoft.com/office/officeart/2005/8/layout/pyramid2"/>
    <dgm:cxn modelId="{8F4B71E3-1B6D-414C-B07B-6577753CE863}" type="presParOf" srcId="{AC40D5FF-5E97-4E42-B707-E2B4463EA3A8}" destId="{D48210DE-9391-46F8-9195-89AA982984CC}" srcOrd="1" destOrd="0" presId="urn:microsoft.com/office/officeart/2005/8/layout/pyramid2"/>
    <dgm:cxn modelId="{A6D3DAB5-A170-42AE-9756-93E6B7943F61}" type="presParOf" srcId="{AC40D5FF-5E97-4E42-B707-E2B4463EA3A8}" destId="{1EEF8A77-3D09-442A-ABAF-1A039BCD054E}" srcOrd="2" destOrd="0" presId="urn:microsoft.com/office/officeart/2005/8/layout/pyramid2"/>
    <dgm:cxn modelId="{50FFE807-F5A0-4B84-B7F6-9C36656B93FC}" type="presParOf" srcId="{AC40D5FF-5E97-4E42-B707-E2B4463EA3A8}" destId="{AD284B7A-E4ED-442C-84C6-E0C2FC35E76A}" srcOrd="3" destOrd="0" presId="urn:microsoft.com/office/officeart/2005/8/layout/pyramid2"/>
    <dgm:cxn modelId="{9CEF735A-B388-4E73-BC9D-43611805CB45}" type="presParOf" srcId="{AC40D5FF-5E97-4E42-B707-E2B4463EA3A8}" destId="{447BCB6B-CDE7-437B-9C99-A8D5ABA33F5F}" srcOrd="4" destOrd="0" presId="urn:microsoft.com/office/officeart/2005/8/layout/pyramid2"/>
    <dgm:cxn modelId="{63837A94-174F-4FE5-8E10-B4A303A7C91B}" type="presParOf" srcId="{AC40D5FF-5E97-4E42-B707-E2B4463EA3A8}" destId="{C6032C14-9035-4765-A9B6-3AF4ED115985}" srcOrd="5" destOrd="0" presId="urn:microsoft.com/office/officeart/2005/8/layout/pyramid2"/>
    <dgm:cxn modelId="{50230CB9-6827-4CA2-9D1E-C3010BA98C80}" type="presParOf" srcId="{AC40D5FF-5E97-4E42-B707-E2B4463EA3A8}" destId="{457467E8-9F8B-479F-A9EA-7061BD6D5D67}" srcOrd="6" destOrd="0" presId="urn:microsoft.com/office/officeart/2005/8/layout/pyramid2"/>
    <dgm:cxn modelId="{C068EB56-9F24-4859-9DDC-37F8CE6142BC}" type="presParOf" srcId="{AC40D5FF-5E97-4E42-B707-E2B4463EA3A8}" destId="{38AD33FA-37E6-4737-9499-1D3DE771153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31515-107E-4C5B-9134-08986F7B83B7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4E701D9D-9AE8-4EE6-BDA1-871768933789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Высшая группа</a:t>
          </a:r>
          <a:endParaRPr lang="ru-RU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837D0D-EE5C-4AB2-9889-E34BD0B41FD6}" type="parTrans" cxnId="{74D25271-AE94-411B-B108-088B91530755}">
      <dgm:prSet/>
      <dgm:spPr/>
      <dgm:t>
        <a:bodyPr/>
        <a:lstStyle/>
        <a:p>
          <a:endParaRPr lang="ru-RU"/>
        </a:p>
      </dgm:t>
    </dgm:pt>
    <dgm:pt modelId="{F9C597BD-30F2-4ABC-94E5-C2F997BD0234}" type="sibTrans" cxnId="{74D25271-AE94-411B-B108-088B91530755}">
      <dgm:prSet custT="1"/>
      <dgm:spPr/>
    </dgm:pt>
    <dgm:pt modelId="{9E96ECF8-4A4A-4531-B44C-19E2F189FD7C}">
      <dgm:prSet phldrT="[Текст]" custT="1"/>
      <dgm:spPr/>
      <dgm:t>
        <a:bodyPr/>
        <a:lstStyle/>
        <a:p>
          <a:pPr eaLnBrk="1" latinLnBrk="0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Квалификационные требования: 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26DDD0-4471-454A-A60B-CB54916E69E3}" type="parTrans" cxnId="{16B4D47C-94AD-42B6-9642-2CC3D47683E5}">
      <dgm:prSet/>
      <dgm:spPr/>
      <dgm:t>
        <a:bodyPr/>
        <a:lstStyle/>
        <a:p>
          <a:endParaRPr lang="ru-RU"/>
        </a:p>
      </dgm:t>
    </dgm:pt>
    <dgm:pt modelId="{CD6A17FA-8210-4643-A1B1-122274F53D58}" type="sibTrans" cxnId="{16B4D47C-94AD-42B6-9642-2CC3D47683E5}">
      <dgm:prSet/>
      <dgm:spPr/>
      <dgm:t>
        <a:bodyPr/>
        <a:lstStyle/>
        <a:p>
          <a:endParaRPr lang="ru-RU"/>
        </a:p>
      </dgm:t>
    </dgm:pt>
    <dgm:pt modelId="{24D05E67-4858-4F86-B6F1-DDE764CADE3D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Ведущая</a:t>
          </a:r>
          <a:r>
            <a: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ru-RU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группа</a:t>
          </a:r>
          <a:endParaRPr lang="ru-RU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12D006-89A4-4FFC-B336-748ADF1C8763}" type="parTrans" cxnId="{DEF93D7D-1C68-46F1-88CF-3718698E7B3E}">
      <dgm:prSet/>
      <dgm:spPr/>
      <dgm:t>
        <a:bodyPr/>
        <a:lstStyle/>
        <a:p>
          <a:endParaRPr lang="ru-RU"/>
        </a:p>
      </dgm:t>
    </dgm:pt>
    <dgm:pt modelId="{EED06A63-7C47-4CCB-A51F-67840DD439D4}" type="sibTrans" cxnId="{DEF93D7D-1C68-46F1-88CF-3718698E7B3E}">
      <dgm:prSet custT="1"/>
      <dgm:spPr/>
    </dgm:pt>
    <dgm:pt modelId="{6D1FC051-E9AA-4671-8238-6A97FDB4EE2E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Старшая</a:t>
          </a:r>
          <a:r>
            <a: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200" dirty="0" smtClean="0">
              <a:solidFill>
                <a:schemeClr val="tx1"/>
              </a:solidFill>
            </a:rPr>
            <a:t> </a:t>
          </a:r>
          <a:r>
            <a:rPr lang="ru-RU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группа</a:t>
          </a:r>
          <a:endParaRPr lang="ru-RU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D052E7-33F7-453D-9CAF-534784E946A0}" type="parTrans" cxnId="{B4E4F0B3-4115-4EB1-B012-D620411FBAB1}">
      <dgm:prSet/>
      <dgm:spPr/>
      <dgm:t>
        <a:bodyPr/>
        <a:lstStyle/>
        <a:p>
          <a:endParaRPr lang="ru-RU"/>
        </a:p>
      </dgm:t>
    </dgm:pt>
    <dgm:pt modelId="{3C395C57-FBF1-4755-ACB6-9A725689B927}" type="sibTrans" cxnId="{B4E4F0B3-4115-4EB1-B012-D620411FBAB1}">
      <dgm:prSet custT="1"/>
      <dgm:spPr/>
    </dgm:pt>
    <dgm:pt modelId="{29153A61-85D6-4D68-AB99-C73B7D001B1A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Главная группа</a:t>
          </a:r>
          <a:endParaRPr lang="ru-RU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E8396B-C5FE-4567-B7E7-B21697E57FC4}" type="parTrans" cxnId="{E0FF8A44-DB71-437A-B4BB-852D28F67000}">
      <dgm:prSet/>
      <dgm:spPr/>
      <dgm:t>
        <a:bodyPr/>
        <a:lstStyle/>
        <a:p>
          <a:endParaRPr lang="ru-RU"/>
        </a:p>
      </dgm:t>
    </dgm:pt>
    <dgm:pt modelId="{AAEBD6B7-E02F-4826-9546-6FD685E74B9B}" type="sibTrans" cxnId="{E0FF8A44-DB71-437A-B4BB-852D28F67000}">
      <dgm:prSet/>
      <dgm:spPr/>
      <dgm:t>
        <a:bodyPr/>
        <a:lstStyle/>
        <a:p>
          <a:endParaRPr lang="ru-RU"/>
        </a:p>
      </dgm:t>
    </dgm:pt>
    <dgm:pt modelId="{BE5994C6-FD40-4D4E-B72D-12493072253F}">
      <dgm:prSet phldrT="[Текст]" custT="1"/>
      <dgm:spPr/>
      <dgm:t>
        <a:bodyPr/>
        <a:lstStyle/>
        <a:p>
          <a:pPr eaLnBrk="1" latinLnBrk="0"/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64399F-3CCF-4F42-97A9-D5D890A36A64}" type="parTrans" cxnId="{46A91F69-48E5-4D9A-86C0-B6C15116FA5D}">
      <dgm:prSet/>
      <dgm:spPr/>
      <dgm:t>
        <a:bodyPr/>
        <a:lstStyle/>
        <a:p>
          <a:endParaRPr lang="ru-RU"/>
        </a:p>
      </dgm:t>
    </dgm:pt>
    <dgm:pt modelId="{4C192C7C-21C1-4BDF-B7CA-BE8FD47B8578}" type="sibTrans" cxnId="{46A91F69-48E5-4D9A-86C0-B6C15116FA5D}">
      <dgm:prSet/>
      <dgm:spPr/>
      <dgm:t>
        <a:bodyPr/>
        <a:lstStyle/>
        <a:p>
          <a:endParaRPr lang="ru-RU"/>
        </a:p>
      </dgm:t>
    </dgm:pt>
    <dgm:pt modelId="{06F9C674-4E75-46C6-8FAD-C02EE244D45D}">
      <dgm:prSet phldrT="[Текст]" custT="1"/>
      <dgm:spPr/>
      <dgm:t>
        <a:bodyPr/>
        <a:lstStyle/>
        <a:p>
          <a:pPr eaLnBrk="1" latinLnBrk="0"/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184597-DCF9-4ED3-8CFC-026F4BBD00AF}" type="parTrans" cxnId="{B341FE48-0E03-46E5-A345-76116F349DC7}">
      <dgm:prSet/>
      <dgm:spPr/>
      <dgm:t>
        <a:bodyPr/>
        <a:lstStyle/>
        <a:p>
          <a:endParaRPr lang="ru-RU"/>
        </a:p>
      </dgm:t>
    </dgm:pt>
    <dgm:pt modelId="{D968D2B2-542F-4A8B-8509-BB77E91C7AC5}" type="sibTrans" cxnId="{B341FE48-0E03-46E5-A345-76116F349DC7}">
      <dgm:prSet/>
      <dgm:spPr/>
      <dgm:t>
        <a:bodyPr/>
        <a:lstStyle/>
        <a:p>
          <a:endParaRPr lang="ru-RU"/>
        </a:p>
      </dgm:t>
    </dgm:pt>
    <dgm:pt modelId="{0E269BF6-D2CF-4DFE-962C-7D8E99AAD29D}">
      <dgm:prSet phldrT="[Текст]" custT="1"/>
      <dgm:spPr/>
      <dgm:t>
        <a:bodyPr/>
        <a:lstStyle/>
        <a:p>
          <a:pPr eaLnBrk="1" latinLnBrk="0"/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 года стажа работы по специальности 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C3ADE-FBED-4851-A656-1D1F75803E94}" type="parTrans" cxnId="{C80B7359-22C3-4CB3-BC81-9E7186EA8120}">
      <dgm:prSet/>
      <dgm:spPr/>
      <dgm:t>
        <a:bodyPr/>
        <a:lstStyle/>
        <a:p>
          <a:endParaRPr lang="ru-RU"/>
        </a:p>
      </dgm:t>
    </dgm:pt>
    <dgm:pt modelId="{7695F6B9-0430-4364-B06D-734D5CA1F722}" type="sibTrans" cxnId="{C80B7359-22C3-4CB3-BC81-9E7186EA8120}">
      <dgm:prSet/>
      <dgm:spPr/>
      <dgm:t>
        <a:bodyPr/>
        <a:lstStyle/>
        <a:p>
          <a:endParaRPr lang="ru-RU"/>
        </a:p>
      </dgm:t>
    </dgm:pt>
    <dgm:pt modelId="{C8492623-6090-4FAF-A422-A7EF4F73CC3C}">
      <dgm:prSet phldrT="[Текст]" custT="1"/>
      <dgm:spPr/>
      <dgm:t>
        <a:bodyPr/>
        <a:lstStyle/>
        <a:p>
          <a:pPr eaLnBrk="1" latinLnBrk="0"/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 года стажа государственной гражданской службы 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0D4CC0-25F4-47AF-B9BA-4459B61849AC}" type="parTrans" cxnId="{13368F3B-505D-4D9F-9ABE-2F2454FE7E83}">
      <dgm:prSet/>
      <dgm:spPr/>
      <dgm:t>
        <a:bodyPr/>
        <a:lstStyle/>
        <a:p>
          <a:endParaRPr lang="ru-RU"/>
        </a:p>
      </dgm:t>
    </dgm:pt>
    <dgm:pt modelId="{0E725AD1-11E7-44BF-8976-9B45D6D31FFB}" type="sibTrans" cxnId="{13368F3B-505D-4D9F-9ABE-2F2454FE7E83}">
      <dgm:prSet/>
      <dgm:spPr/>
      <dgm:t>
        <a:bodyPr/>
        <a:lstStyle/>
        <a:p>
          <a:endParaRPr lang="ru-RU"/>
        </a:p>
      </dgm:t>
    </dgm:pt>
    <dgm:pt modelId="{F2E5E80F-0599-420F-97E7-D19A2E389396}">
      <dgm:prSet custT="1"/>
      <dgm:spPr/>
      <dgm:t>
        <a:bodyPr/>
        <a:lstStyle/>
        <a:p>
          <a:pPr marL="0" indent="0">
            <a:lnSpc>
              <a:spcPct val="100000"/>
            </a:lnSpc>
            <a:spcAft>
              <a:spcPts val="0"/>
            </a:spcAft>
          </a:pPr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Квалификационные требования: 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0775EB-987A-43D4-9FA6-0806516D9B84}" type="parTrans" cxnId="{99C08C40-6606-4410-AB4E-89A03D81A624}">
      <dgm:prSet/>
      <dgm:spPr/>
      <dgm:t>
        <a:bodyPr/>
        <a:lstStyle/>
        <a:p>
          <a:endParaRPr lang="ru-RU"/>
        </a:p>
      </dgm:t>
    </dgm:pt>
    <dgm:pt modelId="{960EA9ED-23FE-49E1-A408-CB13CF3BE18F}" type="sibTrans" cxnId="{99C08C40-6606-4410-AB4E-89A03D81A624}">
      <dgm:prSet/>
      <dgm:spPr/>
      <dgm:t>
        <a:bodyPr/>
        <a:lstStyle/>
        <a:p>
          <a:endParaRPr lang="ru-RU"/>
        </a:p>
      </dgm:t>
    </dgm:pt>
    <dgm:pt modelId="{A1B89ECC-1811-409D-9FE9-318059893A56}">
      <dgm:prSet custT="1"/>
      <dgm:spPr/>
      <dgm:t>
        <a:bodyPr/>
        <a:lstStyle/>
        <a:p>
          <a:pPr marL="0" indent="0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 года стажа работы по специальности 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7250F4-F84F-4710-A00B-FDCC67A417F2}" type="parTrans" cxnId="{1D1E86FD-DED1-456F-B917-61AA466AF3E8}">
      <dgm:prSet/>
      <dgm:spPr/>
      <dgm:t>
        <a:bodyPr/>
        <a:lstStyle/>
        <a:p>
          <a:endParaRPr lang="ru-RU"/>
        </a:p>
      </dgm:t>
    </dgm:pt>
    <dgm:pt modelId="{5627E635-8117-4EE5-AF72-23162F3FDD48}" type="sibTrans" cxnId="{1D1E86FD-DED1-456F-B917-61AA466AF3E8}">
      <dgm:prSet/>
      <dgm:spPr/>
      <dgm:t>
        <a:bodyPr/>
        <a:lstStyle/>
        <a:p>
          <a:endParaRPr lang="ru-RU"/>
        </a:p>
      </dgm:t>
    </dgm:pt>
    <dgm:pt modelId="{4CFB6214-A4DA-4A87-8416-7D9B9BB1FA4A}">
      <dgm:prSet custT="1"/>
      <dgm:spPr/>
      <dgm:t>
        <a:bodyPr/>
        <a:lstStyle/>
        <a:p>
          <a:pPr marL="0" indent="0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 года стажа государственной гражданской службы 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6F1261-E6B8-4167-AA49-6470BA9627DA}" type="parTrans" cxnId="{D5DE43BB-EE53-472D-890A-889247ABE8C0}">
      <dgm:prSet/>
      <dgm:spPr/>
      <dgm:t>
        <a:bodyPr/>
        <a:lstStyle/>
        <a:p>
          <a:endParaRPr lang="ru-RU"/>
        </a:p>
      </dgm:t>
    </dgm:pt>
    <dgm:pt modelId="{F0F2E07D-E61A-4161-83FE-A022A2447728}" type="sibTrans" cxnId="{D5DE43BB-EE53-472D-890A-889247ABE8C0}">
      <dgm:prSet/>
      <dgm:spPr/>
      <dgm:t>
        <a:bodyPr/>
        <a:lstStyle/>
        <a:p>
          <a:endParaRPr lang="ru-RU"/>
        </a:p>
      </dgm:t>
    </dgm:pt>
    <dgm:pt modelId="{E3B1C915-7627-4616-9593-6DAFE68C333B}">
      <dgm:prSet custT="1"/>
      <dgm:spPr/>
      <dgm:t>
        <a:bodyPr/>
        <a:lstStyle/>
        <a:p>
          <a:pPr marL="36000" indent="0">
            <a:lnSpc>
              <a:spcPct val="100000"/>
            </a:lnSpc>
            <a:spcAft>
              <a:spcPts val="0"/>
            </a:spcAft>
          </a:pPr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Квалификационные требования:</a:t>
          </a:r>
          <a:endParaRPr lang="ru-RU" sz="1400" b="1" dirty="0"/>
        </a:p>
      </dgm:t>
    </dgm:pt>
    <dgm:pt modelId="{721244CE-3958-4D5F-B505-5D07C506EFF1}" type="parTrans" cxnId="{F58BDF80-E92E-4941-A83F-6C0EF5A6CF73}">
      <dgm:prSet/>
      <dgm:spPr/>
      <dgm:t>
        <a:bodyPr/>
        <a:lstStyle/>
        <a:p>
          <a:endParaRPr lang="ru-RU"/>
        </a:p>
      </dgm:t>
    </dgm:pt>
    <dgm:pt modelId="{B52EC1E4-028F-4B88-90FD-B23BF66E67E0}" type="sibTrans" cxnId="{F58BDF80-E92E-4941-A83F-6C0EF5A6CF73}">
      <dgm:prSet/>
      <dgm:spPr/>
      <dgm:t>
        <a:bodyPr/>
        <a:lstStyle/>
        <a:p>
          <a:endParaRPr lang="ru-RU"/>
        </a:p>
      </dgm:t>
    </dgm:pt>
    <dgm:pt modelId="{8D01B756-54B4-493B-985D-02A9FA106CB2}">
      <dgm:prSet custT="1"/>
      <dgm:spPr/>
      <dgm:t>
        <a:bodyPr/>
        <a:lstStyle/>
        <a:p>
          <a:pPr marL="72000" indent="0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Без предъявления требований к стажу работы по специальности и стажу государственной гражданской службы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A2893B-69CB-4DEA-886B-38ED476A5468}" type="parTrans" cxnId="{2B0D9853-583F-48D3-B564-ED4D989D88CD}">
      <dgm:prSet/>
      <dgm:spPr/>
      <dgm:t>
        <a:bodyPr/>
        <a:lstStyle/>
        <a:p>
          <a:endParaRPr lang="ru-RU"/>
        </a:p>
      </dgm:t>
    </dgm:pt>
    <dgm:pt modelId="{95E24C09-1484-4363-955D-2DAA8D208789}" type="sibTrans" cxnId="{2B0D9853-583F-48D3-B564-ED4D989D88CD}">
      <dgm:prSet/>
      <dgm:spPr/>
      <dgm:t>
        <a:bodyPr/>
        <a:lstStyle/>
        <a:p>
          <a:endParaRPr lang="ru-RU"/>
        </a:p>
      </dgm:t>
    </dgm:pt>
    <dgm:pt modelId="{D2F23F4D-F528-4900-84F0-2639B4B18994}">
      <dgm:prSet phldrT="[Текст]" custT="1"/>
      <dgm:spPr/>
      <dgm:t>
        <a:bodyPr/>
        <a:lstStyle/>
        <a:p>
          <a:pPr eaLnBrk="1" latinLnBrk="0"/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Специалитет /магистратура 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5BF972-4EB2-4588-A51E-9CF9389114BE}" type="parTrans" cxnId="{2D6328D7-4DFB-4ECF-B6A4-749086E3BC99}">
      <dgm:prSet/>
      <dgm:spPr/>
      <dgm:t>
        <a:bodyPr/>
        <a:lstStyle/>
        <a:p>
          <a:endParaRPr lang="ru-RU"/>
        </a:p>
      </dgm:t>
    </dgm:pt>
    <dgm:pt modelId="{637277B9-181F-4999-8C98-D6AA1387D44E}" type="sibTrans" cxnId="{2D6328D7-4DFB-4ECF-B6A4-749086E3BC99}">
      <dgm:prSet/>
      <dgm:spPr/>
      <dgm:t>
        <a:bodyPr/>
        <a:lstStyle/>
        <a:p>
          <a:endParaRPr lang="ru-RU"/>
        </a:p>
      </dgm:t>
    </dgm:pt>
    <dgm:pt modelId="{C0C05067-EA79-4A87-A0F2-7E651C0F093C}">
      <dgm:prSet custT="1"/>
      <dgm:spPr/>
      <dgm:t>
        <a:bodyPr/>
        <a:lstStyle/>
        <a:p>
          <a:pPr marL="0" indent="0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Специалитет/ магистратура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C4A52F-26C9-4C82-91C1-EA2D2280C8AE}" type="parTrans" cxnId="{F971CFD3-75BC-4BB8-90B6-6038B5026E16}">
      <dgm:prSet/>
      <dgm:spPr/>
      <dgm:t>
        <a:bodyPr/>
        <a:lstStyle/>
        <a:p>
          <a:endParaRPr lang="ru-RU"/>
        </a:p>
      </dgm:t>
    </dgm:pt>
    <dgm:pt modelId="{9B51E278-AF66-408E-A0AA-28A95ADD0D77}" type="sibTrans" cxnId="{F971CFD3-75BC-4BB8-90B6-6038B5026E16}">
      <dgm:prSet/>
      <dgm:spPr/>
      <dgm:t>
        <a:bodyPr/>
        <a:lstStyle/>
        <a:p>
          <a:endParaRPr lang="ru-RU"/>
        </a:p>
      </dgm:t>
    </dgm:pt>
    <dgm:pt modelId="{F79E16CD-590E-4EEB-BA39-42CFC4441E92}">
      <dgm:prSet custT="1"/>
      <dgm:spPr/>
      <dgm:t>
        <a:bodyPr/>
        <a:lstStyle/>
        <a:p>
          <a:pPr marL="72000" indent="0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Специалитет/ бакалавриат  </a:t>
          </a:r>
          <a:endParaRPr lang="ru-RU" sz="1400" dirty="0"/>
        </a:p>
      </dgm:t>
    </dgm:pt>
    <dgm:pt modelId="{9E9EE723-17C9-4DE2-8FE6-B4397B578EBC}" type="parTrans" cxnId="{583C0E2A-9447-4A9A-9A9D-493E27DFF9F9}">
      <dgm:prSet/>
      <dgm:spPr/>
      <dgm:t>
        <a:bodyPr/>
        <a:lstStyle/>
        <a:p>
          <a:endParaRPr lang="ru-RU"/>
        </a:p>
      </dgm:t>
    </dgm:pt>
    <dgm:pt modelId="{5046EF54-A703-42D7-8336-84B08FE274C3}" type="sibTrans" cxnId="{583C0E2A-9447-4A9A-9A9D-493E27DFF9F9}">
      <dgm:prSet/>
      <dgm:spPr/>
      <dgm:t>
        <a:bodyPr/>
        <a:lstStyle/>
        <a:p>
          <a:endParaRPr lang="ru-RU"/>
        </a:p>
      </dgm:t>
    </dgm:pt>
    <dgm:pt modelId="{C505EF2F-2441-473C-BA43-28C14BA33D32}">
      <dgm:prSet custT="1"/>
      <dgm:spPr/>
      <dgm:t>
        <a:bodyPr/>
        <a:lstStyle/>
        <a:p>
          <a:pPr marL="72000" indent="-72000">
            <a:lnSpc>
              <a:spcPct val="100000"/>
            </a:lnSpc>
            <a:spcAft>
              <a:spcPts val="0"/>
            </a:spcAft>
          </a:pPr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Квалификационные требования: </a:t>
          </a:r>
          <a:endParaRPr lang="ru-RU" sz="1400" b="1" dirty="0"/>
        </a:p>
      </dgm:t>
    </dgm:pt>
    <dgm:pt modelId="{D918C709-BE7C-4682-A0E9-8CE6B3D78924}" type="parTrans" cxnId="{C26AF40B-7AE1-41CF-BF7B-5693BB0BDAE6}">
      <dgm:prSet/>
      <dgm:spPr/>
      <dgm:t>
        <a:bodyPr/>
        <a:lstStyle/>
        <a:p>
          <a:endParaRPr lang="ru-RU"/>
        </a:p>
      </dgm:t>
    </dgm:pt>
    <dgm:pt modelId="{24C59C44-4CC2-4E36-9133-E84D34CFE380}" type="sibTrans" cxnId="{C26AF40B-7AE1-41CF-BF7B-5693BB0BDAE6}">
      <dgm:prSet/>
      <dgm:spPr/>
      <dgm:t>
        <a:bodyPr/>
        <a:lstStyle/>
        <a:p>
          <a:endParaRPr lang="ru-RU"/>
        </a:p>
      </dgm:t>
    </dgm:pt>
    <dgm:pt modelId="{DD7A6F47-488E-4AE7-A604-94A7C9E756B9}">
      <dgm:prSet custT="1"/>
      <dgm:spPr/>
      <dgm:t>
        <a:bodyPr/>
        <a:lstStyle/>
        <a:p>
          <a:pPr marL="72000" indent="-72000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Специалитет/ бакалавриат  </a:t>
          </a:r>
          <a:endParaRPr lang="ru-RU" sz="1400" dirty="0"/>
        </a:p>
      </dgm:t>
    </dgm:pt>
    <dgm:pt modelId="{AED8FC70-1A04-44AA-B686-0A5A3B085FBB}" type="parTrans" cxnId="{F55DE44B-A016-4A06-A270-9670F7AFF3E3}">
      <dgm:prSet/>
      <dgm:spPr/>
      <dgm:t>
        <a:bodyPr/>
        <a:lstStyle/>
        <a:p>
          <a:endParaRPr lang="ru-RU"/>
        </a:p>
      </dgm:t>
    </dgm:pt>
    <dgm:pt modelId="{AB1FD166-DA47-4659-9C40-807964B2B02F}" type="sibTrans" cxnId="{F55DE44B-A016-4A06-A270-9670F7AFF3E3}">
      <dgm:prSet/>
      <dgm:spPr/>
      <dgm:t>
        <a:bodyPr/>
        <a:lstStyle/>
        <a:p>
          <a:endParaRPr lang="ru-RU"/>
        </a:p>
      </dgm:t>
    </dgm:pt>
    <dgm:pt modelId="{8DDC42A0-4BC7-44FD-B1B7-5E1F09210504}">
      <dgm:prSet custT="1"/>
      <dgm:spPr/>
      <dgm:t>
        <a:bodyPr/>
        <a:lstStyle/>
        <a:p>
          <a:pPr marL="72000" indent="-72000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Без предъявления требований к стажу работы по специальности и стажу государственной гражданской службы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88E2A7-A10C-4526-A367-7EA44E5B49AE}" type="parTrans" cxnId="{31716C7A-6492-4234-89A8-362B6E03F856}">
      <dgm:prSet/>
      <dgm:spPr/>
      <dgm:t>
        <a:bodyPr/>
        <a:lstStyle/>
        <a:p>
          <a:endParaRPr lang="ru-RU"/>
        </a:p>
      </dgm:t>
    </dgm:pt>
    <dgm:pt modelId="{548CFD79-D403-4000-BA10-7C18FF03DE0E}" type="sibTrans" cxnId="{31716C7A-6492-4234-89A8-362B6E03F856}">
      <dgm:prSet/>
      <dgm:spPr/>
      <dgm:t>
        <a:bodyPr/>
        <a:lstStyle/>
        <a:p>
          <a:endParaRPr lang="ru-RU"/>
        </a:p>
      </dgm:t>
    </dgm:pt>
    <dgm:pt modelId="{B33047AB-D1B2-4478-B026-A6D6C6D39FF5}" type="pres">
      <dgm:prSet presAssocID="{D4531515-107E-4C5B-9134-08986F7B83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B23E7D-340F-4BE4-B9A2-367E5F9A1B92}" type="pres">
      <dgm:prSet presAssocID="{4E701D9D-9AE8-4EE6-BDA1-871768933789}" presName="composite" presStyleCnt="0"/>
      <dgm:spPr/>
      <dgm:t>
        <a:bodyPr/>
        <a:lstStyle/>
        <a:p>
          <a:endParaRPr lang="ru-RU"/>
        </a:p>
      </dgm:t>
    </dgm:pt>
    <dgm:pt modelId="{2451ABDA-CA1D-4091-899A-3D42389B0051}" type="pres">
      <dgm:prSet presAssocID="{4E701D9D-9AE8-4EE6-BDA1-871768933789}" presName="parTx" presStyleLbl="alignNode1" presStyleIdx="0" presStyleCnt="4" custScaleX="1109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96DE6C-3B9D-4F84-8850-83DF16528FD3}" type="pres">
      <dgm:prSet presAssocID="{4E701D9D-9AE8-4EE6-BDA1-871768933789}" presName="desTx" presStyleLbl="alignAccFollowNode1" presStyleIdx="0" presStyleCnt="4" custScaleX="1086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9211B7-7C59-4088-AF13-9D3A0094D226}" type="pres">
      <dgm:prSet presAssocID="{F9C597BD-30F2-4ABC-94E5-C2F997BD0234}" presName="space" presStyleCnt="0"/>
      <dgm:spPr/>
      <dgm:t>
        <a:bodyPr/>
        <a:lstStyle/>
        <a:p>
          <a:endParaRPr lang="ru-RU"/>
        </a:p>
      </dgm:t>
    </dgm:pt>
    <dgm:pt modelId="{4846AB84-C535-4C7E-AFD7-3CBA6ECC37DD}" type="pres">
      <dgm:prSet presAssocID="{29153A61-85D6-4D68-AB99-C73B7D001B1A}" presName="composite" presStyleCnt="0"/>
      <dgm:spPr/>
    </dgm:pt>
    <dgm:pt modelId="{F48CF203-1691-4D6C-AFEE-E0F2EA4AA154}" type="pres">
      <dgm:prSet presAssocID="{29153A61-85D6-4D68-AB99-C73B7D001B1A}" presName="parTx" presStyleLbl="alignNode1" presStyleIdx="1" presStyleCnt="4" custScaleX="1093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14772C-7443-4DA0-831E-5E2DEB4828E5}" type="pres">
      <dgm:prSet presAssocID="{29153A61-85D6-4D68-AB99-C73B7D001B1A}" presName="desTx" presStyleLbl="alignAccFollowNode1" presStyleIdx="1" presStyleCnt="4" custScaleX="1097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D97AA5-3064-49F9-A9D0-34F48FDC08F1}" type="pres">
      <dgm:prSet presAssocID="{AAEBD6B7-E02F-4826-9546-6FD685E74B9B}" presName="space" presStyleCnt="0"/>
      <dgm:spPr/>
    </dgm:pt>
    <dgm:pt modelId="{BE07CBA4-5839-4AE3-AA22-E8E8B49E4A7F}" type="pres">
      <dgm:prSet presAssocID="{24D05E67-4858-4F86-B6F1-DDE764CADE3D}" presName="composite" presStyleCnt="0"/>
      <dgm:spPr/>
      <dgm:t>
        <a:bodyPr/>
        <a:lstStyle/>
        <a:p>
          <a:endParaRPr lang="ru-RU"/>
        </a:p>
      </dgm:t>
    </dgm:pt>
    <dgm:pt modelId="{5CD6CED1-0F55-4FBD-91F3-F9CA1D546FF2}" type="pres">
      <dgm:prSet presAssocID="{24D05E67-4858-4F86-B6F1-DDE764CADE3D}" presName="parTx" presStyleLbl="alignNode1" presStyleIdx="2" presStyleCnt="4" custScaleX="1181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8E4465-4B9E-474A-98A8-A29EFF6C6E56}" type="pres">
      <dgm:prSet presAssocID="{24D05E67-4858-4F86-B6F1-DDE764CADE3D}" presName="desTx" presStyleLbl="alignAccFollowNode1" presStyleIdx="2" presStyleCnt="4" custScaleX="118374" custLinFactNeighborX="-20" custLinFactNeighborY="-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57B596-B192-4453-9617-DAF67D0C73C3}" type="pres">
      <dgm:prSet presAssocID="{EED06A63-7C47-4CCB-A51F-67840DD439D4}" presName="space" presStyleCnt="0"/>
      <dgm:spPr/>
      <dgm:t>
        <a:bodyPr/>
        <a:lstStyle/>
        <a:p>
          <a:endParaRPr lang="ru-RU"/>
        </a:p>
      </dgm:t>
    </dgm:pt>
    <dgm:pt modelId="{246F0B3D-DA47-4453-97F7-948894826D81}" type="pres">
      <dgm:prSet presAssocID="{6D1FC051-E9AA-4671-8238-6A97FDB4EE2E}" presName="composite" presStyleCnt="0"/>
      <dgm:spPr/>
      <dgm:t>
        <a:bodyPr/>
        <a:lstStyle/>
        <a:p>
          <a:endParaRPr lang="ru-RU"/>
        </a:p>
      </dgm:t>
    </dgm:pt>
    <dgm:pt modelId="{C4076A7E-075B-4458-BB0F-A8F88379A08D}" type="pres">
      <dgm:prSet presAssocID="{6D1FC051-E9AA-4671-8238-6A97FDB4EE2E}" presName="parTx" presStyleLbl="alignNode1" presStyleIdx="3" presStyleCnt="4" custScaleX="114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6D80AC-E2D9-4417-B04B-CC3C0E92C595}" type="pres">
      <dgm:prSet presAssocID="{6D1FC051-E9AA-4671-8238-6A97FDB4EE2E}" presName="desTx" presStyleLbl="alignAccFollowNode1" presStyleIdx="3" presStyleCnt="4" custScaleX="11442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58BDF80-E92E-4941-A83F-6C0EF5A6CF73}" srcId="{24D05E67-4858-4F86-B6F1-DDE764CADE3D}" destId="{E3B1C915-7627-4616-9593-6DAFE68C333B}" srcOrd="0" destOrd="0" parTransId="{721244CE-3958-4D5F-B505-5D07C506EFF1}" sibTransId="{B52EC1E4-028F-4B88-90FD-B23BF66E67E0}"/>
    <dgm:cxn modelId="{DB4B260B-4190-4E49-A266-BA7B0084BD28}" type="presOf" srcId="{A1B89ECC-1811-409D-9FE9-318059893A56}" destId="{2914772C-7443-4DA0-831E-5E2DEB4828E5}" srcOrd="0" destOrd="2" presId="urn:microsoft.com/office/officeart/2005/8/layout/hList1"/>
    <dgm:cxn modelId="{16B4D47C-94AD-42B6-9642-2CC3D47683E5}" srcId="{4E701D9D-9AE8-4EE6-BDA1-871768933789}" destId="{9E96ECF8-4A4A-4531-B44C-19E2F189FD7C}" srcOrd="0" destOrd="0" parTransId="{D926DDD0-4471-454A-A60B-CB54916E69E3}" sibTransId="{CD6A17FA-8210-4643-A1B1-122274F53D58}"/>
    <dgm:cxn modelId="{D5DE43BB-EE53-472D-890A-889247ABE8C0}" srcId="{29153A61-85D6-4D68-AB99-C73B7D001B1A}" destId="{4CFB6214-A4DA-4A87-8416-7D9B9BB1FA4A}" srcOrd="3" destOrd="0" parTransId="{EC6F1261-E6B8-4167-AA49-6470BA9627DA}" sibTransId="{F0F2E07D-E61A-4161-83FE-A022A2447728}"/>
    <dgm:cxn modelId="{31716C7A-6492-4234-89A8-362B6E03F856}" srcId="{6D1FC051-E9AA-4671-8238-6A97FDB4EE2E}" destId="{8DDC42A0-4BC7-44FD-B1B7-5E1F09210504}" srcOrd="2" destOrd="0" parTransId="{9E88E2A7-A10C-4526-A367-7EA44E5B49AE}" sibTransId="{548CFD79-D403-4000-BA10-7C18FF03DE0E}"/>
    <dgm:cxn modelId="{74D25271-AE94-411B-B108-088B91530755}" srcId="{D4531515-107E-4C5B-9134-08986F7B83B7}" destId="{4E701D9D-9AE8-4EE6-BDA1-871768933789}" srcOrd="0" destOrd="0" parTransId="{AC837D0D-EE5C-4AB2-9889-E34BD0B41FD6}" sibTransId="{F9C597BD-30F2-4ABC-94E5-C2F997BD0234}"/>
    <dgm:cxn modelId="{F8560B2B-32D6-45F0-8661-5DCFBD1510C0}" type="presOf" srcId="{9E96ECF8-4A4A-4531-B44C-19E2F189FD7C}" destId="{B796DE6C-3B9D-4F84-8850-83DF16528FD3}" srcOrd="0" destOrd="0" presId="urn:microsoft.com/office/officeart/2005/8/layout/hList1"/>
    <dgm:cxn modelId="{1F6BE312-E4F3-45F1-AC44-24089E73176B}" type="presOf" srcId="{4E701D9D-9AE8-4EE6-BDA1-871768933789}" destId="{2451ABDA-CA1D-4091-899A-3D42389B0051}" srcOrd="0" destOrd="0" presId="urn:microsoft.com/office/officeart/2005/8/layout/hList1"/>
    <dgm:cxn modelId="{E03924E2-E407-45DC-AD1A-EA8ED8B945E8}" type="presOf" srcId="{8DDC42A0-4BC7-44FD-B1B7-5E1F09210504}" destId="{926D80AC-E2D9-4417-B04B-CC3C0E92C595}" srcOrd="0" destOrd="2" presId="urn:microsoft.com/office/officeart/2005/8/layout/hList1"/>
    <dgm:cxn modelId="{B341FE48-0E03-46E5-A345-76116F349DC7}" srcId="{4E701D9D-9AE8-4EE6-BDA1-871768933789}" destId="{06F9C674-4E75-46C6-8FAD-C02EE244D45D}" srcOrd="4" destOrd="0" parTransId="{5D184597-DCF9-4ED3-8CFC-026F4BBD00AF}" sibTransId="{D968D2B2-542F-4A8B-8509-BB77E91C7AC5}"/>
    <dgm:cxn modelId="{44C0A657-2662-40E2-8B4A-B8B05CDFBB0D}" type="presOf" srcId="{C8492623-6090-4FAF-A422-A7EF4F73CC3C}" destId="{B796DE6C-3B9D-4F84-8850-83DF16528FD3}" srcOrd="0" destOrd="3" presId="urn:microsoft.com/office/officeart/2005/8/layout/hList1"/>
    <dgm:cxn modelId="{F55DE44B-A016-4A06-A270-9670F7AFF3E3}" srcId="{6D1FC051-E9AA-4671-8238-6A97FDB4EE2E}" destId="{DD7A6F47-488E-4AE7-A604-94A7C9E756B9}" srcOrd="1" destOrd="0" parTransId="{AED8FC70-1A04-44AA-B686-0A5A3B085FBB}" sibTransId="{AB1FD166-DA47-4659-9C40-807964B2B02F}"/>
    <dgm:cxn modelId="{16E912AE-C8C1-4829-AC3E-F77F75FD9373}" type="presOf" srcId="{D4531515-107E-4C5B-9134-08986F7B83B7}" destId="{B33047AB-D1B2-4478-B026-A6D6C6D39FF5}" srcOrd="0" destOrd="0" presId="urn:microsoft.com/office/officeart/2005/8/layout/hList1"/>
    <dgm:cxn modelId="{9F34C216-0A0F-401E-BB32-E7DA729BF92C}" type="presOf" srcId="{C0C05067-EA79-4A87-A0F2-7E651C0F093C}" destId="{2914772C-7443-4DA0-831E-5E2DEB4828E5}" srcOrd="0" destOrd="1" presId="urn:microsoft.com/office/officeart/2005/8/layout/hList1"/>
    <dgm:cxn modelId="{1D1E86FD-DED1-456F-B917-61AA466AF3E8}" srcId="{29153A61-85D6-4D68-AB99-C73B7D001B1A}" destId="{A1B89ECC-1811-409D-9FE9-318059893A56}" srcOrd="2" destOrd="0" parTransId="{567250F4-F84F-4710-A00B-FDCC67A417F2}" sibTransId="{5627E635-8117-4EE5-AF72-23162F3FDD48}"/>
    <dgm:cxn modelId="{2B0D9853-583F-48D3-B564-ED4D989D88CD}" srcId="{24D05E67-4858-4F86-B6F1-DDE764CADE3D}" destId="{8D01B756-54B4-493B-985D-02A9FA106CB2}" srcOrd="2" destOrd="0" parTransId="{50A2893B-69CB-4DEA-886B-38ED476A5468}" sibTransId="{95E24C09-1484-4363-955D-2DAA8D208789}"/>
    <dgm:cxn modelId="{706DCCAB-E6D8-45F2-8E61-46184DB8840F}" type="presOf" srcId="{F79E16CD-590E-4EEB-BA39-42CFC4441E92}" destId="{CB8E4465-4B9E-474A-98A8-A29EFF6C6E56}" srcOrd="0" destOrd="1" presId="urn:microsoft.com/office/officeart/2005/8/layout/hList1"/>
    <dgm:cxn modelId="{583C0E2A-9447-4A9A-9A9D-493E27DFF9F9}" srcId="{24D05E67-4858-4F86-B6F1-DDE764CADE3D}" destId="{F79E16CD-590E-4EEB-BA39-42CFC4441E92}" srcOrd="1" destOrd="0" parTransId="{9E9EE723-17C9-4DE2-8FE6-B4397B578EBC}" sibTransId="{5046EF54-A703-42D7-8336-84B08FE274C3}"/>
    <dgm:cxn modelId="{13368F3B-505D-4D9F-9ABE-2F2454FE7E83}" srcId="{4E701D9D-9AE8-4EE6-BDA1-871768933789}" destId="{C8492623-6090-4FAF-A422-A7EF4F73CC3C}" srcOrd="3" destOrd="0" parTransId="{860D4CC0-25F4-47AF-B9BA-4459B61849AC}" sibTransId="{0E725AD1-11E7-44BF-8976-9B45D6D31FFB}"/>
    <dgm:cxn modelId="{888B6248-A133-4803-B5D0-91A8904AB07E}" type="presOf" srcId="{06F9C674-4E75-46C6-8FAD-C02EE244D45D}" destId="{B796DE6C-3B9D-4F84-8850-83DF16528FD3}" srcOrd="0" destOrd="4" presId="urn:microsoft.com/office/officeart/2005/8/layout/hList1"/>
    <dgm:cxn modelId="{01A0E755-1F90-4EDD-96EF-C127A067D8C1}" type="presOf" srcId="{E3B1C915-7627-4616-9593-6DAFE68C333B}" destId="{CB8E4465-4B9E-474A-98A8-A29EFF6C6E56}" srcOrd="0" destOrd="0" presId="urn:microsoft.com/office/officeart/2005/8/layout/hList1"/>
    <dgm:cxn modelId="{C80B7359-22C3-4CB3-BC81-9E7186EA8120}" srcId="{4E701D9D-9AE8-4EE6-BDA1-871768933789}" destId="{0E269BF6-D2CF-4DFE-962C-7D8E99AAD29D}" srcOrd="2" destOrd="0" parTransId="{BF0C3ADE-FBED-4851-A656-1D1F75803E94}" sibTransId="{7695F6B9-0430-4364-B06D-734D5CA1F722}"/>
    <dgm:cxn modelId="{2B5BA048-AA67-4CE9-8417-207A53A428B9}" type="presOf" srcId="{F2E5E80F-0599-420F-97E7-D19A2E389396}" destId="{2914772C-7443-4DA0-831E-5E2DEB4828E5}" srcOrd="0" destOrd="0" presId="urn:microsoft.com/office/officeart/2005/8/layout/hList1"/>
    <dgm:cxn modelId="{E0FF8A44-DB71-437A-B4BB-852D28F67000}" srcId="{D4531515-107E-4C5B-9134-08986F7B83B7}" destId="{29153A61-85D6-4D68-AB99-C73B7D001B1A}" srcOrd="1" destOrd="0" parTransId="{33E8396B-C5FE-4567-B7E7-B21697E57FC4}" sibTransId="{AAEBD6B7-E02F-4826-9546-6FD685E74B9B}"/>
    <dgm:cxn modelId="{32F5C618-A782-41E9-AD70-FF8C740BC826}" type="presOf" srcId="{6D1FC051-E9AA-4671-8238-6A97FDB4EE2E}" destId="{C4076A7E-075B-4458-BB0F-A8F88379A08D}" srcOrd="0" destOrd="0" presId="urn:microsoft.com/office/officeart/2005/8/layout/hList1"/>
    <dgm:cxn modelId="{D3DC70DB-EE6E-46BC-A00F-82971C7E07FE}" type="presOf" srcId="{24D05E67-4858-4F86-B6F1-DDE764CADE3D}" destId="{5CD6CED1-0F55-4FBD-91F3-F9CA1D546FF2}" srcOrd="0" destOrd="0" presId="urn:microsoft.com/office/officeart/2005/8/layout/hList1"/>
    <dgm:cxn modelId="{46A91F69-48E5-4D9A-86C0-B6C15116FA5D}" srcId="{4E701D9D-9AE8-4EE6-BDA1-871768933789}" destId="{BE5994C6-FD40-4D4E-B72D-12493072253F}" srcOrd="5" destOrd="0" parTransId="{6064399F-3CCF-4F42-97A9-D5D890A36A64}" sibTransId="{4C192C7C-21C1-4BDF-B7CA-BE8FD47B8578}"/>
    <dgm:cxn modelId="{46FE17E1-9633-4167-9C11-F5D1D8630EAD}" type="presOf" srcId="{0E269BF6-D2CF-4DFE-962C-7D8E99AAD29D}" destId="{B796DE6C-3B9D-4F84-8850-83DF16528FD3}" srcOrd="0" destOrd="2" presId="urn:microsoft.com/office/officeart/2005/8/layout/hList1"/>
    <dgm:cxn modelId="{7BB36388-9A49-4EA2-B700-2C58E6FCB5B7}" type="presOf" srcId="{C505EF2F-2441-473C-BA43-28C14BA33D32}" destId="{926D80AC-E2D9-4417-B04B-CC3C0E92C595}" srcOrd="0" destOrd="0" presId="urn:microsoft.com/office/officeart/2005/8/layout/hList1"/>
    <dgm:cxn modelId="{F971CFD3-75BC-4BB8-90B6-6038B5026E16}" srcId="{29153A61-85D6-4D68-AB99-C73B7D001B1A}" destId="{C0C05067-EA79-4A87-A0F2-7E651C0F093C}" srcOrd="1" destOrd="0" parTransId="{6BC4A52F-26C9-4C82-91C1-EA2D2280C8AE}" sibTransId="{9B51E278-AF66-408E-A0AA-28A95ADD0D77}"/>
    <dgm:cxn modelId="{38301024-18F3-4468-9E8C-1FFD9A659ADD}" type="presOf" srcId="{DD7A6F47-488E-4AE7-A604-94A7C9E756B9}" destId="{926D80AC-E2D9-4417-B04B-CC3C0E92C595}" srcOrd="0" destOrd="1" presId="urn:microsoft.com/office/officeart/2005/8/layout/hList1"/>
    <dgm:cxn modelId="{99C08C40-6606-4410-AB4E-89A03D81A624}" srcId="{29153A61-85D6-4D68-AB99-C73B7D001B1A}" destId="{F2E5E80F-0599-420F-97E7-D19A2E389396}" srcOrd="0" destOrd="0" parTransId="{D10775EB-987A-43D4-9FA6-0806516D9B84}" sibTransId="{960EA9ED-23FE-49E1-A408-CB13CF3BE18F}"/>
    <dgm:cxn modelId="{DEF93D7D-1C68-46F1-88CF-3718698E7B3E}" srcId="{D4531515-107E-4C5B-9134-08986F7B83B7}" destId="{24D05E67-4858-4F86-B6F1-DDE764CADE3D}" srcOrd="2" destOrd="0" parTransId="{2212D006-89A4-4FFC-B336-748ADF1C8763}" sibTransId="{EED06A63-7C47-4CCB-A51F-67840DD439D4}"/>
    <dgm:cxn modelId="{69153131-79DF-46C2-A6FC-E017D0B1AF04}" type="presOf" srcId="{8D01B756-54B4-493B-985D-02A9FA106CB2}" destId="{CB8E4465-4B9E-474A-98A8-A29EFF6C6E56}" srcOrd="0" destOrd="2" presId="urn:microsoft.com/office/officeart/2005/8/layout/hList1"/>
    <dgm:cxn modelId="{2D6328D7-4DFB-4ECF-B6A4-749086E3BC99}" srcId="{4E701D9D-9AE8-4EE6-BDA1-871768933789}" destId="{D2F23F4D-F528-4900-84F0-2639B4B18994}" srcOrd="1" destOrd="0" parTransId="{1C5BF972-4EB2-4588-A51E-9CF9389114BE}" sibTransId="{637277B9-181F-4999-8C98-D6AA1387D44E}"/>
    <dgm:cxn modelId="{E37092A8-A99A-4BE5-91E8-DA09F71817C9}" type="presOf" srcId="{29153A61-85D6-4D68-AB99-C73B7D001B1A}" destId="{F48CF203-1691-4D6C-AFEE-E0F2EA4AA154}" srcOrd="0" destOrd="0" presId="urn:microsoft.com/office/officeart/2005/8/layout/hList1"/>
    <dgm:cxn modelId="{C26AF40B-7AE1-41CF-BF7B-5693BB0BDAE6}" srcId="{6D1FC051-E9AA-4671-8238-6A97FDB4EE2E}" destId="{C505EF2F-2441-473C-BA43-28C14BA33D32}" srcOrd="0" destOrd="0" parTransId="{D918C709-BE7C-4682-A0E9-8CE6B3D78924}" sibTransId="{24C59C44-4CC2-4E36-9133-E84D34CFE380}"/>
    <dgm:cxn modelId="{6B36E7C4-C6ED-47ED-B9FF-F4A62DE986F5}" type="presOf" srcId="{D2F23F4D-F528-4900-84F0-2639B4B18994}" destId="{B796DE6C-3B9D-4F84-8850-83DF16528FD3}" srcOrd="0" destOrd="1" presId="urn:microsoft.com/office/officeart/2005/8/layout/hList1"/>
    <dgm:cxn modelId="{3B5808B2-9265-4A7B-99C0-ECA563A2ED23}" type="presOf" srcId="{4CFB6214-A4DA-4A87-8416-7D9B9BB1FA4A}" destId="{2914772C-7443-4DA0-831E-5E2DEB4828E5}" srcOrd="0" destOrd="3" presId="urn:microsoft.com/office/officeart/2005/8/layout/hList1"/>
    <dgm:cxn modelId="{B4E4F0B3-4115-4EB1-B012-D620411FBAB1}" srcId="{D4531515-107E-4C5B-9134-08986F7B83B7}" destId="{6D1FC051-E9AA-4671-8238-6A97FDB4EE2E}" srcOrd="3" destOrd="0" parTransId="{FDD052E7-33F7-453D-9CAF-534784E946A0}" sibTransId="{3C395C57-FBF1-4755-ACB6-9A725689B927}"/>
    <dgm:cxn modelId="{DA37F9BD-7C8F-4656-AEBE-5C5C3FD76ED9}" type="presOf" srcId="{BE5994C6-FD40-4D4E-B72D-12493072253F}" destId="{B796DE6C-3B9D-4F84-8850-83DF16528FD3}" srcOrd="0" destOrd="5" presId="urn:microsoft.com/office/officeart/2005/8/layout/hList1"/>
    <dgm:cxn modelId="{B7F1B8D5-906F-4302-AC5D-229E5392AF1E}" type="presParOf" srcId="{B33047AB-D1B2-4478-B026-A6D6C6D39FF5}" destId="{5EB23E7D-340F-4BE4-B9A2-367E5F9A1B92}" srcOrd="0" destOrd="0" presId="urn:microsoft.com/office/officeart/2005/8/layout/hList1"/>
    <dgm:cxn modelId="{1BB946F8-658F-43F9-9412-3651044C2E0F}" type="presParOf" srcId="{5EB23E7D-340F-4BE4-B9A2-367E5F9A1B92}" destId="{2451ABDA-CA1D-4091-899A-3D42389B0051}" srcOrd="0" destOrd="0" presId="urn:microsoft.com/office/officeart/2005/8/layout/hList1"/>
    <dgm:cxn modelId="{03B92B8B-D6CA-4E5B-B114-FE903A74D28C}" type="presParOf" srcId="{5EB23E7D-340F-4BE4-B9A2-367E5F9A1B92}" destId="{B796DE6C-3B9D-4F84-8850-83DF16528FD3}" srcOrd="1" destOrd="0" presId="urn:microsoft.com/office/officeart/2005/8/layout/hList1"/>
    <dgm:cxn modelId="{538A0363-4318-447E-A9AD-912794900AAF}" type="presParOf" srcId="{B33047AB-D1B2-4478-B026-A6D6C6D39FF5}" destId="{209211B7-7C59-4088-AF13-9D3A0094D226}" srcOrd="1" destOrd="0" presId="urn:microsoft.com/office/officeart/2005/8/layout/hList1"/>
    <dgm:cxn modelId="{6C5A022A-0DAD-438E-94E8-6BFB6F3F25A3}" type="presParOf" srcId="{B33047AB-D1B2-4478-B026-A6D6C6D39FF5}" destId="{4846AB84-C535-4C7E-AFD7-3CBA6ECC37DD}" srcOrd="2" destOrd="0" presId="urn:microsoft.com/office/officeart/2005/8/layout/hList1"/>
    <dgm:cxn modelId="{82127CE0-9A5D-4110-97D0-95CAC360DB9E}" type="presParOf" srcId="{4846AB84-C535-4C7E-AFD7-3CBA6ECC37DD}" destId="{F48CF203-1691-4D6C-AFEE-E0F2EA4AA154}" srcOrd="0" destOrd="0" presId="urn:microsoft.com/office/officeart/2005/8/layout/hList1"/>
    <dgm:cxn modelId="{7789BFA9-6A7D-4BBB-8F2A-7C0E68C787E3}" type="presParOf" srcId="{4846AB84-C535-4C7E-AFD7-3CBA6ECC37DD}" destId="{2914772C-7443-4DA0-831E-5E2DEB4828E5}" srcOrd="1" destOrd="0" presId="urn:microsoft.com/office/officeart/2005/8/layout/hList1"/>
    <dgm:cxn modelId="{8B9D3584-E73B-4721-8CFD-8146D4384E40}" type="presParOf" srcId="{B33047AB-D1B2-4478-B026-A6D6C6D39FF5}" destId="{93D97AA5-3064-49F9-A9D0-34F48FDC08F1}" srcOrd="3" destOrd="0" presId="urn:microsoft.com/office/officeart/2005/8/layout/hList1"/>
    <dgm:cxn modelId="{290638E3-65D4-4984-A0A4-3E275E9D6383}" type="presParOf" srcId="{B33047AB-D1B2-4478-B026-A6D6C6D39FF5}" destId="{BE07CBA4-5839-4AE3-AA22-E8E8B49E4A7F}" srcOrd="4" destOrd="0" presId="urn:microsoft.com/office/officeart/2005/8/layout/hList1"/>
    <dgm:cxn modelId="{5F5FFED3-046E-4986-BDC4-6DF8EBD3216A}" type="presParOf" srcId="{BE07CBA4-5839-4AE3-AA22-E8E8B49E4A7F}" destId="{5CD6CED1-0F55-4FBD-91F3-F9CA1D546FF2}" srcOrd="0" destOrd="0" presId="urn:microsoft.com/office/officeart/2005/8/layout/hList1"/>
    <dgm:cxn modelId="{2B96A14B-44EF-4C5F-ADCC-368B8B739993}" type="presParOf" srcId="{BE07CBA4-5839-4AE3-AA22-E8E8B49E4A7F}" destId="{CB8E4465-4B9E-474A-98A8-A29EFF6C6E56}" srcOrd="1" destOrd="0" presId="urn:microsoft.com/office/officeart/2005/8/layout/hList1"/>
    <dgm:cxn modelId="{4FC4B791-0E66-4285-AA6C-AF023A000870}" type="presParOf" srcId="{B33047AB-D1B2-4478-B026-A6D6C6D39FF5}" destId="{9C57B596-B192-4453-9617-DAF67D0C73C3}" srcOrd="5" destOrd="0" presId="urn:microsoft.com/office/officeart/2005/8/layout/hList1"/>
    <dgm:cxn modelId="{C7CDC31C-D7EF-4F50-A96F-CEE0230CC969}" type="presParOf" srcId="{B33047AB-D1B2-4478-B026-A6D6C6D39FF5}" destId="{246F0B3D-DA47-4453-97F7-948894826D81}" srcOrd="6" destOrd="0" presId="urn:microsoft.com/office/officeart/2005/8/layout/hList1"/>
    <dgm:cxn modelId="{F6CB13EB-A534-4433-9280-B35493883F68}" type="presParOf" srcId="{246F0B3D-DA47-4453-97F7-948894826D81}" destId="{C4076A7E-075B-4458-BB0F-A8F88379A08D}" srcOrd="0" destOrd="0" presId="urn:microsoft.com/office/officeart/2005/8/layout/hList1"/>
    <dgm:cxn modelId="{D8E4C7F1-C4B7-4C70-8304-CD7C298014DA}" type="presParOf" srcId="{246F0B3D-DA47-4453-97F7-948894826D81}" destId="{926D80AC-E2D9-4417-B04B-CC3C0E92C5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531515-107E-4C5B-9134-08986F7B83B7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4E701D9D-9AE8-4EE6-BDA1-871768933789}">
      <dgm:prSet phldrT="[Текст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Основания исключения из кадрового резерва  </a:t>
          </a:r>
          <a:endParaRPr lang="ru-RU" b="1" dirty="0">
            <a:solidFill>
              <a:schemeClr val="tx1"/>
            </a:solidFill>
          </a:endParaRPr>
        </a:p>
      </dgm:t>
    </dgm:pt>
    <dgm:pt modelId="{AC837D0D-EE5C-4AB2-9889-E34BD0B41FD6}" type="parTrans" cxnId="{74D25271-AE94-411B-B108-088B91530755}">
      <dgm:prSet/>
      <dgm:spPr/>
      <dgm:t>
        <a:bodyPr/>
        <a:lstStyle/>
        <a:p>
          <a:endParaRPr lang="ru-RU" b="1"/>
        </a:p>
      </dgm:t>
    </dgm:pt>
    <dgm:pt modelId="{F9C597BD-30F2-4ABC-94E5-C2F997BD0234}" type="sibTrans" cxnId="{74D25271-AE94-411B-B108-088B91530755}">
      <dgm:prSet/>
      <dgm:spPr/>
      <dgm:t>
        <a:bodyPr/>
        <a:lstStyle/>
        <a:p>
          <a:endParaRPr lang="ru-RU" b="1"/>
        </a:p>
      </dgm:t>
    </dgm:pt>
    <dgm:pt modelId="{9E96ECF8-4A4A-4531-B44C-19E2F189FD7C}">
      <dgm:prSet phldrT="[Текст]" custT="1"/>
      <dgm:spPr/>
      <dgm:t>
        <a:bodyPr/>
        <a:lstStyle/>
        <a:p>
          <a:pPr marL="36000" lvl="0" indent="36000" algn="just" defTabSz="9144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назначение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на вакантную должность гражданской службы в порядке должностного роста из кадрового резерва государстве;</a:t>
          </a:r>
          <a:endParaRPr lang="ru-RU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26DDD0-4471-454A-A60B-CB54916E69E3}" type="parTrans" cxnId="{16B4D47C-94AD-42B6-9642-2CC3D47683E5}">
      <dgm:prSet/>
      <dgm:spPr/>
      <dgm:t>
        <a:bodyPr/>
        <a:lstStyle/>
        <a:p>
          <a:endParaRPr lang="ru-RU" b="1"/>
        </a:p>
      </dgm:t>
    </dgm:pt>
    <dgm:pt modelId="{CD6A17FA-8210-4643-A1B1-122274F53D58}" type="sibTrans" cxnId="{16B4D47C-94AD-42B6-9642-2CC3D47683E5}">
      <dgm:prSet/>
      <dgm:spPr/>
      <dgm:t>
        <a:bodyPr/>
        <a:lstStyle/>
        <a:p>
          <a:endParaRPr lang="ru-RU" b="1"/>
        </a:p>
      </dgm:t>
    </dgm:pt>
    <dgm:pt modelId="{65FE0B5F-BF51-44C9-B312-4738A1A4C964}">
      <dgm:prSet custT="1"/>
      <dgm:spPr/>
      <dgm:t>
        <a:bodyPr/>
        <a:lstStyle/>
        <a:p>
          <a:pPr marL="36000" indent="3600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повторный </a:t>
          </a:r>
          <a:r>
            <a: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отказ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от замещения вакантной должности гражданской службы, предложенной ему в порядке должностного роста;</a:t>
          </a:r>
          <a:endParaRPr lang="ru-RU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63C866-88DF-4CD9-BA6D-B3BEBC06E1C3}" type="parTrans" cxnId="{17C27369-AD6F-4F15-ABAA-C1273F72DE55}">
      <dgm:prSet/>
      <dgm:spPr/>
      <dgm:t>
        <a:bodyPr/>
        <a:lstStyle/>
        <a:p>
          <a:endParaRPr lang="ru-RU"/>
        </a:p>
      </dgm:t>
    </dgm:pt>
    <dgm:pt modelId="{71AB5ACE-A018-40AB-B5B6-D087F8C3294D}" type="sibTrans" cxnId="{17C27369-AD6F-4F15-ABAA-C1273F72DE55}">
      <dgm:prSet/>
      <dgm:spPr/>
      <dgm:t>
        <a:bodyPr/>
        <a:lstStyle/>
        <a:p>
          <a:endParaRPr lang="ru-RU"/>
        </a:p>
      </dgm:t>
    </dgm:pt>
    <dgm:pt modelId="{E7F78951-7CDF-4B55-A9B9-3818BEB2DA66}">
      <dgm:prSet custT="1"/>
      <dgm:spPr/>
      <dgm:t>
        <a:bodyPr/>
        <a:lstStyle/>
        <a:p>
          <a:pPr marL="36000" indent="3600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увольнение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с гражданской службы (за исключением призыва на военную службу, сокращения должностей государственной гражданской службы, упразднения государственного органа, расторжение срочного служебного контракта);</a:t>
          </a:r>
          <a:endParaRPr lang="ru-RU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E0C5FC-26F6-40F4-B7E5-04F7565FC684}" type="parTrans" cxnId="{7C6AA643-7F45-466E-9ADE-1BBA6FAA3329}">
      <dgm:prSet/>
      <dgm:spPr/>
      <dgm:t>
        <a:bodyPr/>
        <a:lstStyle/>
        <a:p>
          <a:endParaRPr lang="ru-RU"/>
        </a:p>
      </dgm:t>
    </dgm:pt>
    <dgm:pt modelId="{C0E12B31-E4EF-4E12-9E4D-10B7E1EADD30}" type="sibTrans" cxnId="{7C6AA643-7F45-466E-9ADE-1BBA6FAA3329}">
      <dgm:prSet/>
      <dgm:spPr/>
      <dgm:t>
        <a:bodyPr/>
        <a:lstStyle/>
        <a:p>
          <a:endParaRPr lang="ru-RU"/>
        </a:p>
      </dgm:t>
    </dgm:pt>
    <dgm:pt modelId="{072EB575-BC66-46FE-8588-5774858C6A64}">
      <dgm:prSet custT="1"/>
      <dgm:spPr/>
      <dgm:t>
        <a:bodyPr/>
        <a:lstStyle/>
        <a:p>
          <a:pPr marL="36000" indent="3600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совершение дисциплинарного </a:t>
          </a:r>
          <a:r>
            <a: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проступка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за который к гражданскому служащему применено дисциплинарное взыскание;</a:t>
          </a:r>
          <a:endParaRPr lang="ru-RU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264126-1C94-45EC-A09D-38720DC08068}" type="parTrans" cxnId="{611A2C65-37EA-42F3-982D-AC77D6D65E06}">
      <dgm:prSet/>
      <dgm:spPr/>
      <dgm:t>
        <a:bodyPr/>
        <a:lstStyle/>
        <a:p>
          <a:endParaRPr lang="ru-RU"/>
        </a:p>
      </dgm:t>
    </dgm:pt>
    <dgm:pt modelId="{D7DDF541-B822-4D52-99FE-8BBD3331605B}" type="sibTrans" cxnId="{611A2C65-37EA-42F3-982D-AC77D6D65E06}">
      <dgm:prSet/>
      <dgm:spPr/>
      <dgm:t>
        <a:bodyPr/>
        <a:lstStyle/>
        <a:p>
          <a:endParaRPr lang="ru-RU"/>
        </a:p>
      </dgm:t>
    </dgm:pt>
    <dgm:pt modelId="{B550F020-6C1D-446A-B5CD-319A7532E201}">
      <dgm:prSet custT="1"/>
      <dgm:spPr/>
      <dgm:t>
        <a:bodyPr/>
        <a:lstStyle/>
        <a:p>
          <a:pPr marL="36000" indent="3600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письменное </a:t>
          </a:r>
          <a:r>
            <a: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заявление об исключении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из кадрового резерва государственного органа;</a:t>
          </a:r>
          <a:endParaRPr lang="ru-RU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8ADAA8-0ECF-4D28-B16E-16193B711CFA}" type="parTrans" cxnId="{564CDBD7-87C6-433F-A8DA-63E09E9AF21F}">
      <dgm:prSet/>
      <dgm:spPr/>
      <dgm:t>
        <a:bodyPr/>
        <a:lstStyle/>
        <a:p>
          <a:endParaRPr lang="ru-RU"/>
        </a:p>
      </dgm:t>
    </dgm:pt>
    <dgm:pt modelId="{BFD1B226-B8A5-4A3D-B0EF-39C7D748028E}" type="sibTrans" cxnId="{564CDBD7-87C6-433F-A8DA-63E09E9AF21F}">
      <dgm:prSet/>
      <dgm:spPr/>
      <dgm:t>
        <a:bodyPr/>
        <a:lstStyle/>
        <a:p>
          <a:endParaRPr lang="ru-RU"/>
        </a:p>
      </dgm:t>
    </dgm:pt>
    <dgm:pt modelId="{EC7BAE0D-22C1-4316-A19C-70AEDADB1E8A}">
      <dgm:prSet custT="1"/>
      <dgm:spPr/>
      <dgm:t>
        <a:bodyPr/>
        <a:lstStyle/>
        <a:p>
          <a:pPr marL="36000" indent="3600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истечение </a:t>
          </a:r>
          <a:r>
            <a: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предельного срока нахождения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в кадровом резерве государственного органа </a:t>
          </a:r>
          <a:r>
            <a: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(3 года)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 </a:t>
          </a:r>
          <a:endParaRPr lang="ru-RU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ABC131-D052-414A-9366-EF5F8FEED34D}" type="parTrans" cxnId="{7A9E866E-A62A-4873-B07E-0A2FFA8BF3F5}">
      <dgm:prSet/>
      <dgm:spPr/>
      <dgm:t>
        <a:bodyPr/>
        <a:lstStyle/>
        <a:p>
          <a:endParaRPr lang="ru-RU"/>
        </a:p>
      </dgm:t>
    </dgm:pt>
    <dgm:pt modelId="{9C2C6929-B6A1-42BC-8183-704E11B80E6F}" type="sibTrans" cxnId="{7A9E866E-A62A-4873-B07E-0A2FFA8BF3F5}">
      <dgm:prSet/>
      <dgm:spPr/>
      <dgm:t>
        <a:bodyPr/>
        <a:lstStyle/>
        <a:p>
          <a:endParaRPr lang="ru-RU"/>
        </a:p>
      </dgm:t>
    </dgm:pt>
    <dgm:pt modelId="{1ED02A6F-5A07-42A9-A7A4-650661F8A5CA}">
      <dgm:prSet phldrT="[Текст]" custT="1"/>
      <dgm:spPr/>
      <dgm:t>
        <a:bodyPr/>
        <a:lstStyle/>
        <a:p>
          <a:pPr marL="36000" lvl="0" indent="36000" algn="just" defTabSz="9144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endParaRPr lang="ru-RU" sz="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87604-497C-4CEE-A393-71EE51EB9525}" type="parTrans" cxnId="{624CA429-1FC4-4C04-912B-2A3FEB7A167D}">
      <dgm:prSet/>
      <dgm:spPr/>
      <dgm:t>
        <a:bodyPr/>
        <a:lstStyle/>
        <a:p>
          <a:endParaRPr lang="ru-RU"/>
        </a:p>
      </dgm:t>
    </dgm:pt>
    <dgm:pt modelId="{93BADC92-E1AD-40EB-B3D3-0D9D81C41B68}" type="sibTrans" cxnId="{624CA429-1FC4-4C04-912B-2A3FEB7A167D}">
      <dgm:prSet/>
      <dgm:spPr/>
      <dgm:t>
        <a:bodyPr/>
        <a:lstStyle/>
        <a:p>
          <a:endParaRPr lang="ru-RU"/>
        </a:p>
      </dgm:t>
    </dgm:pt>
    <dgm:pt modelId="{F111F118-2DD2-4A60-8F1C-F83D88318E6B}">
      <dgm:prSet custT="1"/>
      <dgm:spPr/>
      <dgm:t>
        <a:bodyPr/>
        <a:lstStyle/>
        <a:p>
          <a:pPr marL="36000" indent="3600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8DCFE4-18CB-4D64-9B93-7A354231E0AC}" type="parTrans" cxnId="{0D0E4978-A909-47B0-A23E-44D0F7239E11}">
      <dgm:prSet/>
      <dgm:spPr/>
      <dgm:t>
        <a:bodyPr/>
        <a:lstStyle/>
        <a:p>
          <a:endParaRPr lang="ru-RU"/>
        </a:p>
      </dgm:t>
    </dgm:pt>
    <dgm:pt modelId="{DD46BCFE-438F-4D41-B092-D3D37C92C8D8}" type="sibTrans" cxnId="{0D0E4978-A909-47B0-A23E-44D0F7239E11}">
      <dgm:prSet/>
      <dgm:spPr/>
      <dgm:t>
        <a:bodyPr/>
        <a:lstStyle/>
        <a:p>
          <a:endParaRPr lang="ru-RU"/>
        </a:p>
      </dgm:t>
    </dgm:pt>
    <dgm:pt modelId="{67177AAD-3A16-471E-8588-22B6F48F3098}">
      <dgm:prSet custT="1"/>
      <dgm:spPr/>
      <dgm:t>
        <a:bodyPr/>
        <a:lstStyle/>
        <a:p>
          <a:pPr marL="36000" indent="3600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54829B-41D7-452A-A75A-1BCD3A69A643}" type="parTrans" cxnId="{1BFAC708-6497-406C-A855-B40BA34145E8}">
      <dgm:prSet/>
      <dgm:spPr/>
      <dgm:t>
        <a:bodyPr/>
        <a:lstStyle/>
        <a:p>
          <a:endParaRPr lang="ru-RU"/>
        </a:p>
      </dgm:t>
    </dgm:pt>
    <dgm:pt modelId="{B18A466E-F9DB-4F9A-949D-3929501DC1D7}" type="sibTrans" cxnId="{1BFAC708-6497-406C-A855-B40BA34145E8}">
      <dgm:prSet/>
      <dgm:spPr/>
      <dgm:t>
        <a:bodyPr/>
        <a:lstStyle/>
        <a:p>
          <a:endParaRPr lang="ru-RU"/>
        </a:p>
      </dgm:t>
    </dgm:pt>
    <dgm:pt modelId="{3B88CF8B-7414-4317-BC7A-6CA512378A5F}">
      <dgm:prSet custT="1"/>
      <dgm:spPr/>
      <dgm:t>
        <a:bodyPr/>
        <a:lstStyle/>
        <a:p>
          <a:pPr marL="36000" indent="3600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E73CF4-578F-463B-8CB0-A70602AB37FF}" type="parTrans" cxnId="{68648E46-2810-4BB6-9961-F6597CE72C0E}">
      <dgm:prSet/>
      <dgm:spPr/>
      <dgm:t>
        <a:bodyPr/>
        <a:lstStyle/>
        <a:p>
          <a:endParaRPr lang="ru-RU"/>
        </a:p>
      </dgm:t>
    </dgm:pt>
    <dgm:pt modelId="{375CB791-5763-404A-A9B2-94329F433434}" type="sibTrans" cxnId="{68648E46-2810-4BB6-9961-F6597CE72C0E}">
      <dgm:prSet/>
      <dgm:spPr/>
      <dgm:t>
        <a:bodyPr/>
        <a:lstStyle/>
        <a:p>
          <a:endParaRPr lang="ru-RU"/>
        </a:p>
      </dgm:t>
    </dgm:pt>
    <dgm:pt modelId="{4A4180DC-EC18-41B5-A6AD-3655F2A326DA}">
      <dgm:prSet custT="1"/>
      <dgm:spPr/>
      <dgm:t>
        <a:bodyPr/>
        <a:lstStyle/>
        <a:p>
          <a:pPr marL="36000" indent="3600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714E6A-4DB8-4D28-BE64-DFCD2649BF8B}" type="parTrans" cxnId="{0FBAE5A7-91FB-4AE0-80CE-E96F2E1457D0}">
      <dgm:prSet/>
      <dgm:spPr/>
      <dgm:t>
        <a:bodyPr/>
        <a:lstStyle/>
        <a:p>
          <a:endParaRPr lang="ru-RU"/>
        </a:p>
      </dgm:t>
    </dgm:pt>
    <dgm:pt modelId="{0B744553-D414-4FFB-BB8C-BCECAF3A8C4A}" type="sibTrans" cxnId="{0FBAE5A7-91FB-4AE0-80CE-E96F2E1457D0}">
      <dgm:prSet/>
      <dgm:spPr/>
      <dgm:t>
        <a:bodyPr/>
        <a:lstStyle/>
        <a:p>
          <a:endParaRPr lang="ru-RU"/>
        </a:p>
      </dgm:t>
    </dgm:pt>
    <dgm:pt modelId="{4C721479-2102-4B0C-AE6C-575999710DFD}" type="pres">
      <dgm:prSet presAssocID="{D4531515-107E-4C5B-9134-08986F7B83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B88526-59F7-4165-BB2D-5083BB8781BA}" type="pres">
      <dgm:prSet presAssocID="{4E701D9D-9AE8-4EE6-BDA1-871768933789}" presName="linNode" presStyleCnt="0"/>
      <dgm:spPr/>
    </dgm:pt>
    <dgm:pt modelId="{7C6031D0-FF84-4566-B03F-070F92B7E48F}" type="pres">
      <dgm:prSet presAssocID="{4E701D9D-9AE8-4EE6-BDA1-871768933789}" presName="parentText" presStyleLbl="node1" presStyleIdx="0" presStyleCnt="1" custScaleX="8276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99EA1C-DD88-4E6F-95EE-9DDA2B24834F}" type="pres">
      <dgm:prSet presAssocID="{4E701D9D-9AE8-4EE6-BDA1-871768933789}" presName="descendantText" presStyleLbl="alignAccFollowNode1" presStyleIdx="0" presStyleCnt="1" custScaleX="120937" custScaleY="125122" custLinFactNeighborX="0" custLinFactNeighborY="-24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4CA429-1FC4-4C04-912B-2A3FEB7A167D}" srcId="{4E701D9D-9AE8-4EE6-BDA1-871768933789}" destId="{1ED02A6F-5A07-42A9-A7A4-650661F8A5CA}" srcOrd="1" destOrd="0" parTransId="{9AB87604-497C-4CEE-A393-71EE51EB9525}" sibTransId="{93BADC92-E1AD-40EB-B3D3-0D9D81C41B68}"/>
    <dgm:cxn modelId="{1B791D8D-D2F5-4F85-A743-8D361745C647}" type="presOf" srcId="{67177AAD-3A16-471E-8588-22B6F48F3098}" destId="{2E99EA1C-DD88-4E6F-95EE-9DDA2B24834F}" srcOrd="0" destOrd="5" presId="urn:microsoft.com/office/officeart/2005/8/layout/vList5"/>
    <dgm:cxn modelId="{1BFAC708-6497-406C-A855-B40BA34145E8}" srcId="{4E701D9D-9AE8-4EE6-BDA1-871768933789}" destId="{67177AAD-3A16-471E-8588-22B6F48F3098}" srcOrd="5" destOrd="0" parTransId="{A954829B-41D7-452A-A75A-1BCD3A69A643}" sibTransId="{B18A466E-F9DB-4F9A-949D-3929501DC1D7}"/>
    <dgm:cxn modelId="{B298247C-F05A-4AE5-B0DF-0573A2F1A1DA}" type="presOf" srcId="{072EB575-BC66-46FE-8588-5774858C6A64}" destId="{2E99EA1C-DD88-4E6F-95EE-9DDA2B24834F}" srcOrd="0" destOrd="6" presId="urn:microsoft.com/office/officeart/2005/8/layout/vList5"/>
    <dgm:cxn modelId="{0D0E4978-A909-47B0-A23E-44D0F7239E11}" srcId="{4E701D9D-9AE8-4EE6-BDA1-871768933789}" destId="{F111F118-2DD2-4A60-8F1C-F83D88318E6B}" srcOrd="3" destOrd="0" parTransId="{518DCFE4-18CB-4D64-9B93-7A354231E0AC}" sibTransId="{DD46BCFE-438F-4D41-B092-D3D37C92C8D8}"/>
    <dgm:cxn modelId="{7A9E866E-A62A-4873-B07E-0A2FFA8BF3F5}" srcId="{4E701D9D-9AE8-4EE6-BDA1-871768933789}" destId="{EC7BAE0D-22C1-4316-A19C-70AEDADB1E8A}" srcOrd="10" destOrd="0" parTransId="{49ABC131-D052-414A-9366-EF5F8FEED34D}" sibTransId="{9C2C6929-B6A1-42BC-8183-704E11B80E6F}"/>
    <dgm:cxn modelId="{33DC321F-2CEC-46FB-928E-DB22B993411C}" type="presOf" srcId="{EC7BAE0D-22C1-4316-A19C-70AEDADB1E8A}" destId="{2E99EA1C-DD88-4E6F-95EE-9DDA2B24834F}" srcOrd="0" destOrd="10" presId="urn:microsoft.com/office/officeart/2005/8/layout/vList5"/>
    <dgm:cxn modelId="{CABD2C69-DE28-4CC6-A75F-78581661A306}" type="presOf" srcId="{E7F78951-7CDF-4B55-A9B9-3818BEB2DA66}" destId="{2E99EA1C-DD88-4E6F-95EE-9DDA2B24834F}" srcOrd="0" destOrd="4" presId="urn:microsoft.com/office/officeart/2005/8/layout/vList5"/>
    <dgm:cxn modelId="{0C2B2513-9C79-4B60-8501-B91B0F40E06C}" type="presOf" srcId="{1ED02A6F-5A07-42A9-A7A4-650661F8A5CA}" destId="{2E99EA1C-DD88-4E6F-95EE-9DDA2B24834F}" srcOrd="0" destOrd="1" presId="urn:microsoft.com/office/officeart/2005/8/layout/vList5"/>
    <dgm:cxn modelId="{C194AC9D-A1C8-4285-B14C-A413D78A2ED2}" type="presOf" srcId="{9E96ECF8-4A4A-4531-B44C-19E2F189FD7C}" destId="{2E99EA1C-DD88-4E6F-95EE-9DDA2B24834F}" srcOrd="0" destOrd="0" presId="urn:microsoft.com/office/officeart/2005/8/layout/vList5"/>
    <dgm:cxn modelId="{9C607E42-B636-478E-B0DF-1A701D4C274E}" type="presOf" srcId="{65FE0B5F-BF51-44C9-B312-4738A1A4C964}" destId="{2E99EA1C-DD88-4E6F-95EE-9DDA2B24834F}" srcOrd="0" destOrd="2" presId="urn:microsoft.com/office/officeart/2005/8/layout/vList5"/>
    <dgm:cxn modelId="{7C6AA643-7F45-466E-9ADE-1BBA6FAA3329}" srcId="{4E701D9D-9AE8-4EE6-BDA1-871768933789}" destId="{E7F78951-7CDF-4B55-A9B9-3818BEB2DA66}" srcOrd="4" destOrd="0" parTransId="{F4E0C5FC-26F6-40F4-B7E5-04F7565FC684}" sibTransId="{C0E12B31-E4EF-4E12-9E4D-10B7E1EADD30}"/>
    <dgm:cxn modelId="{611A2C65-37EA-42F3-982D-AC77D6D65E06}" srcId="{4E701D9D-9AE8-4EE6-BDA1-871768933789}" destId="{072EB575-BC66-46FE-8588-5774858C6A64}" srcOrd="6" destOrd="0" parTransId="{95264126-1C94-45EC-A09D-38720DC08068}" sibTransId="{D7DDF541-B822-4D52-99FE-8BBD3331605B}"/>
    <dgm:cxn modelId="{16B4D47C-94AD-42B6-9642-2CC3D47683E5}" srcId="{4E701D9D-9AE8-4EE6-BDA1-871768933789}" destId="{9E96ECF8-4A4A-4531-B44C-19E2F189FD7C}" srcOrd="0" destOrd="0" parTransId="{D926DDD0-4471-454A-A60B-CB54916E69E3}" sibTransId="{CD6A17FA-8210-4643-A1B1-122274F53D58}"/>
    <dgm:cxn modelId="{4610CC76-DC55-40AF-98AA-EC1ED9619ACB}" type="presOf" srcId="{D4531515-107E-4C5B-9134-08986F7B83B7}" destId="{4C721479-2102-4B0C-AE6C-575999710DFD}" srcOrd="0" destOrd="0" presId="urn:microsoft.com/office/officeart/2005/8/layout/vList5"/>
    <dgm:cxn modelId="{0FBAE5A7-91FB-4AE0-80CE-E96F2E1457D0}" srcId="{4E701D9D-9AE8-4EE6-BDA1-871768933789}" destId="{4A4180DC-EC18-41B5-A6AD-3655F2A326DA}" srcOrd="9" destOrd="0" parTransId="{7B714E6A-4DB8-4D28-BE64-DFCD2649BF8B}" sibTransId="{0B744553-D414-4FFB-BB8C-BCECAF3A8C4A}"/>
    <dgm:cxn modelId="{74D25271-AE94-411B-B108-088B91530755}" srcId="{D4531515-107E-4C5B-9134-08986F7B83B7}" destId="{4E701D9D-9AE8-4EE6-BDA1-871768933789}" srcOrd="0" destOrd="0" parTransId="{AC837D0D-EE5C-4AB2-9889-E34BD0B41FD6}" sibTransId="{F9C597BD-30F2-4ABC-94E5-C2F997BD0234}"/>
    <dgm:cxn modelId="{15741781-B268-49DD-AC1D-F677E0341569}" type="presOf" srcId="{4E701D9D-9AE8-4EE6-BDA1-871768933789}" destId="{7C6031D0-FF84-4566-B03F-070F92B7E48F}" srcOrd="0" destOrd="0" presId="urn:microsoft.com/office/officeart/2005/8/layout/vList5"/>
    <dgm:cxn modelId="{68B86E5D-2370-4EC8-9F15-4946F4AAC640}" type="presOf" srcId="{F111F118-2DD2-4A60-8F1C-F83D88318E6B}" destId="{2E99EA1C-DD88-4E6F-95EE-9DDA2B24834F}" srcOrd="0" destOrd="3" presId="urn:microsoft.com/office/officeart/2005/8/layout/vList5"/>
    <dgm:cxn modelId="{B25B9970-60C2-4E3D-9FDC-FBD962A779B9}" type="presOf" srcId="{3B88CF8B-7414-4317-BC7A-6CA512378A5F}" destId="{2E99EA1C-DD88-4E6F-95EE-9DDA2B24834F}" srcOrd="0" destOrd="7" presId="urn:microsoft.com/office/officeart/2005/8/layout/vList5"/>
    <dgm:cxn modelId="{17C27369-AD6F-4F15-ABAA-C1273F72DE55}" srcId="{4E701D9D-9AE8-4EE6-BDA1-871768933789}" destId="{65FE0B5F-BF51-44C9-B312-4738A1A4C964}" srcOrd="2" destOrd="0" parTransId="{4D63C866-88DF-4CD9-BA6D-B3BEBC06E1C3}" sibTransId="{71AB5ACE-A018-40AB-B5B6-D087F8C3294D}"/>
    <dgm:cxn modelId="{564CDBD7-87C6-433F-A8DA-63E09E9AF21F}" srcId="{4E701D9D-9AE8-4EE6-BDA1-871768933789}" destId="{B550F020-6C1D-446A-B5CD-319A7532E201}" srcOrd="8" destOrd="0" parTransId="{218ADAA8-0ECF-4D28-B16E-16193B711CFA}" sibTransId="{BFD1B226-B8A5-4A3D-B0EF-39C7D748028E}"/>
    <dgm:cxn modelId="{4785F07E-A3A4-42C6-9EE6-C819CA6B87AF}" type="presOf" srcId="{B550F020-6C1D-446A-B5CD-319A7532E201}" destId="{2E99EA1C-DD88-4E6F-95EE-9DDA2B24834F}" srcOrd="0" destOrd="8" presId="urn:microsoft.com/office/officeart/2005/8/layout/vList5"/>
    <dgm:cxn modelId="{68648E46-2810-4BB6-9961-F6597CE72C0E}" srcId="{4E701D9D-9AE8-4EE6-BDA1-871768933789}" destId="{3B88CF8B-7414-4317-BC7A-6CA512378A5F}" srcOrd="7" destOrd="0" parTransId="{48E73CF4-578F-463B-8CB0-A70602AB37FF}" sibTransId="{375CB791-5763-404A-A9B2-94329F433434}"/>
    <dgm:cxn modelId="{539B7DFA-3092-4529-8921-93AA85D899AE}" type="presOf" srcId="{4A4180DC-EC18-41B5-A6AD-3655F2A326DA}" destId="{2E99EA1C-DD88-4E6F-95EE-9DDA2B24834F}" srcOrd="0" destOrd="9" presId="urn:microsoft.com/office/officeart/2005/8/layout/vList5"/>
    <dgm:cxn modelId="{12DE84BE-51AA-46F8-92ED-25B818B0E115}" type="presParOf" srcId="{4C721479-2102-4B0C-AE6C-575999710DFD}" destId="{A4B88526-59F7-4165-BB2D-5083BB8781BA}" srcOrd="0" destOrd="0" presId="urn:microsoft.com/office/officeart/2005/8/layout/vList5"/>
    <dgm:cxn modelId="{6DF65F08-4C5C-4275-8624-A480A3E106D2}" type="presParOf" srcId="{A4B88526-59F7-4165-BB2D-5083BB8781BA}" destId="{7C6031D0-FF84-4566-B03F-070F92B7E48F}" srcOrd="0" destOrd="0" presId="urn:microsoft.com/office/officeart/2005/8/layout/vList5"/>
    <dgm:cxn modelId="{22E28961-B2B3-4B8C-9AF6-D922A097B7E7}" type="presParOf" srcId="{A4B88526-59F7-4165-BB2D-5083BB8781BA}" destId="{2E99EA1C-DD88-4E6F-95EE-9DDA2B2483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F6423-3953-4908-AEFF-0F27F9F5F4A0}">
      <dsp:nvSpPr>
        <dsp:cNvPr id="0" name=""/>
        <dsp:cNvSpPr/>
      </dsp:nvSpPr>
      <dsp:spPr>
        <a:xfrm>
          <a:off x="0" y="94707"/>
          <a:ext cx="7720595" cy="7024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b="1" kern="1200" dirty="0" smtClean="0">
              <a:solidFill>
                <a:schemeClr val="tx1"/>
              </a:solidFill>
            </a:rPr>
            <a:t>Правовые основы </a:t>
          </a:r>
          <a:endParaRPr lang="ru-RU" sz="4000" b="1" kern="1200" dirty="0">
            <a:solidFill>
              <a:schemeClr val="tx1"/>
            </a:solidFill>
          </a:endParaRPr>
        </a:p>
      </dsp:txBody>
      <dsp:txXfrm>
        <a:off x="20574" y="115281"/>
        <a:ext cx="7679447" cy="661285"/>
      </dsp:txXfrm>
    </dsp:sp>
    <dsp:sp modelId="{C00D34EA-CAE6-4865-AEB6-38BBD9A3C53F}">
      <dsp:nvSpPr>
        <dsp:cNvPr id="0" name=""/>
        <dsp:cNvSpPr/>
      </dsp:nvSpPr>
      <dsp:spPr>
        <a:xfrm>
          <a:off x="772059" y="797141"/>
          <a:ext cx="790754" cy="506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196"/>
              </a:lnTo>
              <a:lnTo>
                <a:pt x="790754" y="50619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1D5A1-519D-4480-A17E-E699112A1A87}">
      <dsp:nvSpPr>
        <dsp:cNvPr id="0" name=""/>
        <dsp:cNvSpPr/>
      </dsp:nvSpPr>
      <dsp:spPr>
        <a:xfrm>
          <a:off x="1562814" y="974725"/>
          <a:ext cx="5950348" cy="6572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108000" lvl="0" indent="0" algn="just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Федеральный закон от 27.07.2014 № 79-ФЗ «О государственной гражданской службе Российской Федерации»</a:t>
          </a:r>
          <a:endParaRPr lang="ru-RU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2063" y="993974"/>
        <a:ext cx="5911850" cy="618727"/>
      </dsp:txXfrm>
    </dsp:sp>
    <dsp:sp modelId="{496B5CB2-6D81-4B3C-964B-7D3E5A46EDDF}">
      <dsp:nvSpPr>
        <dsp:cNvPr id="0" name=""/>
        <dsp:cNvSpPr/>
      </dsp:nvSpPr>
      <dsp:spPr>
        <a:xfrm>
          <a:off x="772059" y="797141"/>
          <a:ext cx="752652" cy="1375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692"/>
              </a:lnTo>
              <a:lnTo>
                <a:pt x="752652" y="1375692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CAA84-E106-4DA5-B092-0EBD3969D200}">
      <dsp:nvSpPr>
        <dsp:cNvPr id="0" name=""/>
        <dsp:cNvSpPr/>
      </dsp:nvSpPr>
      <dsp:spPr>
        <a:xfrm>
          <a:off x="1524712" y="1818820"/>
          <a:ext cx="5925162" cy="708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108000" lvl="0" indent="0" algn="just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Закон Тверской области от 21.06.2005 № 89-ЗО                                       «О государственной гражданской службе Тверской области» </a:t>
          </a:r>
          <a:endParaRPr lang="ru-RU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45449" y="1839557"/>
        <a:ext cx="5883688" cy="666552"/>
      </dsp:txXfrm>
    </dsp:sp>
    <dsp:sp modelId="{6382C15D-F5D3-415F-A0BF-7206924A5EB9}">
      <dsp:nvSpPr>
        <dsp:cNvPr id="0" name=""/>
        <dsp:cNvSpPr/>
      </dsp:nvSpPr>
      <dsp:spPr>
        <a:xfrm>
          <a:off x="772059" y="797141"/>
          <a:ext cx="786523" cy="256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261"/>
              </a:lnTo>
              <a:lnTo>
                <a:pt x="786523" y="2565261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6BD79-4C04-46AA-8675-017BCBE8E277}">
      <dsp:nvSpPr>
        <dsp:cNvPr id="0" name=""/>
        <dsp:cNvSpPr/>
      </dsp:nvSpPr>
      <dsp:spPr>
        <a:xfrm>
          <a:off x="1558583" y="2635864"/>
          <a:ext cx="6065326" cy="1453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108000" lvl="0" indent="0" algn="just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Постановление Правительства Тверской области от 03.02.2015 № 45-пп «Об утверждении Положения о кадровом резерве на государственной гражданской службе Тверской области и признании утратившим силу постановления Администрации Тверской области от 05.11.2003 № 373-па»</a:t>
          </a:r>
          <a:endParaRPr lang="ru-RU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01142" y="2678423"/>
        <a:ext cx="5980208" cy="1367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0AFD7-7200-4E8D-AC38-B2005D1BE95B}">
      <dsp:nvSpPr>
        <dsp:cNvPr id="0" name=""/>
        <dsp:cNvSpPr/>
      </dsp:nvSpPr>
      <dsp:spPr>
        <a:xfrm rot="5400000">
          <a:off x="-178909" y="182156"/>
          <a:ext cx="1192728" cy="83491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0" y="420702"/>
        <a:ext cx="834910" cy="357818"/>
      </dsp:txXfrm>
    </dsp:sp>
    <dsp:sp modelId="{9F7C4E45-B3D9-49C2-8636-D89A5462D30D}">
      <dsp:nvSpPr>
        <dsp:cNvPr id="0" name=""/>
        <dsp:cNvSpPr/>
      </dsp:nvSpPr>
      <dsp:spPr>
        <a:xfrm rot="5400000">
          <a:off x="3850741" y="-3012584"/>
          <a:ext cx="775273" cy="68069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Обеспечение равного доступа граждан Российской Федерации к должностям государственной гражданской службы Тверской области  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34910" y="41093"/>
        <a:ext cx="6769090" cy="699581"/>
      </dsp:txXfrm>
    </dsp:sp>
    <dsp:sp modelId="{A0FF41E1-D987-4AC9-8D55-35B762EC5609}">
      <dsp:nvSpPr>
        <dsp:cNvPr id="0" name=""/>
        <dsp:cNvSpPr/>
      </dsp:nvSpPr>
      <dsp:spPr>
        <a:xfrm rot="5400000">
          <a:off x="-178909" y="1227507"/>
          <a:ext cx="1192728" cy="83491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R="0" lvl="0" algn="ctr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  <a:defRPr/>
          </a:pPr>
          <a:endParaRPr lang="ru-RU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0" y="1466053"/>
        <a:ext cx="834910" cy="357818"/>
      </dsp:txXfrm>
    </dsp:sp>
    <dsp:sp modelId="{4DB54769-3852-41BE-AF9B-755E09EBE1A9}">
      <dsp:nvSpPr>
        <dsp:cNvPr id="0" name=""/>
        <dsp:cNvSpPr/>
      </dsp:nvSpPr>
      <dsp:spPr>
        <a:xfrm rot="5400000">
          <a:off x="3850741" y="-1967233"/>
          <a:ext cx="775273" cy="68069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Своевременное замещение должностей государственной гражданской службы Тверской области 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34910" y="1086444"/>
        <a:ext cx="6769090" cy="699581"/>
      </dsp:txXfrm>
    </dsp:sp>
    <dsp:sp modelId="{78BEE535-E96F-4971-9AD4-EE6138B16ACE}">
      <dsp:nvSpPr>
        <dsp:cNvPr id="0" name=""/>
        <dsp:cNvSpPr/>
      </dsp:nvSpPr>
      <dsp:spPr>
        <a:xfrm rot="5400000">
          <a:off x="-178909" y="2272859"/>
          <a:ext cx="1192728" cy="83491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R="0" lvl="0" algn="ctr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  <a:defRPr/>
          </a:pPr>
          <a:endParaRPr lang="ru-RU" sz="16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0" y="2511405"/>
        <a:ext cx="834910" cy="357818"/>
      </dsp:txXfrm>
    </dsp:sp>
    <dsp:sp modelId="{8EEB0940-73AF-4EE5-8D5E-E4A76BFAB3B8}">
      <dsp:nvSpPr>
        <dsp:cNvPr id="0" name=""/>
        <dsp:cNvSpPr/>
      </dsp:nvSpPr>
      <dsp:spPr>
        <a:xfrm rot="5400000">
          <a:off x="3850741" y="-921881"/>
          <a:ext cx="775273" cy="68069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Содействие формированию высокопрофессионального кадрового состава на государственной гражданской службе Тверской области 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34910" y="2131796"/>
        <a:ext cx="6769090" cy="699581"/>
      </dsp:txXfrm>
    </dsp:sp>
    <dsp:sp modelId="{52697393-F9EE-41F6-BB03-68664CE5473E}">
      <dsp:nvSpPr>
        <dsp:cNvPr id="0" name=""/>
        <dsp:cNvSpPr/>
      </dsp:nvSpPr>
      <dsp:spPr>
        <a:xfrm rot="5400000">
          <a:off x="-178909" y="3318210"/>
          <a:ext cx="1192728" cy="83491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0" y="3556756"/>
        <a:ext cx="834910" cy="357818"/>
      </dsp:txXfrm>
    </dsp:sp>
    <dsp:sp modelId="{0F1F97CA-49B0-429C-9ED1-CDF02A1148C2}">
      <dsp:nvSpPr>
        <dsp:cNvPr id="0" name=""/>
        <dsp:cNvSpPr/>
      </dsp:nvSpPr>
      <dsp:spPr>
        <a:xfrm rot="5400000">
          <a:off x="3850741" y="123469"/>
          <a:ext cx="775273" cy="68069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Содействие должностному росту государственных гражданских служащих Тверской области 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34910" y="3177146"/>
        <a:ext cx="6769090" cy="699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46430-3CC8-4155-9626-D6B7FF9EC2D5}">
      <dsp:nvSpPr>
        <dsp:cNvPr id="0" name=""/>
        <dsp:cNvSpPr/>
      </dsp:nvSpPr>
      <dsp:spPr>
        <a:xfrm>
          <a:off x="504952" y="0"/>
          <a:ext cx="5489307" cy="4768667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C276F-F645-42EC-A4C0-72C3EC75E512}">
      <dsp:nvSpPr>
        <dsp:cNvPr id="0" name=""/>
        <dsp:cNvSpPr/>
      </dsp:nvSpPr>
      <dsp:spPr>
        <a:xfrm>
          <a:off x="1061063" y="2933325"/>
          <a:ext cx="4232766" cy="7751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Конкурс на замещение вакантной должности государственной гражданской службы</a:t>
          </a:r>
        </a:p>
      </dsp:txBody>
      <dsp:txXfrm>
        <a:off x="1098901" y="2971163"/>
        <a:ext cx="4157090" cy="699437"/>
      </dsp:txXfrm>
    </dsp:sp>
    <dsp:sp modelId="{1EEF8A77-3D09-442A-ABAF-1A039BCD054E}">
      <dsp:nvSpPr>
        <dsp:cNvPr id="0" name=""/>
        <dsp:cNvSpPr/>
      </dsp:nvSpPr>
      <dsp:spPr>
        <a:xfrm>
          <a:off x="1168171" y="3874641"/>
          <a:ext cx="4189154" cy="8511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Конкурс на включение в кадровый резерв на государственной гражданской службе Тверской области </a:t>
          </a:r>
        </a:p>
      </dsp:txBody>
      <dsp:txXfrm>
        <a:off x="1209723" y="3916193"/>
        <a:ext cx="4106050" cy="768090"/>
      </dsp:txXfrm>
    </dsp:sp>
    <dsp:sp modelId="{447BCB6B-CDE7-437B-9C99-A8D5ABA33F5F}">
      <dsp:nvSpPr>
        <dsp:cNvPr id="0" name=""/>
        <dsp:cNvSpPr/>
      </dsp:nvSpPr>
      <dsp:spPr>
        <a:xfrm>
          <a:off x="1105899" y="1950236"/>
          <a:ext cx="4140366" cy="7864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Аттестация государственных гражданских служащих</a:t>
          </a:r>
        </a:p>
      </dsp:txBody>
      <dsp:txXfrm>
        <a:off x="1144289" y="1988626"/>
        <a:ext cx="4063586" cy="709640"/>
      </dsp:txXfrm>
    </dsp:sp>
    <dsp:sp modelId="{457467E8-9F8B-479F-A9EA-7061BD6D5D67}">
      <dsp:nvSpPr>
        <dsp:cNvPr id="0" name=""/>
        <dsp:cNvSpPr/>
      </dsp:nvSpPr>
      <dsp:spPr>
        <a:xfrm>
          <a:off x="3091773" y="101600"/>
          <a:ext cx="4409724" cy="7751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Источники формирования резерва</a:t>
          </a:r>
        </a:p>
      </dsp:txBody>
      <dsp:txXfrm>
        <a:off x="3129611" y="139438"/>
        <a:ext cx="4334048" cy="699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1ABDA-CA1D-4091-899A-3D42389B0051}">
      <dsp:nvSpPr>
        <dsp:cNvPr id="0" name=""/>
        <dsp:cNvSpPr/>
      </dsp:nvSpPr>
      <dsp:spPr>
        <a:xfrm>
          <a:off x="7000" y="1267004"/>
          <a:ext cx="1891222" cy="5562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Высшая группа</a:t>
          </a:r>
          <a:endParaRPr lang="ru-RU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00" y="1267004"/>
        <a:ext cx="1891222" cy="556224"/>
      </dsp:txXfrm>
    </dsp:sp>
    <dsp:sp modelId="{B796DE6C-3B9D-4F84-8850-83DF16528FD3}">
      <dsp:nvSpPr>
        <dsp:cNvPr id="0" name=""/>
        <dsp:cNvSpPr/>
      </dsp:nvSpPr>
      <dsp:spPr>
        <a:xfrm>
          <a:off x="27104" y="1823229"/>
          <a:ext cx="1851015" cy="2745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eaLnBrk="1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Квалификационные требования: 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 eaLnBrk="1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Специалитет /магистратура 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 eaLnBrk="1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 года стажа работы по специальности 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 eaLnBrk="1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 года стажа государственной гражданской службы 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 eaLnBrk="1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 eaLnBrk="1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04" y="1823229"/>
        <a:ext cx="1851015" cy="2745000"/>
      </dsp:txXfrm>
    </dsp:sp>
    <dsp:sp modelId="{F48CF203-1691-4D6C-AFEE-E0F2EA4AA154}">
      <dsp:nvSpPr>
        <dsp:cNvPr id="0" name=""/>
        <dsp:cNvSpPr/>
      </dsp:nvSpPr>
      <dsp:spPr>
        <a:xfrm>
          <a:off x="2140019" y="1267004"/>
          <a:ext cx="1863287" cy="5562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Главная группа</a:t>
          </a:r>
          <a:endParaRPr lang="ru-RU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0019" y="1267004"/>
        <a:ext cx="1863287" cy="556224"/>
      </dsp:txXfrm>
    </dsp:sp>
    <dsp:sp modelId="{2914772C-7443-4DA0-831E-5E2DEB4828E5}">
      <dsp:nvSpPr>
        <dsp:cNvPr id="0" name=""/>
        <dsp:cNvSpPr/>
      </dsp:nvSpPr>
      <dsp:spPr>
        <a:xfrm>
          <a:off x="2136602" y="1823229"/>
          <a:ext cx="1870121" cy="2745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Квалификационные требования: 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Специалитет/ магистратура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 года стажа работы по специальности 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 года стажа государственной гражданской службы 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6602" y="1823229"/>
        <a:ext cx="1870121" cy="2745000"/>
      </dsp:txXfrm>
    </dsp:sp>
    <dsp:sp modelId="{5CD6CED1-0F55-4FBD-91F3-F9CA1D546FF2}">
      <dsp:nvSpPr>
        <dsp:cNvPr id="0" name=""/>
        <dsp:cNvSpPr/>
      </dsp:nvSpPr>
      <dsp:spPr>
        <a:xfrm>
          <a:off x="4246637" y="1267004"/>
          <a:ext cx="2014465" cy="5562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Ведущая</a:t>
          </a:r>
          <a:r>
            <a:rPr lang="ru-RU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ru-RU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группа</a:t>
          </a:r>
          <a:endParaRPr lang="ru-RU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6637" y="1267004"/>
        <a:ext cx="2014465" cy="556224"/>
      </dsp:txXfrm>
    </dsp:sp>
    <dsp:sp modelId="{CB8E4465-4B9E-474A-98A8-A29EFF6C6E56}">
      <dsp:nvSpPr>
        <dsp:cNvPr id="0" name=""/>
        <dsp:cNvSpPr/>
      </dsp:nvSpPr>
      <dsp:spPr>
        <a:xfrm>
          <a:off x="4244762" y="1822981"/>
          <a:ext cx="2017533" cy="2745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36000" lvl="1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Квалификационные требования:</a:t>
          </a:r>
          <a:endParaRPr lang="ru-RU" sz="1400" b="1" kern="1200" dirty="0"/>
        </a:p>
        <a:p>
          <a:pPr marL="72000" lvl="1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Специалитет/ бакалавриат  </a:t>
          </a:r>
          <a:endParaRPr lang="ru-RU" sz="1400" kern="1200" dirty="0"/>
        </a:p>
        <a:p>
          <a:pPr marL="72000" lvl="1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Без предъявления требований к стажу работы по специальности и стажу государственной гражданской службы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4762" y="1822981"/>
        <a:ext cx="2017533" cy="2745000"/>
      </dsp:txXfrm>
    </dsp:sp>
    <dsp:sp modelId="{C4076A7E-075B-4458-BB0F-A8F88379A08D}">
      <dsp:nvSpPr>
        <dsp:cNvPr id="0" name=""/>
        <dsp:cNvSpPr/>
      </dsp:nvSpPr>
      <dsp:spPr>
        <a:xfrm>
          <a:off x="6501015" y="1267004"/>
          <a:ext cx="1951948" cy="5562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Старшая</a:t>
          </a:r>
          <a:r>
            <a:rPr lang="ru-RU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200" kern="1200" dirty="0" smtClean="0">
              <a:solidFill>
                <a:schemeClr val="tx1"/>
              </a:solidFill>
            </a:rPr>
            <a:t> </a:t>
          </a:r>
          <a:r>
            <a:rPr lang="ru-RU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группа</a:t>
          </a:r>
          <a:endParaRPr lang="ru-RU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01015" y="1267004"/>
        <a:ext cx="1951948" cy="556224"/>
      </dsp:txXfrm>
    </dsp:sp>
    <dsp:sp modelId="{926D80AC-E2D9-4417-B04B-CC3C0E92C595}">
      <dsp:nvSpPr>
        <dsp:cNvPr id="0" name=""/>
        <dsp:cNvSpPr/>
      </dsp:nvSpPr>
      <dsp:spPr>
        <a:xfrm>
          <a:off x="6501892" y="1823229"/>
          <a:ext cx="1950193" cy="2745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72000" lvl="1" indent="-7200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Квалификационные требования: </a:t>
          </a:r>
          <a:endParaRPr lang="ru-RU" sz="1400" b="1" kern="1200" dirty="0"/>
        </a:p>
        <a:p>
          <a:pPr marL="72000" lvl="1" indent="-7200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Специалитет/ бакалавриат  </a:t>
          </a:r>
          <a:endParaRPr lang="ru-RU" sz="1400" kern="1200" dirty="0"/>
        </a:p>
        <a:p>
          <a:pPr marL="72000" lvl="1" indent="-7200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Без предъявления требований к стажу работы по специальности и стажу государственной гражданской службы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01892" y="1823229"/>
        <a:ext cx="1950193" cy="274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9EA1C-DD88-4E6F-95EE-9DDA2B24834F}">
      <dsp:nvSpPr>
        <dsp:cNvPr id="0" name=""/>
        <dsp:cNvSpPr/>
      </dsp:nvSpPr>
      <dsp:spPr>
        <a:xfrm rot="5400000">
          <a:off x="2689428" y="-412010"/>
          <a:ext cx="5088954" cy="591297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36000" lvl="0" indent="36000" algn="just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6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назначение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на вакантную должность гражданской службы в порядке должностного роста из кадрового резерва государстве;</a:t>
          </a:r>
          <a:endParaRPr lang="ru-RU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6000" lvl="0" indent="36000" algn="just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ru-RU" sz="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6000" lvl="1" indent="36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повторный </a:t>
          </a:r>
          <a:r>
            <a:rPr lang="ru-RU" sz="16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отказ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от замещения вакантной должности гражданской службы, предложенной ему в порядке должностного роста;</a:t>
          </a:r>
          <a:endParaRPr lang="ru-RU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6000" lvl="1" indent="36000" algn="l" defTabSz="3556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ru-RU" sz="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6000" lvl="1" indent="36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6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увольнение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с гражданской службы (за исключением призыва на военную службу, сокращения должностей государственной гражданской службы, упразднения государственного органа, расторжение срочного служебного контракта);</a:t>
          </a:r>
          <a:endParaRPr lang="ru-RU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6000" lvl="1" indent="36000" algn="l" defTabSz="3556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ru-RU" sz="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6000" lvl="1" indent="36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совершение дисциплинарного </a:t>
          </a:r>
          <a:r>
            <a:rPr lang="ru-RU" sz="16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проступка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за который к гражданскому служащему применено дисциплинарное взыскание;</a:t>
          </a:r>
          <a:endParaRPr lang="ru-RU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6000" lvl="1" indent="36000" algn="l" defTabSz="3556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ru-RU" sz="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6000" lvl="1" indent="36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письменное </a:t>
          </a:r>
          <a:r>
            <a:rPr lang="ru-RU" sz="16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заявление об исключении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из кадрового резерва государственного органа;</a:t>
          </a:r>
          <a:endParaRPr lang="ru-RU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6000" lvl="1" indent="36000" algn="l" defTabSz="3556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ru-RU" sz="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6000" lvl="1" indent="36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истечение </a:t>
          </a:r>
          <a:r>
            <a:rPr lang="ru-RU" sz="16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предельного срока нахождения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в кадровом резерве государственного органа </a:t>
          </a:r>
          <a:r>
            <a:rPr lang="ru-RU" sz="16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(3 года)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 </a:t>
          </a:r>
          <a:endParaRPr lang="ru-RU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277418" y="248422"/>
        <a:ext cx="5664552" cy="4592110"/>
      </dsp:txXfrm>
    </dsp:sp>
    <dsp:sp modelId="{7C6031D0-FF84-4566-B03F-070F92B7E48F}">
      <dsp:nvSpPr>
        <dsp:cNvPr id="0" name=""/>
        <dsp:cNvSpPr/>
      </dsp:nvSpPr>
      <dsp:spPr>
        <a:xfrm>
          <a:off x="1106" y="2484"/>
          <a:ext cx="2276312" cy="50839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Основания исключения из кадрового резерва  </a:t>
          </a:r>
          <a:endParaRPr lang="ru-RU" sz="2600" b="1" kern="1200" dirty="0">
            <a:solidFill>
              <a:schemeClr val="tx1"/>
            </a:solidFill>
          </a:endParaRPr>
        </a:p>
      </dsp:txBody>
      <dsp:txXfrm>
        <a:off x="112226" y="113604"/>
        <a:ext cx="2054072" cy="4861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8538A-4ECC-45E3-B0F2-BA029BE437D4}" type="datetimeFigureOut">
              <a:rPr lang="ru-RU" smtClean="0"/>
              <a:t>23.07.2020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198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B7DAD-EDB5-4B04-B333-E7960631A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E1D-5AFE-49A2-968E-3214281CE42A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934D-ED69-4BD5-8F96-05CE0216745B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78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DE72-AEA0-40CE-B9DF-45909FF11444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31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315E-487B-4A22-A538-F61FD679141F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4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EDA0-C884-4275-9923-347D7C97D53A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2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13AD-9C24-4C38-978B-A878ED6F8571}" type="datetime1">
              <a:rPr lang="ru-RU" smtClean="0"/>
              <a:t>23.07.2020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11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9357-1D43-421F-861F-18F72C02D9FF}" type="datetime1">
              <a:rPr lang="ru-RU" smtClean="0"/>
              <a:t>23.07.2020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95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AC2-888B-4FD8-A899-9DF791EDDAFA}" type="datetime1">
              <a:rPr lang="ru-RU" smtClean="0"/>
              <a:t>23.07.2020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159-A56C-4910-BEC6-3BDA0B4A8E95}" type="datetime1">
              <a:rPr lang="ru-RU" smtClean="0"/>
              <a:t>23.07.2020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36B-12ED-498F-A3F8-88645252A3C0}" type="datetime1">
              <a:rPr lang="ru-RU" smtClean="0"/>
              <a:t>23.07.2020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9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083-5AA9-4FAA-A9C1-17EB5868B739}" type="datetime1">
              <a:rPr lang="ru-RU" smtClean="0"/>
              <a:t>23.07.2020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65AA-47A2-44A1-BC0F-D2724981EB6E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36878" y="135574"/>
            <a:ext cx="6165193" cy="30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Правительство Тверской области 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Управление государственной службы и кадров 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000015" y="2038834"/>
            <a:ext cx="7331185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Кадровый резерв на государственной гражданской службе Тверской области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754333" y="5435325"/>
            <a:ext cx="6673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июля 2020 года</a:t>
            </a:r>
            <a:r>
              <a:rPr lang="en-US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82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628156" y="216131"/>
            <a:ext cx="702615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Кадровый резерв на государственной гражданской службе Тверской области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83787" y="46223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54309" y="637835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051603930"/>
              </p:ext>
            </p:extLst>
          </p:nvPr>
        </p:nvGraphicFramePr>
        <p:xfrm>
          <a:off x="1012462" y="1346661"/>
          <a:ext cx="7732581" cy="449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628156" y="216131"/>
            <a:ext cx="702615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Кадровый резерв на государственной гражданской службе Тверской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области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83787" y="46223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54309" y="637835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654253566"/>
              </p:ext>
            </p:extLst>
          </p:nvPr>
        </p:nvGraphicFramePr>
        <p:xfrm>
          <a:off x="1012462" y="2038504"/>
          <a:ext cx="7641847" cy="4335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20156" y="1074923"/>
            <a:ext cx="753415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Цели формирования кадрового резерва на государственной гражданской службе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628156" y="216131"/>
            <a:ext cx="702615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Кадровый резерв на государственной гражданской службе Тверской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области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83787" y="46223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54309" y="637835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046026320"/>
              </p:ext>
            </p:extLst>
          </p:nvPr>
        </p:nvGraphicFramePr>
        <p:xfrm>
          <a:off x="1145071" y="1074923"/>
          <a:ext cx="7509238" cy="476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628156" y="216131"/>
            <a:ext cx="702615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Кадровый резерв на государственной гражданской службе Тверской 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области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83787" y="46223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54309" y="637835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475489480"/>
              </p:ext>
            </p:extLst>
          </p:nvPr>
        </p:nvGraphicFramePr>
        <p:xfrm>
          <a:off x="381000" y="850901"/>
          <a:ext cx="8459965" cy="5835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790059" y="1313140"/>
            <a:ext cx="7641846" cy="4823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езерв формируется на группы должностей 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628156" y="216131"/>
            <a:ext cx="702615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Кадровый резерв на государственной гражданской службе Тверской 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области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83787" y="46223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54309" y="637835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811887278"/>
              </p:ext>
            </p:extLst>
          </p:nvPr>
        </p:nvGraphicFramePr>
        <p:xfrm>
          <a:off x="598124" y="1289396"/>
          <a:ext cx="8191500" cy="508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7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397</Words>
  <Application>Microsoft Office PowerPoint</Application>
  <PresentationFormat>Экран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Смирнова Ирина Анатольевна</dc:creator>
  <cp:lastModifiedBy>tua</cp:lastModifiedBy>
  <cp:revision>67</cp:revision>
  <cp:lastPrinted>2018-05-21T07:33:29Z</cp:lastPrinted>
  <dcterms:created xsi:type="dcterms:W3CDTF">2018-05-18T11:00:57Z</dcterms:created>
  <dcterms:modified xsi:type="dcterms:W3CDTF">2020-07-23T14:40:39Z</dcterms:modified>
</cp:coreProperties>
</file>