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810" r:id="rId2"/>
    <p:sldId id="983" r:id="rId3"/>
    <p:sldId id="982" r:id="rId4"/>
    <p:sldId id="1113" r:id="rId5"/>
    <p:sldId id="1114" r:id="rId6"/>
    <p:sldId id="1110" r:id="rId7"/>
    <p:sldId id="1112" r:id="rId8"/>
  </p:sldIdLst>
  <p:sldSz cx="12192000" cy="6858000"/>
  <p:notesSz cx="6808788" cy="9940925"/>
  <p:defaultTextStyle>
    <a:defPPr>
      <a:defRPr lang="ru-RU"/>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Раздел по умолчанию" id="{251794BB-780B-42B9-B187-7C9DBA520F82}">
          <p14:sldIdLst>
            <p14:sldId id="810"/>
            <p14:sldId id="983"/>
            <p14:sldId id="982"/>
            <p14:sldId id="1113"/>
            <p14:sldId id="1114"/>
            <p14:sldId id="1110"/>
            <p14:sldId id="1112"/>
          </p14:sldIdLst>
        </p14:section>
      </p14:sectionLst>
    </p:ext>
    <p:ext uri="{EFAFB233-063F-42B5-8137-9DF3F51BA10A}">
      <p15:sldGuideLst xmlns:p15="http://schemas.microsoft.com/office/powerpoint/2012/main" xmlns="">
        <p15:guide id="1" orient="horz" pos="2160"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CB7"/>
    <a:srgbClr val="E1F0D8"/>
    <a:srgbClr val="B6CBE4"/>
    <a:srgbClr val="FFF2CC"/>
    <a:srgbClr val="FEF2E8"/>
    <a:srgbClr val="A9C1DF"/>
    <a:srgbClr val="F7F7F7"/>
    <a:srgbClr val="DCE6F2"/>
    <a:srgbClr val="C0D2E8"/>
    <a:srgbClr val="F0F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Стиль из темы 1 - акцент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Светлы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Стиль из темы 2 - акцент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E25E649-3F16-4E02-A733-19D2CDBF48F0}" styleName="Средний стиль 3 - акцент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Средний стиль 1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Средний стиль 1 - акцент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Светлый стиль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Средний стиль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7292A2E-F333-43FB-9621-5CBBE7FDCDCB}" styleName="Светлый стиль 2 — акцент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Светлый стиль 2 — акцент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2DE63D5-997A-4646-A377-4702673A728D}" styleName="Светлый стиль 2 — акцент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B344D84-9AFB-497E-A393-DC336BA19D2E}" styleName="Средний стиль 3 — акцент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Светлый стиль 3 — акцент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Светлый стиль 3 — акцент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Светлый стиль 3 — акцент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Светлый стиль 3 — акцент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4C1A8A3-306A-4EB7-A6B1-4F7E0EB9C5D6}" styleName="Средний стиль 3 — акцент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Средний стиль 3 — акцент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DA37D80-6434-44D0-A028-1B22A696006F}" styleName="Светлый стиль 3 — акцент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Светлый стиль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1EBBBCC-DAD2-459C-BE2E-F6DE35CF9A28}" styleName="Темный стиль 2 — акцент 3/акцент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68" autoAdjust="0"/>
    <p:restoredTop sz="91837" autoAdjust="0"/>
  </p:normalViewPr>
  <p:slideViewPr>
    <p:cSldViewPr>
      <p:cViewPr varScale="1">
        <p:scale>
          <a:sx n="83" d="100"/>
          <a:sy n="83" d="100"/>
        </p:scale>
        <p:origin x="-96" y="-222"/>
      </p:cViewPr>
      <p:guideLst>
        <p:guide orient="horz" pos="2160"/>
        <p:guide pos="3841"/>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5" y="1"/>
            <a:ext cx="2951163" cy="496888"/>
          </a:xfrm>
          <a:prstGeom prst="rect">
            <a:avLst/>
          </a:prstGeom>
        </p:spPr>
        <p:txBody>
          <a:bodyPr vert="horz" lIns="86826" tIns="43413" rIns="86826" bIns="43413" rtlCol="0"/>
          <a:lstStyle>
            <a:lvl1pPr algn="l" eaLnBrk="1" fontAlgn="auto" hangingPunct="1">
              <a:spcBef>
                <a:spcPts val="0"/>
              </a:spcBef>
              <a:spcAft>
                <a:spcPts val="0"/>
              </a:spcAft>
              <a:defRPr sz="1200">
                <a:latin typeface="+mn-lt"/>
              </a:defRPr>
            </a:lvl1pPr>
          </a:lstStyle>
          <a:p>
            <a:pPr>
              <a:defRPr/>
            </a:pPr>
            <a:endParaRPr lang="ru-RU"/>
          </a:p>
        </p:txBody>
      </p:sp>
      <p:sp>
        <p:nvSpPr>
          <p:cNvPr id="3" name="Дата 2"/>
          <p:cNvSpPr>
            <a:spLocks noGrp="1"/>
          </p:cNvSpPr>
          <p:nvPr>
            <p:ph type="dt" sz="quarter" idx="1"/>
          </p:nvPr>
        </p:nvSpPr>
        <p:spPr>
          <a:xfrm>
            <a:off x="3856046" y="1"/>
            <a:ext cx="2951162" cy="496888"/>
          </a:xfrm>
          <a:prstGeom prst="rect">
            <a:avLst/>
          </a:prstGeom>
        </p:spPr>
        <p:txBody>
          <a:bodyPr vert="horz" lIns="86826" tIns="43413" rIns="86826" bIns="43413" rtlCol="0"/>
          <a:lstStyle>
            <a:lvl1pPr algn="r" eaLnBrk="1" fontAlgn="auto" hangingPunct="1">
              <a:spcBef>
                <a:spcPts val="0"/>
              </a:spcBef>
              <a:spcAft>
                <a:spcPts val="0"/>
              </a:spcAft>
              <a:defRPr sz="1200">
                <a:latin typeface="+mn-lt"/>
              </a:defRPr>
            </a:lvl1pPr>
          </a:lstStyle>
          <a:p>
            <a:pPr>
              <a:defRPr/>
            </a:pPr>
            <a:fld id="{01B1FDCD-DE45-4002-B70E-406B07999CB0}" type="datetimeFigureOut">
              <a:rPr lang="ru-RU"/>
              <a:pPr>
                <a:defRPr/>
              </a:pPr>
              <a:t>30.07.2020</a:t>
            </a:fld>
            <a:endParaRPr lang="ru-RU"/>
          </a:p>
        </p:txBody>
      </p:sp>
      <p:sp>
        <p:nvSpPr>
          <p:cNvPr id="4" name="Нижний колонтитул 3"/>
          <p:cNvSpPr>
            <a:spLocks noGrp="1"/>
          </p:cNvSpPr>
          <p:nvPr>
            <p:ph type="ftr" sz="quarter" idx="2"/>
          </p:nvPr>
        </p:nvSpPr>
        <p:spPr>
          <a:xfrm>
            <a:off x="5" y="9442450"/>
            <a:ext cx="2951163" cy="496888"/>
          </a:xfrm>
          <a:prstGeom prst="rect">
            <a:avLst/>
          </a:prstGeom>
        </p:spPr>
        <p:txBody>
          <a:bodyPr vert="horz" lIns="86826" tIns="43413" rIns="86826" bIns="43413" rtlCol="0" anchor="b"/>
          <a:lstStyle>
            <a:lvl1pPr algn="l" eaLnBrk="1" fontAlgn="auto" hangingPunct="1">
              <a:spcBef>
                <a:spcPts val="0"/>
              </a:spcBef>
              <a:spcAft>
                <a:spcPts val="0"/>
              </a:spcAft>
              <a:defRPr sz="1200">
                <a:latin typeface="+mn-lt"/>
              </a:defRPr>
            </a:lvl1pPr>
          </a:lstStyle>
          <a:p>
            <a:pPr>
              <a:defRPr/>
            </a:pPr>
            <a:endParaRPr lang="ru-RU"/>
          </a:p>
        </p:txBody>
      </p:sp>
      <p:sp>
        <p:nvSpPr>
          <p:cNvPr id="5" name="Номер слайда 4"/>
          <p:cNvSpPr>
            <a:spLocks noGrp="1"/>
          </p:cNvSpPr>
          <p:nvPr>
            <p:ph type="sldNum" sz="quarter" idx="3"/>
          </p:nvPr>
        </p:nvSpPr>
        <p:spPr>
          <a:xfrm>
            <a:off x="3856046" y="9442450"/>
            <a:ext cx="2951162" cy="496888"/>
          </a:xfrm>
          <a:prstGeom prst="rect">
            <a:avLst/>
          </a:prstGeom>
        </p:spPr>
        <p:txBody>
          <a:bodyPr vert="horz" lIns="86826" tIns="43413" rIns="86826" bIns="43413" rtlCol="0" anchor="b"/>
          <a:lstStyle>
            <a:lvl1pPr algn="r" eaLnBrk="1" fontAlgn="auto" hangingPunct="1">
              <a:spcBef>
                <a:spcPts val="0"/>
              </a:spcBef>
              <a:spcAft>
                <a:spcPts val="0"/>
              </a:spcAft>
              <a:defRPr sz="1200">
                <a:latin typeface="+mn-lt"/>
              </a:defRPr>
            </a:lvl1pPr>
          </a:lstStyle>
          <a:p>
            <a:pPr>
              <a:defRPr/>
            </a:pPr>
            <a:fld id="{6D8BD322-FC85-451F-9FB9-16F6BFB90A36}" type="slidenum">
              <a:rPr lang="ru-RU"/>
              <a:pPr>
                <a:defRPr/>
              </a:pPr>
              <a:t>‹#›</a:t>
            </a:fld>
            <a:endParaRPr lang="ru-RU"/>
          </a:p>
        </p:txBody>
      </p:sp>
    </p:spTree>
    <p:extLst>
      <p:ext uri="{BB962C8B-B14F-4D97-AF65-F5344CB8AC3E}">
        <p14:creationId xmlns:p14="http://schemas.microsoft.com/office/powerpoint/2010/main" val="792569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5" y="1"/>
            <a:ext cx="2951163" cy="496888"/>
          </a:xfrm>
          <a:prstGeom prst="rect">
            <a:avLst/>
          </a:prstGeom>
        </p:spPr>
        <p:txBody>
          <a:bodyPr vert="horz" lIns="86826" tIns="43413" rIns="86826" bIns="43413" rtlCol="0"/>
          <a:lstStyle>
            <a:lvl1pPr algn="l" eaLnBrk="1" fontAlgn="auto" hangingPunct="1">
              <a:spcBef>
                <a:spcPts val="0"/>
              </a:spcBef>
              <a:spcAft>
                <a:spcPts val="0"/>
              </a:spcAft>
              <a:defRPr sz="1200">
                <a:latin typeface="+mn-lt"/>
              </a:defRPr>
            </a:lvl1pPr>
          </a:lstStyle>
          <a:p>
            <a:pPr>
              <a:defRPr/>
            </a:pPr>
            <a:endParaRPr lang="ru-RU"/>
          </a:p>
        </p:txBody>
      </p:sp>
      <p:sp>
        <p:nvSpPr>
          <p:cNvPr id="3" name="Дата 2"/>
          <p:cNvSpPr>
            <a:spLocks noGrp="1"/>
          </p:cNvSpPr>
          <p:nvPr>
            <p:ph type="dt" idx="1"/>
          </p:nvPr>
        </p:nvSpPr>
        <p:spPr>
          <a:xfrm>
            <a:off x="3856046" y="1"/>
            <a:ext cx="2951162" cy="496888"/>
          </a:xfrm>
          <a:prstGeom prst="rect">
            <a:avLst/>
          </a:prstGeom>
        </p:spPr>
        <p:txBody>
          <a:bodyPr vert="horz" lIns="86826" tIns="43413" rIns="86826" bIns="43413" rtlCol="0"/>
          <a:lstStyle>
            <a:lvl1pPr algn="r" eaLnBrk="1" fontAlgn="auto" hangingPunct="1">
              <a:spcBef>
                <a:spcPts val="0"/>
              </a:spcBef>
              <a:spcAft>
                <a:spcPts val="0"/>
              </a:spcAft>
              <a:defRPr sz="1200">
                <a:latin typeface="+mn-lt"/>
              </a:defRPr>
            </a:lvl1pPr>
          </a:lstStyle>
          <a:p>
            <a:pPr>
              <a:defRPr/>
            </a:pPr>
            <a:fld id="{AE7F148E-32A1-45CB-82F7-B4296F46199E}" type="datetimeFigureOut">
              <a:rPr lang="ru-RU"/>
              <a:pPr>
                <a:defRPr/>
              </a:pPr>
              <a:t>30.07.2020</a:t>
            </a:fld>
            <a:endParaRPr lang="ru-RU"/>
          </a:p>
        </p:txBody>
      </p:sp>
      <p:sp>
        <p:nvSpPr>
          <p:cNvPr id="4" name="Образ слайда 3"/>
          <p:cNvSpPr>
            <a:spLocks noGrp="1" noRot="1" noChangeAspect="1"/>
          </p:cNvSpPr>
          <p:nvPr>
            <p:ph type="sldImg" idx="2"/>
          </p:nvPr>
        </p:nvSpPr>
        <p:spPr>
          <a:xfrm>
            <a:off x="90488" y="747713"/>
            <a:ext cx="6627812" cy="3727450"/>
          </a:xfrm>
          <a:prstGeom prst="rect">
            <a:avLst/>
          </a:prstGeom>
          <a:noFill/>
          <a:ln w="12700">
            <a:solidFill>
              <a:prstClr val="black"/>
            </a:solidFill>
          </a:ln>
        </p:spPr>
        <p:txBody>
          <a:bodyPr vert="horz" lIns="86826" tIns="43413" rIns="86826" bIns="43413" rtlCol="0" anchor="ctr"/>
          <a:lstStyle/>
          <a:p>
            <a:pPr lvl="0"/>
            <a:endParaRPr lang="ru-RU" noProof="0"/>
          </a:p>
        </p:txBody>
      </p:sp>
      <p:sp>
        <p:nvSpPr>
          <p:cNvPr id="5" name="Заметки 4"/>
          <p:cNvSpPr>
            <a:spLocks noGrp="1"/>
          </p:cNvSpPr>
          <p:nvPr>
            <p:ph type="body" sz="quarter" idx="3"/>
          </p:nvPr>
        </p:nvSpPr>
        <p:spPr>
          <a:xfrm>
            <a:off x="681048" y="4721234"/>
            <a:ext cx="5446713" cy="4473575"/>
          </a:xfrm>
          <a:prstGeom prst="rect">
            <a:avLst/>
          </a:prstGeom>
        </p:spPr>
        <p:txBody>
          <a:bodyPr vert="horz" lIns="86826" tIns="43413" rIns="86826" bIns="43413" rtlCol="0"/>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a:p>
        </p:txBody>
      </p:sp>
      <p:sp>
        <p:nvSpPr>
          <p:cNvPr id="6" name="Нижний колонтитул 5"/>
          <p:cNvSpPr>
            <a:spLocks noGrp="1"/>
          </p:cNvSpPr>
          <p:nvPr>
            <p:ph type="ftr" sz="quarter" idx="4"/>
          </p:nvPr>
        </p:nvSpPr>
        <p:spPr>
          <a:xfrm>
            <a:off x="5" y="9442450"/>
            <a:ext cx="2951163" cy="496888"/>
          </a:xfrm>
          <a:prstGeom prst="rect">
            <a:avLst/>
          </a:prstGeom>
        </p:spPr>
        <p:txBody>
          <a:bodyPr vert="horz" lIns="86826" tIns="43413" rIns="86826" bIns="43413" rtlCol="0" anchor="b"/>
          <a:lstStyle>
            <a:lvl1pPr algn="l" eaLnBrk="1" fontAlgn="auto" hangingPunct="1">
              <a:spcBef>
                <a:spcPts val="0"/>
              </a:spcBef>
              <a:spcAft>
                <a:spcPts val="0"/>
              </a:spcAft>
              <a:defRPr sz="1200">
                <a:latin typeface="+mn-lt"/>
              </a:defRPr>
            </a:lvl1pPr>
          </a:lstStyle>
          <a:p>
            <a:pPr>
              <a:defRPr/>
            </a:pPr>
            <a:endParaRPr lang="ru-RU"/>
          </a:p>
        </p:txBody>
      </p:sp>
      <p:sp>
        <p:nvSpPr>
          <p:cNvPr id="7" name="Номер слайда 6"/>
          <p:cNvSpPr>
            <a:spLocks noGrp="1"/>
          </p:cNvSpPr>
          <p:nvPr>
            <p:ph type="sldNum" sz="quarter" idx="5"/>
          </p:nvPr>
        </p:nvSpPr>
        <p:spPr>
          <a:xfrm>
            <a:off x="3856046" y="9442450"/>
            <a:ext cx="2951162" cy="496888"/>
          </a:xfrm>
          <a:prstGeom prst="rect">
            <a:avLst/>
          </a:prstGeom>
        </p:spPr>
        <p:txBody>
          <a:bodyPr vert="horz" lIns="86826" tIns="43413" rIns="86826" bIns="43413" rtlCol="0" anchor="b"/>
          <a:lstStyle>
            <a:lvl1pPr algn="r" eaLnBrk="1" fontAlgn="auto" hangingPunct="1">
              <a:spcBef>
                <a:spcPts val="0"/>
              </a:spcBef>
              <a:spcAft>
                <a:spcPts val="0"/>
              </a:spcAft>
              <a:defRPr sz="1200">
                <a:latin typeface="+mn-lt"/>
              </a:defRPr>
            </a:lvl1pPr>
          </a:lstStyle>
          <a:p>
            <a:pPr>
              <a:defRPr/>
            </a:pPr>
            <a:fld id="{C9693A8D-F362-4C5A-97EA-3F9F4B807038}" type="slidenum">
              <a:rPr lang="ru-RU"/>
              <a:pPr>
                <a:defRPr/>
              </a:pPr>
              <a:t>‹#›</a:t>
            </a:fld>
            <a:endParaRPr lang="ru-RU"/>
          </a:p>
        </p:txBody>
      </p:sp>
    </p:spTree>
    <p:extLst>
      <p:ext uri="{BB962C8B-B14F-4D97-AF65-F5344CB8AC3E}">
        <p14:creationId xmlns:p14="http://schemas.microsoft.com/office/powerpoint/2010/main" val="20594430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05571" indent="-271374">
              <a:defRPr>
                <a:solidFill>
                  <a:schemeClr val="tx1"/>
                </a:solidFill>
                <a:latin typeface="Arial" panose="020B0604020202020204" pitchFamily="34" charset="0"/>
              </a:defRPr>
            </a:lvl2pPr>
            <a:lvl3pPr marL="1085488" indent="-217098">
              <a:defRPr>
                <a:solidFill>
                  <a:schemeClr val="tx1"/>
                </a:solidFill>
                <a:latin typeface="Arial" panose="020B0604020202020204" pitchFamily="34" charset="0"/>
              </a:defRPr>
            </a:lvl3pPr>
            <a:lvl4pPr marL="1519687" indent="-217098">
              <a:defRPr>
                <a:solidFill>
                  <a:schemeClr val="tx1"/>
                </a:solidFill>
                <a:latin typeface="Arial" panose="020B0604020202020204" pitchFamily="34" charset="0"/>
              </a:defRPr>
            </a:lvl4pPr>
            <a:lvl5pPr marL="1953882" indent="-217098">
              <a:defRPr>
                <a:solidFill>
                  <a:schemeClr val="tx1"/>
                </a:solidFill>
                <a:latin typeface="Arial" panose="020B0604020202020204" pitchFamily="34" charset="0"/>
              </a:defRPr>
            </a:lvl5pPr>
            <a:lvl6pPr marL="2388077" indent="-217098" eaLnBrk="0" fontAlgn="base" hangingPunct="0">
              <a:spcBef>
                <a:spcPct val="0"/>
              </a:spcBef>
              <a:spcAft>
                <a:spcPct val="0"/>
              </a:spcAft>
              <a:defRPr>
                <a:solidFill>
                  <a:schemeClr val="tx1"/>
                </a:solidFill>
                <a:latin typeface="Arial" panose="020B0604020202020204" pitchFamily="34" charset="0"/>
              </a:defRPr>
            </a:lvl6pPr>
            <a:lvl7pPr marL="2822274" indent="-217098" eaLnBrk="0" fontAlgn="base" hangingPunct="0">
              <a:spcBef>
                <a:spcPct val="0"/>
              </a:spcBef>
              <a:spcAft>
                <a:spcPct val="0"/>
              </a:spcAft>
              <a:defRPr>
                <a:solidFill>
                  <a:schemeClr val="tx1"/>
                </a:solidFill>
                <a:latin typeface="Arial" panose="020B0604020202020204" pitchFamily="34" charset="0"/>
              </a:defRPr>
            </a:lvl7pPr>
            <a:lvl8pPr marL="3256470" indent="-217098" eaLnBrk="0" fontAlgn="base" hangingPunct="0">
              <a:spcBef>
                <a:spcPct val="0"/>
              </a:spcBef>
              <a:spcAft>
                <a:spcPct val="0"/>
              </a:spcAft>
              <a:defRPr>
                <a:solidFill>
                  <a:schemeClr val="tx1"/>
                </a:solidFill>
                <a:latin typeface="Arial" panose="020B0604020202020204" pitchFamily="34" charset="0"/>
              </a:defRPr>
            </a:lvl8pPr>
            <a:lvl9pPr marL="3690666" indent="-217098"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92815DB9-7885-467F-BA74-9250BF5D5BCF}" type="slidenum">
              <a:rPr lang="ru-RU" altLang="ru-RU" smtClean="0">
                <a:ea typeface="ＭＳ Ｐゴシック" panose="020B0600070205080204" pitchFamily="34" charset="-128"/>
              </a:rPr>
              <a:pPr fontAlgn="base">
                <a:spcBef>
                  <a:spcPct val="0"/>
                </a:spcBef>
                <a:spcAft>
                  <a:spcPct val="0"/>
                </a:spcAft>
              </a:pPr>
              <a:t>1</a:t>
            </a:fld>
            <a:endParaRPr lang="ru-RU" altLang="ru-RU" dirty="0" smtClean="0">
              <a:ea typeface="ＭＳ Ｐゴシック" panose="020B0600070205080204" pitchFamily="34" charset="-128"/>
            </a:endParaRPr>
          </a:p>
        </p:txBody>
      </p:sp>
      <p:sp>
        <p:nvSpPr>
          <p:cNvPr id="5123" name="Rectangle 2"/>
          <p:cNvSpPr>
            <a:spLocks noGrp="1" noRot="1" noChangeAspect="1" noChangeArrowheads="1" noTextEdit="1"/>
          </p:cNvSpPr>
          <p:nvPr>
            <p:ph type="sldImg"/>
          </p:nvPr>
        </p:nvSpPr>
        <p:spPr bwMode="auto">
          <a:xfrm>
            <a:off x="2703513" y="504825"/>
            <a:ext cx="4483100" cy="25225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ru-RU" dirty="0"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005445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txBox="1">
            <a:spLocks noGrp="1" noChangeArrowheads="1"/>
          </p:cNvSpPr>
          <p:nvPr/>
        </p:nvSpPr>
        <p:spPr bwMode="auto">
          <a:xfrm>
            <a:off x="3823664" y="10249890"/>
            <a:ext cx="2923682" cy="540193"/>
          </a:xfrm>
          <a:prstGeom prst="rect">
            <a:avLst/>
          </a:prstGeom>
          <a:noFill/>
          <a:ln w="9525">
            <a:noFill/>
            <a:miter lim="800000"/>
            <a:headEnd/>
            <a:tailEnd/>
          </a:ln>
        </p:spPr>
        <p:txBody>
          <a:bodyPr lIns="92131" tIns="46066" rIns="92131" bIns="46066" anchor="b"/>
          <a:lstStyle/>
          <a:p>
            <a:pPr algn="r" defTabSz="907250" eaLnBrk="0" fontAlgn="base" hangingPunct="0">
              <a:spcBef>
                <a:spcPct val="0"/>
              </a:spcBef>
              <a:spcAft>
                <a:spcPct val="0"/>
              </a:spcAft>
              <a:defRPr/>
            </a:pPr>
            <a:fld id="{866EB7C0-2017-40D6-BDCD-F3E941B591E1}" type="slidenum">
              <a:rPr lang="ru-RU" sz="1200">
                <a:solidFill>
                  <a:prstClr val="black"/>
                </a:solidFill>
                <a:latin typeface="Arial" panose="020B0604020202020204" pitchFamily="34" charset="0"/>
                <a:cs typeface="Arial" panose="020B0604020202020204" pitchFamily="34" charset="0"/>
              </a:rPr>
              <a:pPr algn="r" defTabSz="907250" eaLnBrk="0" fontAlgn="base" hangingPunct="0">
                <a:spcBef>
                  <a:spcPct val="0"/>
                </a:spcBef>
                <a:spcAft>
                  <a:spcPct val="0"/>
                </a:spcAft>
                <a:defRPr/>
              </a:pPr>
              <a:t>2</a:t>
            </a:fld>
            <a:endParaRPr lang="ru-RU" sz="1200" dirty="0">
              <a:solidFill>
                <a:prstClr val="black"/>
              </a:solidFill>
              <a:latin typeface="Arial" panose="020B0604020202020204" pitchFamily="34" charset="0"/>
              <a:cs typeface="Arial" panose="020B0604020202020204" pitchFamily="34" charset="0"/>
            </a:endParaRPr>
          </a:p>
        </p:txBody>
      </p:sp>
      <p:sp>
        <p:nvSpPr>
          <p:cNvPr id="102402" name="Rectangle 2"/>
          <p:cNvSpPr>
            <a:spLocks noGrp="1" noRot="1" noChangeAspect="1" noChangeArrowheads="1" noTextEdit="1"/>
          </p:cNvSpPr>
          <p:nvPr>
            <p:ph type="sldImg"/>
          </p:nvPr>
        </p:nvSpPr>
        <p:spPr>
          <a:xfrm>
            <a:off x="-217488" y="812800"/>
            <a:ext cx="7191376" cy="4044950"/>
          </a:xfrm>
          <a:ln/>
        </p:spPr>
      </p:sp>
      <p:sp>
        <p:nvSpPr>
          <p:cNvPr id="102403" name="Rectangle 3"/>
          <p:cNvSpPr>
            <a:spLocks noGrp="1" noChangeArrowheads="1"/>
          </p:cNvSpPr>
          <p:nvPr>
            <p:ph type="body" idx="1"/>
          </p:nvPr>
        </p:nvSpPr>
        <p:spPr>
          <a:xfrm>
            <a:off x="676179" y="5127520"/>
            <a:ext cx="5398172" cy="4851378"/>
          </a:xfrm>
          <a:noFill/>
          <a:ln/>
        </p:spPr>
        <p:txBody>
          <a:bodyPr lIns="92131" tIns="46066" rIns="92131" bIns="46066"/>
          <a:lstStyle/>
          <a:p>
            <a:pPr eaLnBrk="1" hangingPunct="1"/>
            <a:endParaRPr lang="en-US" dirty="0" smtClean="0">
              <a:latin typeface="Arial" charset="0"/>
              <a:ea typeface="ＭＳ Ｐゴシック"/>
              <a:cs typeface="ＭＳ Ｐゴシック"/>
            </a:endParaRPr>
          </a:p>
        </p:txBody>
      </p:sp>
    </p:spTree>
    <p:extLst>
      <p:ext uri="{BB962C8B-B14F-4D97-AF65-F5344CB8AC3E}">
        <p14:creationId xmlns:p14="http://schemas.microsoft.com/office/powerpoint/2010/main" val="3674621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txBox="1">
            <a:spLocks noGrp="1" noChangeArrowheads="1"/>
          </p:cNvSpPr>
          <p:nvPr/>
        </p:nvSpPr>
        <p:spPr bwMode="auto">
          <a:xfrm>
            <a:off x="3813397" y="9355011"/>
            <a:ext cx="2916220" cy="495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392" tIns="44699" rIns="89392" bIns="44699" anchor="b"/>
          <a:lstStyle>
            <a:lvl1pPr defTabSz="904875">
              <a:defRPr>
                <a:solidFill>
                  <a:schemeClr val="tx1"/>
                </a:solidFill>
                <a:latin typeface="Arial" panose="020B0604020202020204" pitchFamily="34" charset="0"/>
              </a:defRPr>
            </a:lvl1pPr>
            <a:lvl2pPr marL="742950" indent="-285750" defTabSz="904875">
              <a:defRPr>
                <a:solidFill>
                  <a:schemeClr val="tx1"/>
                </a:solidFill>
                <a:latin typeface="Arial" panose="020B0604020202020204" pitchFamily="34" charset="0"/>
              </a:defRPr>
            </a:lvl2pPr>
            <a:lvl3pPr marL="1143000" indent="-228600" defTabSz="904875">
              <a:defRPr>
                <a:solidFill>
                  <a:schemeClr val="tx1"/>
                </a:solidFill>
                <a:latin typeface="Arial" panose="020B0604020202020204" pitchFamily="34" charset="0"/>
              </a:defRPr>
            </a:lvl3pPr>
            <a:lvl4pPr marL="1600200" indent="-228600" defTabSz="904875">
              <a:defRPr>
                <a:solidFill>
                  <a:schemeClr val="tx1"/>
                </a:solidFill>
                <a:latin typeface="Arial" panose="020B0604020202020204" pitchFamily="34" charset="0"/>
              </a:defRPr>
            </a:lvl4pPr>
            <a:lvl5pPr marL="2057400" indent="-228600" defTabSz="904875">
              <a:defRPr>
                <a:solidFill>
                  <a:schemeClr val="tx1"/>
                </a:solidFill>
                <a:latin typeface="Arial" panose="020B0604020202020204" pitchFamily="34" charset="0"/>
              </a:defRPr>
            </a:lvl5pPr>
            <a:lvl6pPr marL="2514600" indent="-228600" defTabSz="904875" eaLnBrk="0" fontAlgn="base" hangingPunct="0">
              <a:spcBef>
                <a:spcPct val="0"/>
              </a:spcBef>
              <a:spcAft>
                <a:spcPct val="0"/>
              </a:spcAft>
              <a:defRPr>
                <a:solidFill>
                  <a:schemeClr val="tx1"/>
                </a:solidFill>
                <a:latin typeface="Arial" panose="020B0604020202020204" pitchFamily="34" charset="0"/>
              </a:defRPr>
            </a:lvl6pPr>
            <a:lvl7pPr marL="2971800" indent="-228600" defTabSz="904875" eaLnBrk="0" fontAlgn="base" hangingPunct="0">
              <a:spcBef>
                <a:spcPct val="0"/>
              </a:spcBef>
              <a:spcAft>
                <a:spcPct val="0"/>
              </a:spcAft>
              <a:defRPr>
                <a:solidFill>
                  <a:schemeClr val="tx1"/>
                </a:solidFill>
                <a:latin typeface="Arial" panose="020B0604020202020204" pitchFamily="34" charset="0"/>
              </a:defRPr>
            </a:lvl7pPr>
            <a:lvl8pPr marL="3429000" indent="-228600" defTabSz="904875" eaLnBrk="0" fontAlgn="base" hangingPunct="0">
              <a:spcBef>
                <a:spcPct val="0"/>
              </a:spcBef>
              <a:spcAft>
                <a:spcPct val="0"/>
              </a:spcAft>
              <a:defRPr>
                <a:solidFill>
                  <a:schemeClr val="tx1"/>
                </a:solidFill>
                <a:latin typeface="Arial" panose="020B0604020202020204" pitchFamily="34" charset="0"/>
              </a:defRPr>
            </a:lvl8pPr>
            <a:lvl9pPr marL="3886200" indent="-228600" defTabSz="904875"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4156C334-1034-4FBB-8D94-3C1F82F497E3}" type="slidenum">
              <a:rPr lang="ru-RU" altLang="ru-RU" sz="1200">
                <a:solidFill>
                  <a:srgbClr val="000000"/>
                </a:solidFill>
                <a:latin typeface="Calibri" panose="020F0502020204030204" pitchFamily="34" charset="0"/>
                <a:cs typeface="Arial" panose="020B0604020202020204" pitchFamily="34" charset="0"/>
              </a:rPr>
              <a:pPr algn="r" eaLnBrk="1" hangingPunct="1"/>
              <a:t>3</a:t>
            </a:fld>
            <a:endParaRPr lang="ru-RU" altLang="ru-RU" sz="1200">
              <a:solidFill>
                <a:srgbClr val="000000"/>
              </a:solidFill>
              <a:latin typeface="Calibri" panose="020F0502020204030204" pitchFamily="34" charset="0"/>
              <a:cs typeface="Arial" panose="020B0604020202020204" pitchFamily="34" charset="0"/>
            </a:endParaRPr>
          </a:p>
        </p:txBody>
      </p:sp>
      <p:sp>
        <p:nvSpPr>
          <p:cNvPr id="7171" name="Rectangle 2"/>
          <p:cNvSpPr>
            <a:spLocks noGrp="1" noRot="1" noChangeAspect="1" noChangeArrowheads="1" noTextEdit="1"/>
          </p:cNvSpPr>
          <p:nvPr>
            <p:ph type="sldImg"/>
          </p:nvPr>
        </p:nvSpPr>
        <p:spPr bwMode="auto">
          <a:xfrm>
            <a:off x="90488" y="736600"/>
            <a:ext cx="6565900" cy="36941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2" name="Rectangle 3"/>
          <p:cNvSpPr>
            <a:spLocks noGrp="1" noChangeArrowheads="1"/>
          </p:cNvSpPr>
          <p:nvPr>
            <p:ph type="body" idx="1"/>
          </p:nvPr>
        </p:nvSpPr>
        <p:spPr bwMode="auto">
          <a:xfrm>
            <a:off x="674077" y="4680670"/>
            <a:ext cx="5384643" cy="443048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392" tIns="44699" rIns="89392" bIns="44699" numCol="1" anchor="t" anchorCtr="0" compatLnSpc="1">
            <a:prstTxWarp prst="textNoShape">
              <a:avLst/>
            </a:prstTxWarp>
          </a:bodyPr>
          <a:lstStyle/>
          <a:p>
            <a:pPr>
              <a:spcBef>
                <a:spcPct val="0"/>
              </a:spcBef>
            </a:pPr>
            <a:endParaRPr lang="en-US" altLang="ru-RU" dirty="0"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949672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txBox="1">
            <a:spLocks noGrp="1" noChangeArrowheads="1"/>
          </p:cNvSpPr>
          <p:nvPr/>
        </p:nvSpPr>
        <p:spPr bwMode="auto">
          <a:xfrm>
            <a:off x="3813397" y="9355011"/>
            <a:ext cx="2916220" cy="495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392" tIns="44699" rIns="89392" bIns="44699" anchor="b"/>
          <a:lstStyle>
            <a:lvl1pPr defTabSz="904875">
              <a:defRPr>
                <a:solidFill>
                  <a:schemeClr val="tx1"/>
                </a:solidFill>
                <a:latin typeface="Arial" panose="020B0604020202020204" pitchFamily="34" charset="0"/>
              </a:defRPr>
            </a:lvl1pPr>
            <a:lvl2pPr marL="742950" indent="-285750" defTabSz="904875">
              <a:defRPr>
                <a:solidFill>
                  <a:schemeClr val="tx1"/>
                </a:solidFill>
                <a:latin typeface="Arial" panose="020B0604020202020204" pitchFamily="34" charset="0"/>
              </a:defRPr>
            </a:lvl2pPr>
            <a:lvl3pPr marL="1143000" indent="-228600" defTabSz="904875">
              <a:defRPr>
                <a:solidFill>
                  <a:schemeClr val="tx1"/>
                </a:solidFill>
                <a:latin typeface="Arial" panose="020B0604020202020204" pitchFamily="34" charset="0"/>
              </a:defRPr>
            </a:lvl3pPr>
            <a:lvl4pPr marL="1600200" indent="-228600" defTabSz="904875">
              <a:defRPr>
                <a:solidFill>
                  <a:schemeClr val="tx1"/>
                </a:solidFill>
                <a:latin typeface="Arial" panose="020B0604020202020204" pitchFamily="34" charset="0"/>
              </a:defRPr>
            </a:lvl4pPr>
            <a:lvl5pPr marL="2057400" indent="-228600" defTabSz="904875">
              <a:defRPr>
                <a:solidFill>
                  <a:schemeClr val="tx1"/>
                </a:solidFill>
                <a:latin typeface="Arial" panose="020B0604020202020204" pitchFamily="34" charset="0"/>
              </a:defRPr>
            </a:lvl5pPr>
            <a:lvl6pPr marL="2514600" indent="-228600" defTabSz="904875" eaLnBrk="0" fontAlgn="base" hangingPunct="0">
              <a:spcBef>
                <a:spcPct val="0"/>
              </a:spcBef>
              <a:spcAft>
                <a:spcPct val="0"/>
              </a:spcAft>
              <a:defRPr>
                <a:solidFill>
                  <a:schemeClr val="tx1"/>
                </a:solidFill>
                <a:latin typeface="Arial" panose="020B0604020202020204" pitchFamily="34" charset="0"/>
              </a:defRPr>
            </a:lvl6pPr>
            <a:lvl7pPr marL="2971800" indent="-228600" defTabSz="904875" eaLnBrk="0" fontAlgn="base" hangingPunct="0">
              <a:spcBef>
                <a:spcPct val="0"/>
              </a:spcBef>
              <a:spcAft>
                <a:spcPct val="0"/>
              </a:spcAft>
              <a:defRPr>
                <a:solidFill>
                  <a:schemeClr val="tx1"/>
                </a:solidFill>
                <a:latin typeface="Arial" panose="020B0604020202020204" pitchFamily="34" charset="0"/>
              </a:defRPr>
            </a:lvl7pPr>
            <a:lvl8pPr marL="3429000" indent="-228600" defTabSz="904875" eaLnBrk="0" fontAlgn="base" hangingPunct="0">
              <a:spcBef>
                <a:spcPct val="0"/>
              </a:spcBef>
              <a:spcAft>
                <a:spcPct val="0"/>
              </a:spcAft>
              <a:defRPr>
                <a:solidFill>
                  <a:schemeClr val="tx1"/>
                </a:solidFill>
                <a:latin typeface="Arial" panose="020B0604020202020204" pitchFamily="34" charset="0"/>
              </a:defRPr>
            </a:lvl8pPr>
            <a:lvl9pPr marL="3886200" indent="-228600" defTabSz="904875"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4156C334-1034-4FBB-8D94-3C1F82F497E3}" type="slidenum">
              <a:rPr lang="ru-RU" altLang="ru-RU" sz="1200">
                <a:solidFill>
                  <a:srgbClr val="000000"/>
                </a:solidFill>
                <a:latin typeface="Calibri" panose="020F0502020204030204" pitchFamily="34" charset="0"/>
                <a:cs typeface="Arial" panose="020B0604020202020204" pitchFamily="34" charset="0"/>
              </a:rPr>
              <a:pPr algn="r" eaLnBrk="1" hangingPunct="1"/>
              <a:t>4</a:t>
            </a:fld>
            <a:endParaRPr lang="ru-RU" altLang="ru-RU" sz="1200">
              <a:solidFill>
                <a:srgbClr val="000000"/>
              </a:solidFill>
              <a:latin typeface="Calibri" panose="020F0502020204030204" pitchFamily="34" charset="0"/>
              <a:cs typeface="Arial" panose="020B0604020202020204" pitchFamily="34" charset="0"/>
            </a:endParaRPr>
          </a:p>
        </p:txBody>
      </p:sp>
      <p:sp>
        <p:nvSpPr>
          <p:cNvPr id="7171" name="Rectangle 2"/>
          <p:cNvSpPr>
            <a:spLocks noGrp="1" noRot="1" noChangeAspect="1" noChangeArrowheads="1" noTextEdit="1"/>
          </p:cNvSpPr>
          <p:nvPr>
            <p:ph type="sldImg"/>
          </p:nvPr>
        </p:nvSpPr>
        <p:spPr bwMode="auto">
          <a:xfrm>
            <a:off x="90488" y="736600"/>
            <a:ext cx="6565900" cy="36941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2" name="Rectangle 3"/>
          <p:cNvSpPr>
            <a:spLocks noGrp="1" noChangeArrowheads="1"/>
          </p:cNvSpPr>
          <p:nvPr>
            <p:ph type="body" idx="1"/>
          </p:nvPr>
        </p:nvSpPr>
        <p:spPr bwMode="auto">
          <a:xfrm>
            <a:off x="674077" y="4680670"/>
            <a:ext cx="5384643" cy="443048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392" tIns="44699" rIns="89392" bIns="44699" numCol="1" anchor="t" anchorCtr="0" compatLnSpc="1">
            <a:prstTxWarp prst="textNoShape">
              <a:avLst/>
            </a:prstTxWarp>
          </a:bodyPr>
          <a:lstStyle/>
          <a:p>
            <a:pPr>
              <a:spcBef>
                <a:spcPct val="0"/>
              </a:spcBef>
            </a:pPr>
            <a:endParaRPr lang="en-US" altLang="ru-RU" dirty="0"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949672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txBox="1">
            <a:spLocks noGrp="1" noChangeArrowheads="1"/>
          </p:cNvSpPr>
          <p:nvPr/>
        </p:nvSpPr>
        <p:spPr bwMode="auto">
          <a:xfrm>
            <a:off x="3813397" y="9355011"/>
            <a:ext cx="2916220" cy="495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392" tIns="44699" rIns="89392" bIns="44699" anchor="b"/>
          <a:lstStyle>
            <a:lvl1pPr defTabSz="904875">
              <a:defRPr>
                <a:solidFill>
                  <a:schemeClr val="tx1"/>
                </a:solidFill>
                <a:latin typeface="Arial" panose="020B0604020202020204" pitchFamily="34" charset="0"/>
              </a:defRPr>
            </a:lvl1pPr>
            <a:lvl2pPr marL="742950" indent="-285750" defTabSz="904875">
              <a:defRPr>
                <a:solidFill>
                  <a:schemeClr val="tx1"/>
                </a:solidFill>
                <a:latin typeface="Arial" panose="020B0604020202020204" pitchFamily="34" charset="0"/>
              </a:defRPr>
            </a:lvl2pPr>
            <a:lvl3pPr marL="1143000" indent="-228600" defTabSz="904875">
              <a:defRPr>
                <a:solidFill>
                  <a:schemeClr val="tx1"/>
                </a:solidFill>
                <a:latin typeface="Arial" panose="020B0604020202020204" pitchFamily="34" charset="0"/>
              </a:defRPr>
            </a:lvl3pPr>
            <a:lvl4pPr marL="1600200" indent="-228600" defTabSz="904875">
              <a:defRPr>
                <a:solidFill>
                  <a:schemeClr val="tx1"/>
                </a:solidFill>
                <a:latin typeface="Arial" panose="020B0604020202020204" pitchFamily="34" charset="0"/>
              </a:defRPr>
            </a:lvl4pPr>
            <a:lvl5pPr marL="2057400" indent="-228600" defTabSz="904875">
              <a:defRPr>
                <a:solidFill>
                  <a:schemeClr val="tx1"/>
                </a:solidFill>
                <a:latin typeface="Arial" panose="020B0604020202020204" pitchFamily="34" charset="0"/>
              </a:defRPr>
            </a:lvl5pPr>
            <a:lvl6pPr marL="2514600" indent="-228600" defTabSz="904875" eaLnBrk="0" fontAlgn="base" hangingPunct="0">
              <a:spcBef>
                <a:spcPct val="0"/>
              </a:spcBef>
              <a:spcAft>
                <a:spcPct val="0"/>
              </a:spcAft>
              <a:defRPr>
                <a:solidFill>
                  <a:schemeClr val="tx1"/>
                </a:solidFill>
                <a:latin typeface="Arial" panose="020B0604020202020204" pitchFamily="34" charset="0"/>
              </a:defRPr>
            </a:lvl6pPr>
            <a:lvl7pPr marL="2971800" indent="-228600" defTabSz="904875" eaLnBrk="0" fontAlgn="base" hangingPunct="0">
              <a:spcBef>
                <a:spcPct val="0"/>
              </a:spcBef>
              <a:spcAft>
                <a:spcPct val="0"/>
              </a:spcAft>
              <a:defRPr>
                <a:solidFill>
                  <a:schemeClr val="tx1"/>
                </a:solidFill>
                <a:latin typeface="Arial" panose="020B0604020202020204" pitchFamily="34" charset="0"/>
              </a:defRPr>
            </a:lvl7pPr>
            <a:lvl8pPr marL="3429000" indent="-228600" defTabSz="904875" eaLnBrk="0" fontAlgn="base" hangingPunct="0">
              <a:spcBef>
                <a:spcPct val="0"/>
              </a:spcBef>
              <a:spcAft>
                <a:spcPct val="0"/>
              </a:spcAft>
              <a:defRPr>
                <a:solidFill>
                  <a:schemeClr val="tx1"/>
                </a:solidFill>
                <a:latin typeface="Arial" panose="020B0604020202020204" pitchFamily="34" charset="0"/>
              </a:defRPr>
            </a:lvl8pPr>
            <a:lvl9pPr marL="3886200" indent="-228600" defTabSz="904875"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4156C334-1034-4FBB-8D94-3C1F82F497E3}" type="slidenum">
              <a:rPr lang="ru-RU" altLang="ru-RU" sz="1200">
                <a:solidFill>
                  <a:srgbClr val="000000"/>
                </a:solidFill>
                <a:latin typeface="Calibri" panose="020F0502020204030204" pitchFamily="34" charset="0"/>
                <a:cs typeface="Arial" panose="020B0604020202020204" pitchFamily="34" charset="0"/>
              </a:rPr>
              <a:pPr algn="r" eaLnBrk="1" hangingPunct="1"/>
              <a:t>5</a:t>
            </a:fld>
            <a:endParaRPr lang="ru-RU" altLang="ru-RU" sz="1200">
              <a:solidFill>
                <a:srgbClr val="000000"/>
              </a:solidFill>
              <a:latin typeface="Calibri" panose="020F0502020204030204" pitchFamily="34" charset="0"/>
              <a:cs typeface="Arial" panose="020B0604020202020204" pitchFamily="34" charset="0"/>
            </a:endParaRPr>
          </a:p>
        </p:txBody>
      </p:sp>
      <p:sp>
        <p:nvSpPr>
          <p:cNvPr id="7171" name="Rectangle 2"/>
          <p:cNvSpPr>
            <a:spLocks noGrp="1" noRot="1" noChangeAspect="1" noChangeArrowheads="1" noTextEdit="1"/>
          </p:cNvSpPr>
          <p:nvPr>
            <p:ph type="sldImg"/>
          </p:nvPr>
        </p:nvSpPr>
        <p:spPr bwMode="auto">
          <a:xfrm>
            <a:off x="90488" y="736600"/>
            <a:ext cx="6565900" cy="36941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2" name="Rectangle 3"/>
          <p:cNvSpPr>
            <a:spLocks noGrp="1" noChangeArrowheads="1"/>
          </p:cNvSpPr>
          <p:nvPr>
            <p:ph type="body" idx="1"/>
          </p:nvPr>
        </p:nvSpPr>
        <p:spPr bwMode="auto">
          <a:xfrm>
            <a:off x="674077" y="4680670"/>
            <a:ext cx="5384643" cy="443048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392" tIns="44699" rIns="89392" bIns="44699" numCol="1" anchor="t" anchorCtr="0" compatLnSpc="1">
            <a:prstTxWarp prst="textNoShape">
              <a:avLst/>
            </a:prstTxWarp>
          </a:bodyPr>
          <a:lstStyle/>
          <a:p>
            <a:pPr>
              <a:spcBef>
                <a:spcPct val="0"/>
              </a:spcBef>
            </a:pPr>
            <a:endParaRPr lang="en-US" altLang="ru-RU" dirty="0"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949672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txBox="1">
            <a:spLocks noGrp="1" noChangeArrowheads="1"/>
          </p:cNvSpPr>
          <p:nvPr/>
        </p:nvSpPr>
        <p:spPr bwMode="auto">
          <a:xfrm>
            <a:off x="3813397" y="9355011"/>
            <a:ext cx="2916220" cy="495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392" tIns="44699" rIns="89392" bIns="44699" anchor="b"/>
          <a:lstStyle>
            <a:lvl1pPr defTabSz="904875">
              <a:defRPr>
                <a:solidFill>
                  <a:schemeClr val="tx1"/>
                </a:solidFill>
                <a:latin typeface="Arial" panose="020B0604020202020204" pitchFamily="34" charset="0"/>
              </a:defRPr>
            </a:lvl1pPr>
            <a:lvl2pPr marL="742950" indent="-285750" defTabSz="904875">
              <a:defRPr>
                <a:solidFill>
                  <a:schemeClr val="tx1"/>
                </a:solidFill>
                <a:latin typeface="Arial" panose="020B0604020202020204" pitchFamily="34" charset="0"/>
              </a:defRPr>
            </a:lvl2pPr>
            <a:lvl3pPr marL="1143000" indent="-228600" defTabSz="904875">
              <a:defRPr>
                <a:solidFill>
                  <a:schemeClr val="tx1"/>
                </a:solidFill>
                <a:latin typeface="Arial" panose="020B0604020202020204" pitchFamily="34" charset="0"/>
              </a:defRPr>
            </a:lvl3pPr>
            <a:lvl4pPr marL="1600200" indent="-228600" defTabSz="904875">
              <a:defRPr>
                <a:solidFill>
                  <a:schemeClr val="tx1"/>
                </a:solidFill>
                <a:latin typeface="Arial" panose="020B0604020202020204" pitchFamily="34" charset="0"/>
              </a:defRPr>
            </a:lvl4pPr>
            <a:lvl5pPr marL="2057400" indent="-228600" defTabSz="904875">
              <a:defRPr>
                <a:solidFill>
                  <a:schemeClr val="tx1"/>
                </a:solidFill>
                <a:latin typeface="Arial" panose="020B0604020202020204" pitchFamily="34" charset="0"/>
              </a:defRPr>
            </a:lvl5pPr>
            <a:lvl6pPr marL="2514600" indent="-228600" defTabSz="904875" eaLnBrk="0" fontAlgn="base" hangingPunct="0">
              <a:spcBef>
                <a:spcPct val="0"/>
              </a:spcBef>
              <a:spcAft>
                <a:spcPct val="0"/>
              </a:spcAft>
              <a:defRPr>
                <a:solidFill>
                  <a:schemeClr val="tx1"/>
                </a:solidFill>
                <a:latin typeface="Arial" panose="020B0604020202020204" pitchFamily="34" charset="0"/>
              </a:defRPr>
            </a:lvl6pPr>
            <a:lvl7pPr marL="2971800" indent="-228600" defTabSz="904875" eaLnBrk="0" fontAlgn="base" hangingPunct="0">
              <a:spcBef>
                <a:spcPct val="0"/>
              </a:spcBef>
              <a:spcAft>
                <a:spcPct val="0"/>
              </a:spcAft>
              <a:defRPr>
                <a:solidFill>
                  <a:schemeClr val="tx1"/>
                </a:solidFill>
                <a:latin typeface="Arial" panose="020B0604020202020204" pitchFamily="34" charset="0"/>
              </a:defRPr>
            </a:lvl7pPr>
            <a:lvl8pPr marL="3429000" indent="-228600" defTabSz="904875" eaLnBrk="0" fontAlgn="base" hangingPunct="0">
              <a:spcBef>
                <a:spcPct val="0"/>
              </a:spcBef>
              <a:spcAft>
                <a:spcPct val="0"/>
              </a:spcAft>
              <a:defRPr>
                <a:solidFill>
                  <a:schemeClr val="tx1"/>
                </a:solidFill>
                <a:latin typeface="Arial" panose="020B0604020202020204" pitchFamily="34" charset="0"/>
              </a:defRPr>
            </a:lvl8pPr>
            <a:lvl9pPr marL="3886200" indent="-228600" defTabSz="904875"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4156C334-1034-4FBB-8D94-3C1F82F497E3}" type="slidenum">
              <a:rPr lang="ru-RU" altLang="ru-RU" sz="1200">
                <a:solidFill>
                  <a:srgbClr val="000000"/>
                </a:solidFill>
                <a:latin typeface="Calibri" panose="020F0502020204030204" pitchFamily="34" charset="0"/>
                <a:cs typeface="Arial" panose="020B0604020202020204" pitchFamily="34" charset="0"/>
              </a:rPr>
              <a:pPr algn="r" eaLnBrk="1" hangingPunct="1"/>
              <a:t>6</a:t>
            </a:fld>
            <a:endParaRPr lang="ru-RU" altLang="ru-RU" sz="1200">
              <a:solidFill>
                <a:srgbClr val="000000"/>
              </a:solidFill>
              <a:latin typeface="Calibri" panose="020F0502020204030204" pitchFamily="34" charset="0"/>
              <a:cs typeface="Arial" panose="020B0604020202020204" pitchFamily="34" charset="0"/>
            </a:endParaRPr>
          </a:p>
        </p:txBody>
      </p:sp>
      <p:sp>
        <p:nvSpPr>
          <p:cNvPr id="7171" name="Rectangle 2"/>
          <p:cNvSpPr>
            <a:spLocks noGrp="1" noRot="1" noChangeAspect="1" noChangeArrowheads="1" noTextEdit="1"/>
          </p:cNvSpPr>
          <p:nvPr>
            <p:ph type="sldImg"/>
          </p:nvPr>
        </p:nvSpPr>
        <p:spPr bwMode="auto">
          <a:xfrm>
            <a:off x="90488" y="736600"/>
            <a:ext cx="6565900" cy="36941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2" name="Rectangle 3"/>
          <p:cNvSpPr>
            <a:spLocks noGrp="1" noChangeArrowheads="1"/>
          </p:cNvSpPr>
          <p:nvPr>
            <p:ph type="body" idx="1"/>
          </p:nvPr>
        </p:nvSpPr>
        <p:spPr bwMode="auto">
          <a:xfrm>
            <a:off x="674077" y="4680670"/>
            <a:ext cx="5384643" cy="443048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392" tIns="44699" rIns="89392" bIns="44699" numCol="1" anchor="t" anchorCtr="0" compatLnSpc="1">
            <a:prstTxWarp prst="textNoShape">
              <a:avLst/>
            </a:prstTxWarp>
          </a:bodyPr>
          <a:lstStyle/>
          <a:p>
            <a:pPr>
              <a:spcBef>
                <a:spcPct val="0"/>
              </a:spcBef>
            </a:pPr>
            <a:endParaRPr lang="en-US" altLang="ru-RU" dirty="0"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949672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txBox="1">
            <a:spLocks noGrp="1" noChangeArrowheads="1"/>
          </p:cNvSpPr>
          <p:nvPr/>
        </p:nvSpPr>
        <p:spPr bwMode="auto">
          <a:xfrm>
            <a:off x="3813397" y="9355011"/>
            <a:ext cx="2916220" cy="495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392" tIns="44699" rIns="89392" bIns="44699" anchor="b"/>
          <a:lstStyle>
            <a:lvl1pPr defTabSz="904875">
              <a:defRPr>
                <a:solidFill>
                  <a:schemeClr val="tx1"/>
                </a:solidFill>
                <a:latin typeface="Arial" panose="020B0604020202020204" pitchFamily="34" charset="0"/>
              </a:defRPr>
            </a:lvl1pPr>
            <a:lvl2pPr marL="742950" indent="-285750" defTabSz="904875">
              <a:defRPr>
                <a:solidFill>
                  <a:schemeClr val="tx1"/>
                </a:solidFill>
                <a:latin typeface="Arial" panose="020B0604020202020204" pitchFamily="34" charset="0"/>
              </a:defRPr>
            </a:lvl2pPr>
            <a:lvl3pPr marL="1143000" indent="-228600" defTabSz="904875">
              <a:defRPr>
                <a:solidFill>
                  <a:schemeClr val="tx1"/>
                </a:solidFill>
                <a:latin typeface="Arial" panose="020B0604020202020204" pitchFamily="34" charset="0"/>
              </a:defRPr>
            </a:lvl3pPr>
            <a:lvl4pPr marL="1600200" indent="-228600" defTabSz="904875">
              <a:defRPr>
                <a:solidFill>
                  <a:schemeClr val="tx1"/>
                </a:solidFill>
                <a:latin typeface="Arial" panose="020B0604020202020204" pitchFamily="34" charset="0"/>
              </a:defRPr>
            </a:lvl4pPr>
            <a:lvl5pPr marL="2057400" indent="-228600" defTabSz="904875">
              <a:defRPr>
                <a:solidFill>
                  <a:schemeClr val="tx1"/>
                </a:solidFill>
                <a:latin typeface="Arial" panose="020B0604020202020204" pitchFamily="34" charset="0"/>
              </a:defRPr>
            </a:lvl5pPr>
            <a:lvl6pPr marL="2514600" indent="-228600" defTabSz="904875" eaLnBrk="0" fontAlgn="base" hangingPunct="0">
              <a:spcBef>
                <a:spcPct val="0"/>
              </a:spcBef>
              <a:spcAft>
                <a:spcPct val="0"/>
              </a:spcAft>
              <a:defRPr>
                <a:solidFill>
                  <a:schemeClr val="tx1"/>
                </a:solidFill>
                <a:latin typeface="Arial" panose="020B0604020202020204" pitchFamily="34" charset="0"/>
              </a:defRPr>
            </a:lvl6pPr>
            <a:lvl7pPr marL="2971800" indent="-228600" defTabSz="904875" eaLnBrk="0" fontAlgn="base" hangingPunct="0">
              <a:spcBef>
                <a:spcPct val="0"/>
              </a:spcBef>
              <a:spcAft>
                <a:spcPct val="0"/>
              </a:spcAft>
              <a:defRPr>
                <a:solidFill>
                  <a:schemeClr val="tx1"/>
                </a:solidFill>
                <a:latin typeface="Arial" panose="020B0604020202020204" pitchFamily="34" charset="0"/>
              </a:defRPr>
            </a:lvl7pPr>
            <a:lvl8pPr marL="3429000" indent="-228600" defTabSz="904875" eaLnBrk="0" fontAlgn="base" hangingPunct="0">
              <a:spcBef>
                <a:spcPct val="0"/>
              </a:spcBef>
              <a:spcAft>
                <a:spcPct val="0"/>
              </a:spcAft>
              <a:defRPr>
                <a:solidFill>
                  <a:schemeClr val="tx1"/>
                </a:solidFill>
                <a:latin typeface="Arial" panose="020B0604020202020204" pitchFamily="34" charset="0"/>
              </a:defRPr>
            </a:lvl8pPr>
            <a:lvl9pPr marL="3886200" indent="-228600" defTabSz="904875"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4156C334-1034-4FBB-8D94-3C1F82F497E3}" type="slidenum">
              <a:rPr lang="ru-RU" altLang="ru-RU" sz="1200">
                <a:solidFill>
                  <a:srgbClr val="000000"/>
                </a:solidFill>
                <a:latin typeface="Calibri" panose="020F0502020204030204" pitchFamily="34" charset="0"/>
                <a:cs typeface="Arial" panose="020B0604020202020204" pitchFamily="34" charset="0"/>
              </a:rPr>
              <a:pPr algn="r" eaLnBrk="1" hangingPunct="1"/>
              <a:t>7</a:t>
            </a:fld>
            <a:endParaRPr lang="ru-RU" altLang="ru-RU" sz="1200">
              <a:solidFill>
                <a:srgbClr val="000000"/>
              </a:solidFill>
              <a:latin typeface="Calibri" panose="020F0502020204030204" pitchFamily="34" charset="0"/>
              <a:cs typeface="Arial" panose="020B0604020202020204" pitchFamily="34" charset="0"/>
            </a:endParaRPr>
          </a:p>
        </p:txBody>
      </p:sp>
      <p:sp>
        <p:nvSpPr>
          <p:cNvPr id="7171" name="Rectangle 2"/>
          <p:cNvSpPr>
            <a:spLocks noGrp="1" noRot="1" noChangeAspect="1" noChangeArrowheads="1" noTextEdit="1"/>
          </p:cNvSpPr>
          <p:nvPr>
            <p:ph type="sldImg"/>
          </p:nvPr>
        </p:nvSpPr>
        <p:spPr bwMode="auto">
          <a:xfrm>
            <a:off x="90488" y="736600"/>
            <a:ext cx="6565900" cy="36941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2" name="Rectangle 3"/>
          <p:cNvSpPr>
            <a:spLocks noGrp="1" noChangeArrowheads="1"/>
          </p:cNvSpPr>
          <p:nvPr>
            <p:ph type="body" idx="1"/>
          </p:nvPr>
        </p:nvSpPr>
        <p:spPr bwMode="auto">
          <a:xfrm>
            <a:off x="674077" y="4680670"/>
            <a:ext cx="5384643" cy="443048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392" tIns="44699" rIns="89392" bIns="44699" numCol="1" anchor="t" anchorCtr="0" compatLnSpc="1">
            <a:prstTxWarp prst="textNoShape">
              <a:avLst/>
            </a:prstTxWarp>
          </a:bodyPr>
          <a:lstStyle/>
          <a:p>
            <a:pPr>
              <a:spcBef>
                <a:spcPct val="0"/>
              </a:spcBef>
            </a:pPr>
            <a:endParaRPr lang="en-US" altLang="ru-RU" dirty="0"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949672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14402" y="2130432"/>
            <a:ext cx="10363201"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828801" y="3886200"/>
            <a:ext cx="8534400" cy="1752600"/>
          </a:xfrm>
        </p:spPr>
        <p:txBody>
          <a:bodyPr/>
          <a:lstStyle>
            <a:lvl1pPr marL="0" indent="0" algn="ctr">
              <a:buNone/>
              <a:defRPr>
                <a:solidFill>
                  <a:schemeClr val="tx1">
                    <a:tint val="75000"/>
                  </a:schemeClr>
                </a:solidFill>
              </a:defRPr>
            </a:lvl1pPr>
            <a:lvl2pPr marL="303735" indent="0" algn="ctr">
              <a:buNone/>
              <a:defRPr>
                <a:solidFill>
                  <a:schemeClr val="tx1">
                    <a:tint val="75000"/>
                  </a:schemeClr>
                </a:solidFill>
              </a:defRPr>
            </a:lvl2pPr>
            <a:lvl3pPr marL="607470" indent="0" algn="ctr">
              <a:buNone/>
              <a:defRPr>
                <a:solidFill>
                  <a:schemeClr val="tx1">
                    <a:tint val="75000"/>
                  </a:schemeClr>
                </a:solidFill>
              </a:defRPr>
            </a:lvl3pPr>
            <a:lvl4pPr marL="911204" indent="0" algn="ctr">
              <a:buNone/>
              <a:defRPr>
                <a:solidFill>
                  <a:schemeClr val="tx1">
                    <a:tint val="75000"/>
                  </a:schemeClr>
                </a:solidFill>
              </a:defRPr>
            </a:lvl4pPr>
            <a:lvl5pPr marL="1214939" indent="0" algn="ctr">
              <a:buNone/>
              <a:defRPr>
                <a:solidFill>
                  <a:schemeClr val="tx1">
                    <a:tint val="75000"/>
                  </a:schemeClr>
                </a:solidFill>
              </a:defRPr>
            </a:lvl5pPr>
            <a:lvl6pPr marL="1518674" indent="0" algn="ctr">
              <a:buNone/>
              <a:defRPr>
                <a:solidFill>
                  <a:schemeClr val="tx1">
                    <a:tint val="75000"/>
                  </a:schemeClr>
                </a:solidFill>
              </a:defRPr>
            </a:lvl6pPr>
            <a:lvl7pPr marL="1822409" indent="0" algn="ctr">
              <a:buNone/>
              <a:defRPr>
                <a:solidFill>
                  <a:schemeClr val="tx1">
                    <a:tint val="75000"/>
                  </a:schemeClr>
                </a:solidFill>
              </a:defRPr>
            </a:lvl7pPr>
            <a:lvl8pPr marL="2126142" indent="0" algn="ctr">
              <a:buNone/>
              <a:defRPr>
                <a:solidFill>
                  <a:schemeClr val="tx1">
                    <a:tint val="75000"/>
                  </a:schemeClr>
                </a:solidFill>
              </a:defRPr>
            </a:lvl8pPr>
            <a:lvl9pPr marL="2429877"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pPr>
              <a:defRPr/>
            </a:pPr>
            <a:fld id="{48BA515C-05D6-4077-91DF-7AC40D5EE6EE}" type="datetime1">
              <a:rPr lang="ru-RU" smtClean="0"/>
              <a:pPr>
                <a:defRPr/>
              </a:pPr>
              <a:t>30.07.2020</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2A00FABF-F4F8-4924-B261-B9FD70DA3171}" type="slidenum">
              <a:rPr lang="ru-RU"/>
              <a:pPr>
                <a:defRPr/>
              </a:pPr>
              <a:t>‹#›</a:t>
            </a:fld>
            <a:endParaRPr lang="ru-RU"/>
          </a:p>
        </p:txBody>
      </p:sp>
    </p:spTree>
    <p:extLst>
      <p:ext uri="{BB962C8B-B14F-4D97-AF65-F5344CB8AC3E}">
        <p14:creationId xmlns:p14="http://schemas.microsoft.com/office/powerpoint/2010/main" val="51859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405EF9AB-D092-4865-9195-B9455EF01058}" type="datetime1">
              <a:rPr lang="ru-RU" smtClean="0"/>
              <a:pPr>
                <a:defRPr/>
              </a:pPr>
              <a:t>30.07.2020</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B1FC4BEB-851D-483C-91B5-ED3BA1856763}" type="slidenum">
              <a:rPr lang="ru-RU"/>
              <a:pPr>
                <a:defRPr/>
              </a:pPr>
              <a:t>‹#›</a:t>
            </a:fld>
            <a:endParaRPr lang="ru-RU"/>
          </a:p>
        </p:txBody>
      </p:sp>
    </p:spTree>
    <p:extLst>
      <p:ext uri="{BB962C8B-B14F-4D97-AF65-F5344CB8AC3E}">
        <p14:creationId xmlns:p14="http://schemas.microsoft.com/office/powerpoint/2010/main" val="936214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9203" y="274645"/>
            <a:ext cx="27432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609600" y="274645"/>
            <a:ext cx="80264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05439F5E-33A5-4CDC-A602-12199C82EB82}" type="datetime1">
              <a:rPr lang="ru-RU" smtClean="0"/>
              <a:pPr>
                <a:defRPr/>
              </a:pPr>
              <a:t>30.07.2020</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13CD7512-C2D4-4C6A-AFFE-631188B1ECD2}" type="slidenum">
              <a:rPr lang="ru-RU"/>
              <a:pPr>
                <a:defRPr/>
              </a:pPr>
              <a:t>‹#›</a:t>
            </a:fld>
            <a:endParaRPr lang="ru-RU"/>
          </a:p>
        </p:txBody>
      </p:sp>
    </p:spTree>
    <p:extLst>
      <p:ext uri="{BB962C8B-B14F-4D97-AF65-F5344CB8AC3E}">
        <p14:creationId xmlns:p14="http://schemas.microsoft.com/office/powerpoint/2010/main" val="2727885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1808DF40-0F38-4F31-AF7E-49F12E381E0E}" type="datetime1">
              <a:rPr lang="ru-RU" smtClean="0"/>
              <a:pPr>
                <a:defRPr/>
              </a:pPr>
              <a:t>30.07.2020</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AB6CFEE6-FF25-41BF-9C7A-B6A52CA00C27}" type="slidenum">
              <a:rPr lang="ru-RU"/>
              <a:pPr>
                <a:defRPr/>
              </a:pPr>
              <a:t>‹#›</a:t>
            </a:fld>
            <a:endParaRPr lang="ru-RU"/>
          </a:p>
        </p:txBody>
      </p:sp>
    </p:spTree>
    <p:extLst>
      <p:ext uri="{BB962C8B-B14F-4D97-AF65-F5344CB8AC3E}">
        <p14:creationId xmlns:p14="http://schemas.microsoft.com/office/powerpoint/2010/main" val="3496560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7" y="4406907"/>
            <a:ext cx="10363201" cy="1362075"/>
          </a:xfrm>
        </p:spPr>
        <p:txBody>
          <a:bodyPr anchor="t"/>
          <a:lstStyle>
            <a:lvl1pPr algn="l">
              <a:defRPr sz="2657" b="1" cap="all"/>
            </a:lvl1pPr>
          </a:lstStyle>
          <a:p>
            <a:r>
              <a:rPr lang="ru-RU" smtClean="0"/>
              <a:t>Образец заголовка</a:t>
            </a:r>
            <a:endParaRPr lang="ru-RU"/>
          </a:p>
        </p:txBody>
      </p:sp>
      <p:sp>
        <p:nvSpPr>
          <p:cNvPr id="3" name="Текст 2"/>
          <p:cNvSpPr>
            <a:spLocks noGrp="1"/>
          </p:cNvSpPr>
          <p:nvPr>
            <p:ph type="body" idx="1"/>
          </p:nvPr>
        </p:nvSpPr>
        <p:spPr>
          <a:xfrm>
            <a:off x="963087" y="2906713"/>
            <a:ext cx="10363201" cy="1500187"/>
          </a:xfrm>
        </p:spPr>
        <p:txBody>
          <a:bodyPr anchor="b"/>
          <a:lstStyle>
            <a:lvl1pPr marL="0" indent="0">
              <a:buNone/>
              <a:defRPr sz="1329">
                <a:solidFill>
                  <a:schemeClr val="tx1">
                    <a:tint val="75000"/>
                  </a:schemeClr>
                </a:solidFill>
              </a:defRPr>
            </a:lvl1pPr>
            <a:lvl2pPr marL="303735" indent="0">
              <a:buNone/>
              <a:defRPr sz="1196">
                <a:solidFill>
                  <a:schemeClr val="tx1">
                    <a:tint val="75000"/>
                  </a:schemeClr>
                </a:solidFill>
              </a:defRPr>
            </a:lvl2pPr>
            <a:lvl3pPr marL="607470" indent="0">
              <a:buNone/>
              <a:defRPr sz="1063">
                <a:solidFill>
                  <a:schemeClr val="tx1">
                    <a:tint val="75000"/>
                  </a:schemeClr>
                </a:solidFill>
              </a:defRPr>
            </a:lvl3pPr>
            <a:lvl4pPr marL="911204" indent="0">
              <a:buNone/>
              <a:defRPr sz="930">
                <a:solidFill>
                  <a:schemeClr val="tx1">
                    <a:tint val="75000"/>
                  </a:schemeClr>
                </a:solidFill>
              </a:defRPr>
            </a:lvl4pPr>
            <a:lvl5pPr marL="1214939" indent="0">
              <a:buNone/>
              <a:defRPr sz="930">
                <a:solidFill>
                  <a:schemeClr val="tx1">
                    <a:tint val="75000"/>
                  </a:schemeClr>
                </a:solidFill>
              </a:defRPr>
            </a:lvl5pPr>
            <a:lvl6pPr marL="1518674" indent="0">
              <a:buNone/>
              <a:defRPr sz="930">
                <a:solidFill>
                  <a:schemeClr val="tx1">
                    <a:tint val="75000"/>
                  </a:schemeClr>
                </a:solidFill>
              </a:defRPr>
            </a:lvl6pPr>
            <a:lvl7pPr marL="1822409" indent="0">
              <a:buNone/>
              <a:defRPr sz="930">
                <a:solidFill>
                  <a:schemeClr val="tx1">
                    <a:tint val="75000"/>
                  </a:schemeClr>
                </a:solidFill>
              </a:defRPr>
            </a:lvl7pPr>
            <a:lvl8pPr marL="2126142" indent="0">
              <a:buNone/>
              <a:defRPr sz="930">
                <a:solidFill>
                  <a:schemeClr val="tx1">
                    <a:tint val="75000"/>
                  </a:schemeClr>
                </a:solidFill>
              </a:defRPr>
            </a:lvl8pPr>
            <a:lvl9pPr marL="2429877" indent="0">
              <a:buNone/>
              <a:defRPr sz="93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pPr>
              <a:defRPr/>
            </a:pPr>
            <a:fld id="{B92DE943-5E94-4315-BB44-0ADBF7EC4B7C}" type="datetime1">
              <a:rPr lang="ru-RU" smtClean="0"/>
              <a:pPr>
                <a:defRPr/>
              </a:pPr>
              <a:t>30.07.2020</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0AD2DD6F-D4C5-4C93-ADEA-7A065FA05885}" type="slidenum">
              <a:rPr lang="ru-RU"/>
              <a:pPr>
                <a:defRPr/>
              </a:pPr>
              <a:t>‹#›</a:t>
            </a:fld>
            <a:endParaRPr lang="ru-RU"/>
          </a:p>
        </p:txBody>
      </p:sp>
    </p:spTree>
    <p:extLst>
      <p:ext uri="{BB962C8B-B14F-4D97-AF65-F5344CB8AC3E}">
        <p14:creationId xmlns:p14="http://schemas.microsoft.com/office/powerpoint/2010/main" val="3986776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609600" y="1600206"/>
            <a:ext cx="5384800" cy="4525963"/>
          </a:xfrm>
        </p:spPr>
        <p:txBody>
          <a:bodyPr/>
          <a:lstStyle>
            <a:lvl1pPr>
              <a:defRPr sz="1860"/>
            </a:lvl1pPr>
            <a:lvl2pPr>
              <a:defRPr sz="1595"/>
            </a:lvl2pPr>
            <a:lvl3pPr>
              <a:defRPr sz="1329"/>
            </a:lvl3pPr>
            <a:lvl4pPr>
              <a:defRPr sz="1196"/>
            </a:lvl4pPr>
            <a:lvl5pPr>
              <a:defRPr sz="1196"/>
            </a:lvl5pPr>
            <a:lvl6pPr>
              <a:defRPr sz="1196"/>
            </a:lvl6pPr>
            <a:lvl7pPr>
              <a:defRPr sz="1196"/>
            </a:lvl7pPr>
            <a:lvl8pPr>
              <a:defRPr sz="1196"/>
            </a:lvl8pPr>
            <a:lvl9pPr>
              <a:defRPr sz="1196"/>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97603" y="1600206"/>
            <a:ext cx="5384800" cy="4525963"/>
          </a:xfrm>
        </p:spPr>
        <p:txBody>
          <a:bodyPr/>
          <a:lstStyle>
            <a:lvl1pPr>
              <a:defRPr sz="1860"/>
            </a:lvl1pPr>
            <a:lvl2pPr>
              <a:defRPr sz="1595"/>
            </a:lvl2pPr>
            <a:lvl3pPr>
              <a:defRPr sz="1329"/>
            </a:lvl3pPr>
            <a:lvl4pPr>
              <a:defRPr sz="1196"/>
            </a:lvl4pPr>
            <a:lvl5pPr>
              <a:defRPr sz="1196"/>
            </a:lvl5pPr>
            <a:lvl6pPr>
              <a:defRPr sz="1196"/>
            </a:lvl6pPr>
            <a:lvl7pPr>
              <a:defRPr sz="1196"/>
            </a:lvl7pPr>
            <a:lvl8pPr>
              <a:defRPr sz="1196"/>
            </a:lvl8pPr>
            <a:lvl9pPr>
              <a:defRPr sz="1196"/>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3"/>
          <p:cNvSpPr>
            <a:spLocks noGrp="1"/>
          </p:cNvSpPr>
          <p:nvPr>
            <p:ph type="dt" sz="half" idx="10"/>
          </p:nvPr>
        </p:nvSpPr>
        <p:spPr/>
        <p:txBody>
          <a:bodyPr/>
          <a:lstStyle>
            <a:lvl1pPr>
              <a:defRPr/>
            </a:lvl1pPr>
          </a:lstStyle>
          <a:p>
            <a:pPr>
              <a:defRPr/>
            </a:pPr>
            <a:fld id="{2FA00B99-0204-4027-8F7E-C624A75E96A2}" type="datetime1">
              <a:rPr lang="ru-RU" smtClean="0"/>
              <a:pPr>
                <a:defRPr/>
              </a:pPr>
              <a:t>30.07.2020</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B461F31D-8F4C-45CA-9497-826C81BEEFE8}" type="slidenum">
              <a:rPr lang="ru-RU"/>
              <a:pPr>
                <a:defRPr/>
              </a:pPr>
              <a:t>‹#›</a:t>
            </a:fld>
            <a:endParaRPr lang="ru-RU"/>
          </a:p>
        </p:txBody>
      </p:sp>
    </p:spTree>
    <p:extLst>
      <p:ext uri="{BB962C8B-B14F-4D97-AF65-F5344CB8AC3E}">
        <p14:creationId xmlns:p14="http://schemas.microsoft.com/office/powerpoint/2010/main" val="836220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609603" y="1535113"/>
            <a:ext cx="5386917" cy="639762"/>
          </a:xfrm>
        </p:spPr>
        <p:txBody>
          <a:bodyPr anchor="b"/>
          <a:lstStyle>
            <a:lvl1pPr marL="0" indent="0">
              <a:buNone/>
              <a:defRPr sz="1595" b="1"/>
            </a:lvl1pPr>
            <a:lvl2pPr marL="303735" indent="0">
              <a:buNone/>
              <a:defRPr sz="1329" b="1"/>
            </a:lvl2pPr>
            <a:lvl3pPr marL="607470" indent="0">
              <a:buNone/>
              <a:defRPr sz="1196" b="1"/>
            </a:lvl3pPr>
            <a:lvl4pPr marL="911204" indent="0">
              <a:buNone/>
              <a:defRPr sz="1063" b="1"/>
            </a:lvl4pPr>
            <a:lvl5pPr marL="1214939" indent="0">
              <a:buNone/>
              <a:defRPr sz="1063" b="1"/>
            </a:lvl5pPr>
            <a:lvl6pPr marL="1518674" indent="0">
              <a:buNone/>
              <a:defRPr sz="1063" b="1"/>
            </a:lvl6pPr>
            <a:lvl7pPr marL="1822409" indent="0">
              <a:buNone/>
              <a:defRPr sz="1063" b="1"/>
            </a:lvl7pPr>
            <a:lvl8pPr marL="2126142" indent="0">
              <a:buNone/>
              <a:defRPr sz="1063" b="1"/>
            </a:lvl8pPr>
            <a:lvl9pPr marL="2429877" indent="0">
              <a:buNone/>
              <a:defRPr sz="1063" b="1"/>
            </a:lvl9pPr>
          </a:lstStyle>
          <a:p>
            <a:pPr lvl="0"/>
            <a:r>
              <a:rPr lang="ru-RU" smtClean="0"/>
              <a:t>Образец текста</a:t>
            </a:r>
          </a:p>
        </p:txBody>
      </p:sp>
      <p:sp>
        <p:nvSpPr>
          <p:cNvPr id="4" name="Объект 3"/>
          <p:cNvSpPr>
            <a:spLocks noGrp="1"/>
          </p:cNvSpPr>
          <p:nvPr>
            <p:ph sz="half" idx="2"/>
          </p:nvPr>
        </p:nvSpPr>
        <p:spPr>
          <a:xfrm>
            <a:off x="609603" y="2174875"/>
            <a:ext cx="5386917" cy="3951288"/>
          </a:xfrm>
        </p:spPr>
        <p:txBody>
          <a:bodyPr/>
          <a:lstStyle>
            <a:lvl1pPr>
              <a:defRPr sz="1595"/>
            </a:lvl1pPr>
            <a:lvl2pPr>
              <a:defRPr sz="1329"/>
            </a:lvl2pPr>
            <a:lvl3pPr>
              <a:defRPr sz="1196"/>
            </a:lvl3pPr>
            <a:lvl4pPr>
              <a:defRPr sz="1063"/>
            </a:lvl4pPr>
            <a:lvl5pPr>
              <a:defRPr sz="1063"/>
            </a:lvl5pPr>
            <a:lvl6pPr>
              <a:defRPr sz="1063"/>
            </a:lvl6pPr>
            <a:lvl7pPr>
              <a:defRPr sz="1063"/>
            </a:lvl7pPr>
            <a:lvl8pPr>
              <a:defRPr sz="1063"/>
            </a:lvl8pPr>
            <a:lvl9pPr>
              <a:defRPr sz="1063"/>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93372" y="1535113"/>
            <a:ext cx="5389033" cy="639762"/>
          </a:xfrm>
        </p:spPr>
        <p:txBody>
          <a:bodyPr anchor="b"/>
          <a:lstStyle>
            <a:lvl1pPr marL="0" indent="0">
              <a:buNone/>
              <a:defRPr sz="1595" b="1"/>
            </a:lvl1pPr>
            <a:lvl2pPr marL="303735" indent="0">
              <a:buNone/>
              <a:defRPr sz="1329" b="1"/>
            </a:lvl2pPr>
            <a:lvl3pPr marL="607470" indent="0">
              <a:buNone/>
              <a:defRPr sz="1196" b="1"/>
            </a:lvl3pPr>
            <a:lvl4pPr marL="911204" indent="0">
              <a:buNone/>
              <a:defRPr sz="1063" b="1"/>
            </a:lvl4pPr>
            <a:lvl5pPr marL="1214939" indent="0">
              <a:buNone/>
              <a:defRPr sz="1063" b="1"/>
            </a:lvl5pPr>
            <a:lvl6pPr marL="1518674" indent="0">
              <a:buNone/>
              <a:defRPr sz="1063" b="1"/>
            </a:lvl6pPr>
            <a:lvl7pPr marL="1822409" indent="0">
              <a:buNone/>
              <a:defRPr sz="1063" b="1"/>
            </a:lvl7pPr>
            <a:lvl8pPr marL="2126142" indent="0">
              <a:buNone/>
              <a:defRPr sz="1063" b="1"/>
            </a:lvl8pPr>
            <a:lvl9pPr marL="2429877" indent="0">
              <a:buNone/>
              <a:defRPr sz="1063" b="1"/>
            </a:lvl9pPr>
          </a:lstStyle>
          <a:p>
            <a:pPr lvl="0"/>
            <a:r>
              <a:rPr lang="ru-RU" smtClean="0"/>
              <a:t>Образец текста</a:t>
            </a:r>
          </a:p>
        </p:txBody>
      </p:sp>
      <p:sp>
        <p:nvSpPr>
          <p:cNvPr id="6" name="Объект 5"/>
          <p:cNvSpPr>
            <a:spLocks noGrp="1"/>
          </p:cNvSpPr>
          <p:nvPr>
            <p:ph sz="quarter" idx="4"/>
          </p:nvPr>
        </p:nvSpPr>
        <p:spPr>
          <a:xfrm>
            <a:off x="6193372" y="2174875"/>
            <a:ext cx="5389033" cy="3951288"/>
          </a:xfrm>
        </p:spPr>
        <p:txBody>
          <a:bodyPr/>
          <a:lstStyle>
            <a:lvl1pPr>
              <a:defRPr sz="1595"/>
            </a:lvl1pPr>
            <a:lvl2pPr>
              <a:defRPr sz="1329"/>
            </a:lvl2pPr>
            <a:lvl3pPr>
              <a:defRPr sz="1196"/>
            </a:lvl3pPr>
            <a:lvl4pPr>
              <a:defRPr sz="1063"/>
            </a:lvl4pPr>
            <a:lvl5pPr>
              <a:defRPr sz="1063"/>
            </a:lvl5pPr>
            <a:lvl6pPr>
              <a:defRPr sz="1063"/>
            </a:lvl6pPr>
            <a:lvl7pPr>
              <a:defRPr sz="1063"/>
            </a:lvl7pPr>
            <a:lvl8pPr>
              <a:defRPr sz="1063"/>
            </a:lvl8pPr>
            <a:lvl9pPr>
              <a:defRPr sz="1063"/>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3"/>
          <p:cNvSpPr>
            <a:spLocks noGrp="1"/>
          </p:cNvSpPr>
          <p:nvPr>
            <p:ph type="dt" sz="half" idx="10"/>
          </p:nvPr>
        </p:nvSpPr>
        <p:spPr/>
        <p:txBody>
          <a:bodyPr/>
          <a:lstStyle>
            <a:lvl1pPr>
              <a:defRPr/>
            </a:lvl1pPr>
          </a:lstStyle>
          <a:p>
            <a:pPr>
              <a:defRPr/>
            </a:pPr>
            <a:fld id="{8EEFB2D7-F6DC-4410-B6B3-0C5455EF8228}" type="datetime1">
              <a:rPr lang="ru-RU" smtClean="0"/>
              <a:pPr>
                <a:defRPr/>
              </a:pPr>
              <a:t>30.07.2020</a:t>
            </a:fld>
            <a:endParaRPr lang="ru-RU"/>
          </a:p>
        </p:txBody>
      </p:sp>
      <p:sp>
        <p:nvSpPr>
          <p:cNvPr id="8" name="Нижний колонтитул 4"/>
          <p:cNvSpPr>
            <a:spLocks noGrp="1"/>
          </p:cNvSpPr>
          <p:nvPr>
            <p:ph type="ftr" sz="quarter" idx="11"/>
          </p:nvPr>
        </p:nvSpPr>
        <p:spPr/>
        <p:txBody>
          <a:bodyPr/>
          <a:lstStyle>
            <a:lvl1pPr>
              <a:defRPr/>
            </a:lvl1pPr>
          </a:lstStyle>
          <a:p>
            <a:pPr>
              <a:defRPr/>
            </a:pPr>
            <a:endParaRPr lang="ru-RU"/>
          </a:p>
        </p:txBody>
      </p:sp>
      <p:sp>
        <p:nvSpPr>
          <p:cNvPr id="9" name="Номер слайда 5"/>
          <p:cNvSpPr>
            <a:spLocks noGrp="1"/>
          </p:cNvSpPr>
          <p:nvPr>
            <p:ph type="sldNum" sz="quarter" idx="12"/>
          </p:nvPr>
        </p:nvSpPr>
        <p:spPr/>
        <p:txBody>
          <a:bodyPr/>
          <a:lstStyle>
            <a:lvl1pPr>
              <a:defRPr/>
            </a:lvl1pPr>
          </a:lstStyle>
          <a:p>
            <a:pPr>
              <a:defRPr/>
            </a:pPr>
            <a:fld id="{B24F3847-D991-4DDA-81A3-44C79E6285F3}" type="slidenum">
              <a:rPr lang="ru-RU"/>
              <a:pPr>
                <a:defRPr/>
              </a:pPr>
              <a:t>‹#›</a:t>
            </a:fld>
            <a:endParaRPr lang="ru-RU"/>
          </a:p>
        </p:txBody>
      </p:sp>
    </p:spTree>
    <p:extLst>
      <p:ext uri="{BB962C8B-B14F-4D97-AF65-F5344CB8AC3E}">
        <p14:creationId xmlns:p14="http://schemas.microsoft.com/office/powerpoint/2010/main" val="267496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3"/>
          <p:cNvSpPr>
            <a:spLocks noGrp="1"/>
          </p:cNvSpPr>
          <p:nvPr>
            <p:ph type="dt" sz="half" idx="10"/>
          </p:nvPr>
        </p:nvSpPr>
        <p:spPr/>
        <p:txBody>
          <a:bodyPr/>
          <a:lstStyle>
            <a:lvl1pPr>
              <a:defRPr/>
            </a:lvl1pPr>
          </a:lstStyle>
          <a:p>
            <a:pPr>
              <a:defRPr/>
            </a:pPr>
            <a:fld id="{EED30F98-D1FA-4A09-A131-46547AFF36AF}" type="datetime1">
              <a:rPr lang="ru-RU" smtClean="0"/>
              <a:pPr>
                <a:defRPr/>
              </a:pPr>
              <a:t>30.07.2020</a:t>
            </a:fld>
            <a:endParaRPr lang="ru-RU"/>
          </a:p>
        </p:txBody>
      </p:sp>
      <p:sp>
        <p:nvSpPr>
          <p:cNvPr id="4" name="Нижний колонтитул 4"/>
          <p:cNvSpPr>
            <a:spLocks noGrp="1"/>
          </p:cNvSpPr>
          <p:nvPr>
            <p:ph type="ftr" sz="quarter" idx="11"/>
          </p:nvPr>
        </p:nvSpPr>
        <p:spPr/>
        <p:txBody>
          <a:bodyPr/>
          <a:lstStyle>
            <a:lvl1pPr>
              <a:defRPr/>
            </a:lvl1pPr>
          </a:lstStyle>
          <a:p>
            <a:pPr>
              <a:defRPr/>
            </a:pPr>
            <a:endParaRPr lang="ru-RU"/>
          </a:p>
        </p:txBody>
      </p:sp>
      <p:sp>
        <p:nvSpPr>
          <p:cNvPr id="5" name="Номер слайда 5"/>
          <p:cNvSpPr>
            <a:spLocks noGrp="1"/>
          </p:cNvSpPr>
          <p:nvPr>
            <p:ph type="sldNum" sz="quarter" idx="12"/>
          </p:nvPr>
        </p:nvSpPr>
        <p:spPr/>
        <p:txBody>
          <a:bodyPr/>
          <a:lstStyle>
            <a:lvl1pPr>
              <a:defRPr/>
            </a:lvl1pPr>
          </a:lstStyle>
          <a:p>
            <a:pPr>
              <a:defRPr/>
            </a:pPr>
            <a:fld id="{7FAAA3BA-9630-443D-8407-18911E5454B5}" type="slidenum">
              <a:rPr lang="ru-RU"/>
              <a:pPr>
                <a:defRPr/>
              </a:pPr>
              <a:t>‹#›</a:t>
            </a:fld>
            <a:endParaRPr lang="ru-RU"/>
          </a:p>
        </p:txBody>
      </p:sp>
    </p:spTree>
    <p:extLst>
      <p:ext uri="{BB962C8B-B14F-4D97-AF65-F5344CB8AC3E}">
        <p14:creationId xmlns:p14="http://schemas.microsoft.com/office/powerpoint/2010/main" val="2282599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pPr>
              <a:defRPr/>
            </a:pPr>
            <a:fld id="{76706A8A-543F-44EF-997E-D90E6049CA40}" type="datetime1">
              <a:rPr lang="ru-RU" smtClean="0"/>
              <a:pPr>
                <a:defRPr/>
              </a:pPr>
              <a:t>30.07.2020</a:t>
            </a:fld>
            <a:endParaRPr lang="ru-RU"/>
          </a:p>
        </p:txBody>
      </p:sp>
      <p:sp>
        <p:nvSpPr>
          <p:cNvPr id="3" name="Нижний колонтитул 4"/>
          <p:cNvSpPr>
            <a:spLocks noGrp="1"/>
          </p:cNvSpPr>
          <p:nvPr>
            <p:ph type="ftr" sz="quarter" idx="11"/>
          </p:nvPr>
        </p:nvSpPr>
        <p:spPr/>
        <p:txBody>
          <a:bodyPr/>
          <a:lstStyle>
            <a:lvl1pPr>
              <a:defRPr/>
            </a:lvl1pPr>
          </a:lstStyle>
          <a:p>
            <a:pPr>
              <a:defRPr/>
            </a:pPr>
            <a:endParaRPr lang="ru-RU"/>
          </a:p>
        </p:txBody>
      </p:sp>
      <p:sp>
        <p:nvSpPr>
          <p:cNvPr id="4" name="Номер слайда 5"/>
          <p:cNvSpPr>
            <a:spLocks noGrp="1"/>
          </p:cNvSpPr>
          <p:nvPr>
            <p:ph type="sldNum" sz="quarter" idx="12"/>
          </p:nvPr>
        </p:nvSpPr>
        <p:spPr/>
        <p:txBody>
          <a:bodyPr/>
          <a:lstStyle>
            <a:lvl1pPr>
              <a:defRPr/>
            </a:lvl1pPr>
          </a:lstStyle>
          <a:p>
            <a:pPr>
              <a:defRPr/>
            </a:pPr>
            <a:fld id="{0915096C-1EF5-4776-B666-80E383B749FA}" type="slidenum">
              <a:rPr lang="ru-RU"/>
              <a:pPr>
                <a:defRPr/>
              </a:pPr>
              <a:t>‹#›</a:t>
            </a:fld>
            <a:endParaRPr lang="ru-RU"/>
          </a:p>
        </p:txBody>
      </p:sp>
    </p:spTree>
    <p:extLst>
      <p:ext uri="{BB962C8B-B14F-4D97-AF65-F5344CB8AC3E}">
        <p14:creationId xmlns:p14="http://schemas.microsoft.com/office/powerpoint/2010/main" val="2025470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2" y="273050"/>
            <a:ext cx="4011084" cy="1162050"/>
          </a:xfrm>
        </p:spPr>
        <p:txBody>
          <a:bodyPr anchor="b"/>
          <a:lstStyle>
            <a:lvl1pPr algn="l">
              <a:defRPr sz="1329" b="1"/>
            </a:lvl1pPr>
          </a:lstStyle>
          <a:p>
            <a:r>
              <a:rPr lang="ru-RU" smtClean="0"/>
              <a:t>Образец заголовка</a:t>
            </a:r>
            <a:endParaRPr lang="ru-RU"/>
          </a:p>
        </p:txBody>
      </p:sp>
      <p:sp>
        <p:nvSpPr>
          <p:cNvPr id="3" name="Объект 2"/>
          <p:cNvSpPr>
            <a:spLocks noGrp="1"/>
          </p:cNvSpPr>
          <p:nvPr>
            <p:ph idx="1"/>
          </p:nvPr>
        </p:nvSpPr>
        <p:spPr>
          <a:xfrm>
            <a:off x="4766733" y="273057"/>
            <a:ext cx="6815667" cy="5853113"/>
          </a:xfrm>
        </p:spPr>
        <p:txBody>
          <a:bodyPr/>
          <a:lstStyle>
            <a:lvl1pPr>
              <a:defRPr sz="2126"/>
            </a:lvl1pPr>
            <a:lvl2pPr>
              <a:defRPr sz="1860"/>
            </a:lvl2pPr>
            <a:lvl3pPr>
              <a:defRPr sz="1595"/>
            </a:lvl3pPr>
            <a:lvl4pPr>
              <a:defRPr sz="1329"/>
            </a:lvl4pPr>
            <a:lvl5pPr>
              <a:defRPr sz="1329"/>
            </a:lvl5pPr>
            <a:lvl6pPr>
              <a:defRPr sz="1329"/>
            </a:lvl6pPr>
            <a:lvl7pPr>
              <a:defRPr sz="1329"/>
            </a:lvl7pPr>
            <a:lvl8pPr>
              <a:defRPr sz="1329"/>
            </a:lvl8pPr>
            <a:lvl9pPr>
              <a:defRPr sz="1329"/>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09602" y="1435103"/>
            <a:ext cx="4011084" cy="4691063"/>
          </a:xfrm>
        </p:spPr>
        <p:txBody>
          <a:bodyPr/>
          <a:lstStyle>
            <a:lvl1pPr marL="0" indent="0">
              <a:buNone/>
              <a:defRPr sz="930"/>
            </a:lvl1pPr>
            <a:lvl2pPr marL="303735" indent="0">
              <a:buNone/>
              <a:defRPr sz="797"/>
            </a:lvl2pPr>
            <a:lvl3pPr marL="607470" indent="0">
              <a:buNone/>
              <a:defRPr sz="665"/>
            </a:lvl3pPr>
            <a:lvl4pPr marL="911204" indent="0">
              <a:buNone/>
              <a:defRPr sz="598"/>
            </a:lvl4pPr>
            <a:lvl5pPr marL="1214939" indent="0">
              <a:buNone/>
              <a:defRPr sz="598"/>
            </a:lvl5pPr>
            <a:lvl6pPr marL="1518674" indent="0">
              <a:buNone/>
              <a:defRPr sz="598"/>
            </a:lvl6pPr>
            <a:lvl7pPr marL="1822409" indent="0">
              <a:buNone/>
              <a:defRPr sz="598"/>
            </a:lvl7pPr>
            <a:lvl8pPr marL="2126142" indent="0">
              <a:buNone/>
              <a:defRPr sz="598"/>
            </a:lvl8pPr>
            <a:lvl9pPr marL="2429877" indent="0">
              <a:buNone/>
              <a:defRPr sz="598"/>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pPr>
              <a:defRPr/>
            </a:pPr>
            <a:fld id="{9F10878B-15BE-4E85-81A9-4D744C18FD7E}" type="datetime1">
              <a:rPr lang="ru-RU" smtClean="0"/>
              <a:pPr>
                <a:defRPr/>
              </a:pPr>
              <a:t>30.07.2020</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F8E4EDDB-F590-4DBA-9780-E4B89C3B7F21}" type="slidenum">
              <a:rPr lang="ru-RU"/>
              <a:pPr>
                <a:defRPr/>
              </a:pPr>
              <a:t>‹#›</a:t>
            </a:fld>
            <a:endParaRPr lang="ru-RU"/>
          </a:p>
        </p:txBody>
      </p:sp>
    </p:spTree>
    <p:extLst>
      <p:ext uri="{BB962C8B-B14F-4D97-AF65-F5344CB8AC3E}">
        <p14:creationId xmlns:p14="http://schemas.microsoft.com/office/powerpoint/2010/main" val="277724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1329" b="1"/>
            </a:lvl1pPr>
          </a:lstStyle>
          <a:p>
            <a:r>
              <a:rPr lang="ru-RU" smtClean="0"/>
              <a:t>Образец заголовка</a:t>
            </a:r>
            <a:endParaRPr lang="ru-RU"/>
          </a:p>
        </p:txBody>
      </p:sp>
      <p:sp>
        <p:nvSpPr>
          <p:cNvPr id="3" name="Рисунок 2"/>
          <p:cNvSpPr>
            <a:spLocks noGrp="1"/>
          </p:cNvSpPr>
          <p:nvPr>
            <p:ph type="pic" idx="1"/>
          </p:nvPr>
        </p:nvSpPr>
        <p:spPr>
          <a:xfrm>
            <a:off x="2389717" y="612775"/>
            <a:ext cx="7315200" cy="4114800"/>
          </a:xfrm>
        </p:spPr>
        <p:txBody>
          <a:bodyPr rtlCol="0">
            <a:normAutofit/>
          </a:bodyPr>
          <a:lstStyle>
            <a:lvl1pPr marL="0" indent="0">
              <a:buNone/>
              <a:defRPr sz="2126"/>
            </a:lvl1pPr>
            <a:lvl2pPr marL="303735" indent="0">
              <a:buNone/>
              <a:defRPr sz="1860"/>
            </a:lvl2pPr>
            <a:lvl3pPr marL="607470" indent="0">
              <a:buNone/>
              <a:defRPr sz="1595"/>
            </a:lvl3pPr>
            <a:lvl4pPr marL="911204" indent="0">
              <a:buNone/>
              <a:defRPr sz="1329"/>
            </a:lvl4pPr>
            <a:lvl5pPr marL="1214939" indent="0">
              <a:buNone/>
              <a:defRPr sz="1329"/>
            </a:lvl5pPr>
            <a:lvl6pPr marL="1518674" indent="0">
              <a:buNone/>
              <a:defRPr sz="1329"/>
            </a:lvl6pPr>
            <a:lvl7pPr marL="1822409" indent="0">
              <a:buNone/>
              <a:defRPr sz="1329"/>
            </a:lvl7pPr>
            <a:lvl8pPr marL="2126142" indent="0">
              <a:buNone/>
              <a:defRPr sz="1329"/>
            </a:lvl8pPr>
            <a:lvl9pPr marL="2429877" indent="0">
              <a:buNone/>
              <a:defRPr sz="1329"/>
            </a:lvl9pPr>
          </a:lstStyle>
          <a:p>
            <a:pPr lvl="0"/>
            <a:endParaRPr lang="ru-RU" noProof="0"/>
          </a:p>
        </p:txBody>
      </p:sp>
      <p:sp>
        <p:nvSpPr>
          <p:cNvPr id="4" name="Текст 3"/>
          <p:cNvSpPr>
            <a:spLocks noGrp="1"/>
          </p:cNvSpPr>
          <p:nvPr>
            <p:ph type="body" sz="half" idx="2"/>
          </p:nvPr>
        </p:nvSpPr>
        <p:spPr>
          <a:xfrm>
            <a:off x="2389717" y="5367338"/>
            <a:ext cx="7315200" cy="804862"/>
          </a:xfrm>
        </p:spPr>
        <p:txBody>
          <a:bodyPr/>
          <a:lstStyle>
            <a:lvl1pPr marL="0" indent="0">
              <a:buNone/>
              <a:defRPr sz="930"/>
            </a:lvl1pPr>
            <a:lvl2pPr marL="303735" indent="0">
              <a:buNone/>
              <a:defRPr sz="797"/>
            </a:lvl2pPr>
            <a:lvl3pPr marL="607470" indent="0">
              <a:buNone/>
              <a:defRPr sz="665"/>
            </a:lvl3pPr>
            <a:lvl4pPr marL="911204" indent="0">
              <a:buNone/>
              <a:defRPr sz="598"/>
            </a:lvl4pPr>
            <a:lvl5pPr marL="1214939" indent="0">
              <a:buNone/>
              <a:defRPr sz="598"/>
            </a:lvl5pPr>
            <a:lvl6pPr marL="1518674" indent="0">
              <a:buNone/>
              <a:defRPr sz="598"/>
            </a:lvl6pPr>
            <a:lvl7pPr marL="1822409" indent="0">
              <a:buNone/>
              <a:defRPr sz="598"/>
            </a:lvl7pPr>
            <a:lvl8pPr marL="2126142" indent="0">
              <a:buNone/>
              <a:defRPr sz="598"/>
            </a:lvl8pPr>
            <a:lvl9pPr marL="2429877" indent="0">
              <a:buNone/>
              <a:defRPr sz="598"/>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pPr>
              <a:defRPr/>
            </a:pPr>
            <a:fld id="{F710D838-C498-4B90-8EAC-5309189450A9}" type="datetime1">
              <a:rPr lang="ru-RU" smtClean="0"/>
              <a:pPr>
                <a:defRPr/>
              </a:pPr>
              <a:t>30.07.2020</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3A3A22C4-8B43-4A23-B4E3-8E45BAF5F776}" type="slidenum">
              <a:rPr lang="ru-RU"/>
              <a:pPr>
                <a:defRPr/>
              </a:pPr>
              <a:t>‹#›</a:t>
            </a:fld>
            <a:endParaRPr lang="ru-RU"/>
          </a:p>
        </p:txBody>
      </p:sp>
    </p:spTree>
    <p:extLst>
      <p:ext uri="{BB962C8B-B14F-4D97-AF65-F5344CB8AC3E}">
        <p14:creationId xmlns:p14="http://schemas.microsoft.com/office/powerpoint/2010/main" val="1368093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p>
        </p:txBody>
      </p:sp>
      <p:sp>
        <p:nvSpPr>
          <p:cNvPr id="1027" name="Текст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4" name="Дата 3"/>
          <p:cNvSpPr>
            <a:spLocks noGrp="1"/>
          </p:cNvSpPr>
          <p:nvPr>
            <p:ph type="dt" sz="half" idx="2"/>
          </p:nvPr>
        </p:nvSpPr>
        <p:spPr>
          <a:xfrm>
            <a:off x="609600" y="6356351"/>
            <a:ext cx="2846917" cy="365125"/>
          </a:xfrm>
          <a:prstGeom prst="rect">
            <a:avLst/>
          </a:prstGeom>
        </p:spPr>
        <p:txBody>
          <a:bodyPr vert="horz" lIns="91440" tIns="45720" rIns="91440" bIns="45720" rtlCol="0" anchor="ctr"/>
          <a:lstStyle>
            <a:lvl1pPr algn="l" eaLnBrk="1" fontAlgn="auto" hangingPunct="1">
              <a:spcBef>
                <a:spcPts val="0"/>
              </a:spcBef>
              <a:spcAft>
                <a:spcPts val="0"/>
              </a:spcAft>
              <a:defRPr sz="797">
                <a:solidFill>
                  <a:schemeClr val="tx1">
                    <a:tint val="75000"/>
                  </a:schemeClr>
                </a:solidFill>
                <a:latin typeface="+mn-lt"/>
              </a:defRPr>
            </a:lvl1pPr>
          </a:lstStyle>
          <a:p>
            <a:pPr>
              <a:defRPr/>
            </a:pPr>
            <a:fld id="{6DFDAA51-905F-4E8B-9D23-BC6A61876691}" type="datetime1">
              <a:rPr lang="ru-RU" smtClean="0"/>
              <a:pPr>
                <a:defRPr/>
              </a:pPr>
              <a:t>30.07.2020</a:t>
            </a:fld>
            <a:endParaRPr lang="ru-RU"/>
          </a:p>
        </p:txBody>
      </p:sp>
      <p:sp>
        <p:nvSpPr>
          <p:cNvPr id="5" name="Нижний колонтитул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797">
                <a:solidFill>
                  <a:schemeClr val="tx1">
                    <a:tint val="75000"/>
                  </a:schemeClr>
                </a:solidFill>
                <a:latin typeface="+mn-lt"/>
              </a:defRPr>
            </a:lvl1pPr>
          </a:lstStyle>
          <a:p>
            <a:pPr>
              <a:defRPr/>
            </a:pPr>
            <a:endParaRPr lang="ru-RU"/>
          </a:p>
        </p:txBody>
      </p:sp>
      <p:sp>
        <p:nvSpPr>
          <p:cNvPr id="6" name="Номер слайда 5"/>
          <p:cNvSpPr>
            <a:spLocks noGrp="1"/>
          </p:cNvSpPr>
          <p:nvPr>
            <p:ph type="sldNum" sz="quarter" idx="4"/>
          </p:nvPr>
        </p:nvSpPr>
        <p:spPr>
          <a:xfrm>
            <a:off x="8735485" y="6356351"/>
            <a:ext cx="2846916" cy="365125"/>
          </a:xfrm>
          <a:prstGeom prst="rect">
            <a:avLst/>
          </a:prstGeom>
        </p:spPr>
        <p:txBody>
          <a:bodyPr vert="horz" lIns="91440" tIns="45720" rIns="91440" bIns="45720" rtlCol="0" anchor="ctr"/>
          <a:lstStyle>
            <a:lvl1pPr algn="r" eaLnBrk="1" fontAlgn="auto" hangingPunct="1">
              <a:spcBef>
                <a:spcPts val="0"/>
              </a:spcBef>
              <a:spcAft>
                <a:spcPts val="0"/>
              </a:spcAft>
              <a:defRPr sz="797">
                <a:solidFill>
                  <a:schemeClr val="tx1">
                    <a:tint val="75000"/>
                  </a:schemeClr>
                </a:solidFill>
                <a:latin typeface="+mn-lt"/>
              </a:defRPr>
            </a:lvl1pPr>
          </a:lstStyle>
          <a:p>
            <a:pPr>
              <a:defRPr/>
            </a:pPr>
            <a:fld id="{8E933987-145F-4555-BF87-25623CD68B5B}"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606425" rtl="0" eaLnBrk="0" fontAlgn="base" hangingPunct="0">
        <a:spcBef>
          <a:spcPct val="0"/>
        </a:spcBef>
        <a:spcAft>
          <a:spcPct val="0"/>
        </a:spcAft>
        <a:defRPr sz="2800" kern="1200">
          <a:solidFill>
            <a:schemeClr val="tx1"/>
          </a:solidFill>
          <a:latin typeface="+mj-lt"/>
          <a:ea typeface="+mj-ea"/>
          <a:cs typeface="+mj-cs"/>
        </a:defRPr>
      </a:lvl1pPr>
      <a:lvl2pPr algn="ctr" defTabSz="606425" rtl="0" eaLnBrk="0" fontAlgn="base" hangingPunct="0">
        <a:spcBef>
          <a:spcPct val="0"/>
        </a:spcBef>
        <a:spcAft>
          <a:spcPct val="0"/>
        </a:spcAft>
        <a:defRPr sz="2800">
          <a:solidFill>
            <a:schemeClr val="tx1"/>
          </a:solidFill>
          <a:latin typeface="Calibri" pitchFamily="34" charset="0"/>
        </a:defRPr>
      </a:lvl2pPr>
      <a:lvl3pPr algn="ctr" defTabSz="606425" rtl="0" eaLnBrk="0" fontAlgn="base" hangingPunct="0">
        <a:spcBef>
          <a:spcPct val="0"/>
        </a:spcBef>
        <a:spcAft>
          <a:spcPct val="0"/>
        </a:spcAft>
        <a:defRPr sz="2800">
          <a:solidFill>
            <a:schemeClr val="tx1"/>
          </a:solidFill>
          <a:latin typeface="Calibri" pitchFamily="34" charset="0"/>
        </a:defRPr>
      </a:lvl3pPr>
      <a:lvl4pPr algn="ctr" defTabSz="606425" rtl="0" eaLnBrk="0" fontAlgn="base" hangingPunct="0">
        <a:spcBef>
          <a:spcPct val="0"/>
        </a:spcBef>
        <a:spcAft>
          <a:spcPct val="0"/>
        </a:spcAft>
        <a:defRPr sz="2800">
          <a:solidFill>
            <a:schemeClr val="tx1"/>
          </a:solidFill>
          <a:latin typeface="Calibri" pitchFamily="34" charset="0"/>
        </a:defRPr>
      </a:lvl4pPr>
      <a:lvl5pPr algn="ctr" defTabSz="606425" rtl="0" eaLnBrk="0" fontAlgn="base" hangingPunct="0">
        <a:spcBef>
          <a:spcPct val="0"/>
        </a:spcBef>
        <a:spcAft>
          <a:spcPct val="0"/>
        </a:spcAft>
        <a:defRPr sz="2800">
          <a:solidFill>
            <a:schemeClr val="tx1"/>
          </a:solidFill>
          <a:latin typeface="Calibri" pitchFamily="34" charset="0"/>
        </a:defRPr>
      </a:lvl5pPr>
      <a:lvl6pPr marL="342900" algn="ctr" defTabSz="607219" rtl="0" fontAlgn="base">
        <a:spcBef>
          <a:spcPct val="0"/>
        </a:spcBef>
        <a:spcAft>
          <a:spcPct val="0"/>
        </a:spcAft>
        <a:defRPr sz="2850">
          <a:solidFill>
            <a:schemeClr val="tx1"/>
          </a:solidFill>
          <a:latin typeface="Calibri" pitchFamily="34" charset="0"/>
        </a:defRPr>
      </a:lvl6pPr>
      <a:lvl7pPr marL="685800" algn="ctr" defTabSz="607219" rtl="0" fontAlgn="base">
        <a:spcBef>
          <a:spcPct val="0"/>
        </a:spcBef>
        <a:spcAft>
          <a:spcPct val="0"/>
        </a:spcAft>
        <a:defRPr sz="2850">
          <a:solidFill>
            <a:schemeClr val="tx1"/>
          </a:solidFill>
          <a:latin typeface="Calibri" pitchFamily="34" charset="0"/>
        </a:defRPr>
      </a:lvl7pPr>
      <a:lvl8pPr marL="1028700" algn="ctr" defTabSz="607219" rtl="0" fontAlgn="base">
        <a:spcBef>
          <a:spcPct val="0"/>
        </a:spcBef>
        <a:spcAft>
          <a:spcPct val="0"/>
        </a:spcAft>
        <a:defRPr sz="2850">
          <a:solidFill>
            <a:schemeClr val="tx1"/>
          </a:solidFill>
          <a:latin typeface="Calibri" pitchFamily="34" charset="0"/>
        </a:defRPr>
      </a:lvl8pPr>
      <a:lvl9pPr marL="1371600" algn="ctr" defTabSz="607219" rtl="0" fontAlgn="base">
        <a:spcBef>
          <a:spcPct val="0"/>
        </a:spcBef>
        <a:spcAft>
          <a:spcPct val="0"/>
        </a:spcAft>
        <a:defRPr sz="2850">
          <a:solidFill>
            <a:schemeClr val="tx1"/>
          </a:solidFill>
          <a:latin typeface="Calibri" pitchFamily="34" charset="0"/>
        </a:defRPr>
      </a:lvl9pPr>
    </p:titleStyle>
    <p:bodyStyle>
      <a:lvl1pPr marL="227013" indent="-227013" algn="l" defTabSz="606425"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1pPr>
      <a:lvl2pPr marL="492125" indent="-188913" algn="l" defTabSz="606425"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2pPr>
      <a:lvl3pPr marL="757238" indent="-150813" algn="l" defTabSz="606425"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3pPr>
      <a:lvl4pPr marL="1062038" indent="-150813" algn="l" defTabSz="606425" rtl="0" eaLnBrk="0" fontAlgn="base" hangingPunct="0">
        <a:spcBef>
          <a:spcPct val="20000"/>
        </a:spcBef>
        <a:spcAft>
          <a:spcPct val="0"/>
        </a:spcAft>
        <a:buFont typeface="Arial" panose="020B0604020202020204" pitchFamily="34" charset="0"/>
        <a:buChar char="–"/>
        <a:defRPr sz="1200" kern="1200">
          <a:solidFill>
            <a:schemeClr val="tx1"/>
          </a:solidFill>
          <a:latin typeface="+mn-lt"/>
          <a:ea typeface="+mn-ea"/>
          <a:cs typeface="+mn-cs"/>
        </a:defRPr>
      </a:lvl4pPr>
      <a:lvl5pPr marL="1365250" indent="-150813" algn="l" defTabSz="606425" rtl="0" eaLnBrk="0" fontAlgn="base" hangingPunct="0">
        <a:spcBef>
          <a:spcPct val="20000"/>
        </a:spcBef>
        <a:spcAft>
          <a:spcPct val="0"/>
        </a:spcAft>
        <a:buFont typeface="Arial" panose="020B0604020202020204" pitchFamily="34" charset="0"/>
        <a:buChar char="»"/>
        <a:defRPr sz="1200" kern="1200">
          <a:solidFill>
            <a:schemeClr val="tx1"/>
          </a:solidFill>
          <a:latin typeface="+mn-lt"/>
          <a:ea typeface="+mn-ea"/>
          <a:cs typeface="+mn-cs"/>
        </a:defRPr>
      </a:lvl5pPr>
      <a:lvl6pPr marL="1670541" indent="-151867" algn="l" defTabSz="607470" rtl="0" eaLnBrk="1" latinLnBrk="0" hangingPunct="1">
        <a:spcBef>
          <a:spcPct val="20000"/>
        </a:spcBef>
        <a:buFont typeface="Arial" panose="020B0604020202020204" pitchFamily="34" charset="0"/>
        <a:buChar char="•"/>
        <a:defRPr sz="1329" kern="1200">
          <a:solidFill>
            <a:schemeClr val="tx1"/>
          </a:solidFill>
          <a:latin typeface="+mn-lt"/>
          <a:ea typeface="+mn-ea"/>
          <a:cs typeface="+mn-cs"/>
        </a:defRPr>
      </a:lvl6pPr>
      <a:lvl7pPr marL="1974275" indent="-151867" algn="l" defTabSz="607470" rtl="0" eaLnBrk="1" latinLnBrk="0" hangingPunct="1">
        <a:spcBef>
          <a:spcPct val="20000"/>
        </a:spcBef>
        <a:buFont typeface="Arial" panose="020B0604020202020204" pitchFamily="34" charset="0"/>
        <a:buChar char="•"/>
        <a:defRPr sz="1329" kern="1200">
          <a:solidFill>
            <a:schemeClr val="tx1"/>
          </a:solidFill>
          <a:latin typeface="+mn-lt"/>
          <a:ea typeface="+mn-ea"/>
          <a:cs typeface="+mn-cs"/>
        </a:defRPr>
      </a:lvl7pPr>
      <a:lvl8pPr marL="2278010" indent="-151867" algn="l" defTabSz="607470" rtl="0" eaLnBrk="1" latinLnBrk="0" hangingPunct="1">
        <a:spcBef>
          <a:spcPct val="20000"/>
        </a:spcBef>
        <a:buFont typeface="Arial" panose="020B0604020202020204" pitchFamily="34" charset="0"/>
        <a:buChar char="•"/>
        <a:defRPr sz="1329" kern="1200">
          <a:solidFill>
            <a:schemeClr val="tx1"/>
          </a:solidFill>
          <a:latin typeface="+mn-lt"/>
          <a:ea typeface="+mn-ea"/>
          <a:cs typeface="+mn-cs"/>
        </a:defRPr>
      </a:lvl8pPr>
      <a:lvl9pPr marL="2581745" indent="-151867" algn="l" defTabSz="607470" rtl="0" eaLnBrk="1" latinLnBrk="0" hangingPunct="1">
        <a:spcBef>
          <a:spcPct val="20000"/>
        </a:spcBef>
        <a:buFont typeface="Arial" panose="020B0604020202020204" pitchFamily="34" charset="0"/>
        <a:buChar char="•"/>
        <a:defRPr sz="1329" kern="1200">
          <a:solidFill>
            <a:schemeClr val="tx1"/>
          </a:solidFill>
          <a:latin typeface="+mn-lt"/>
          <a:ea typeface="+mn-ea"/>
          <a:cs typeface="+mn-cs"/>
        </a:defRPr>
      </a:lvl9pPr>
    </p:bodyStyle>
    <p:otherStyle>
      <a:defPPr>
        <a:defRPr lang="ru-RU"/>
      </a:defPPr>
      <a:lvl1pPr marL="0" algn="l" defTabSz="607470" rtl="0" eaLnBrk="1" latinLnBrk="0" hangingPunct="1">
        <a:defRPr sz="1196" kern="1200">
          <a:solidFill>
            <a:schemeClr val="tx1"/>
          </a:solidFill>
          <a:latin typeface="+mn-lt"/>
          <a:ea typeface="+mn-ea"/>
          <a:cs typeface="+mn-cs"/>
        </a:defRPr>
      </a:lvl1pPr>
      <a:lvl2pPr marL="303735" algn="l" defTabSz="607470" rtl="0" eaLnBrk="1" latinLnBrk="0" hangingPunct="1">
        <a:defRPr sz="1196" kern="1200">
          <a:solidFill>
            <a:schemeClr val="tx1"/>
          </a:solidFill>
          <a:latin typeface="+mn-lt"/>
          <a:ea typeface="+mn-ea"/>
          <a:cs typeface="+mn-cs"/>
        </a:defRPr>
      </a:lvl2pPr>
      <a:lvl3pPr marL="607470" algn="l" defTabSz="607470" rtl="0" eaLnBrk="1" latinLnBrk="0" hangingPunct="1">
        <a:defRPr sz="1196" kern="1200">
          <a:solidFill>
            <a:schemeClr val="tx1"/>
          </a:solidFill>
          <a:latin typeface="+mn-lt"/>
          <a:ea typeface="+mn-ea"/>
          <a:cs typeface="+mn-cs"/>
        </a:defRPr>
      </a:lvl3pPr>
      <a:lvl4pPr marL="911204" algn="l" defTabSz="607470" rtl="0" eaLnBrk="1" latinLnBrk="0" hangingPunct="1">
        <a:defRPr sz="1196" kern="1200">
          <a:solidFill>
            <a:schemeClr val="tx1"/>
          </a:solidFill>
          <a:latin typeface="+mn-lt"/>
          <a:ea typeface="+mn-ea"/>
          <a:cs typeface="+mn-cs"/>
        </a:defRPr>
      </a:lvl4pPr>
      <a:lvl5pPr marL="1214939" algn="l" defTabSz="607470" rtl="0" eaLnBrk="1" latinLnBrk="0" hangingPunct="1">
        <a:defRPr sz="1196" kern="1200">
          <a:solidFill>
            <a:schemeClr val="tx1"/>
          </a:solidFill>
          <a:latin typeface="+mn-lt"/>
          <a:ea typeface="+mn-ea"/>
          <a:cs typeface="+mn-cs"/>
        </a:defRPr>
      </a:lvl5pPr>
      <a:lvl6pPr marL="1518674" algn="l" defTabSz="607470" rtl="0" eaLnBrk="1" latinLnBrk="0" hangingPunct="1">
        <a:defRPr sz="1196" kern="1200">
          <a:solidFill>
            <a:schemeClr val="tx1"/>
          </a:solidFill>
          <a:latin typeface="+mn-lt"/>
          <a:ea typeface="+mn-ea"/>
          <a:cs typeface="+mn-cs"/>
        </a:defRPr>
      </a:lvl6pPr>
      <a:lvl7pPr marL="1822409" algn="l" defTabSz="607470" rtl="0" eaLnBrk="1" latinLnBrk="0" hangingPunct="1">
        <a:defRPr sz="1196" kern="1200">
          <a:solidFill>
            <a:schemeClr val="tx1"/>
          </a:solidFill>
          <a:latin typeface="+mn-lt"/>
          <a:ea typeface="+mn-ea"/>
          <a:cs typeface="+mn-cs"/>
        </a:defRPr>
      </a:lvl7pPr>
      <a:lvl8pPr marL="2126142" algn="l" defTabSz="607470" rtl="0" eaLnBrk="1" latinLnBrk="0" hangingPunct="1">
        <a:defRPr sz="1196" kern="1200">
          <a:solidFill>
            <a:schemeClr val="tx1"/>
          </a:solidFill>
          <a:latin typeface="+mn-lt"/>
          <a:ea typeface="+mn-ea"/>
          <a:cs typeface="+mn-cs"/>
        </a:defRPr>
      </a:lvl8pPr>
      <a:lvl9pPr marL="2429877" algn="l" defTabSz="607470" rtl="0" eaLnBrk="1" latinLnBrk="0" hangingPunct="1">
        <a:defRPr sz="119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Прямоугольник 12"/>
          <p:cNvSpPr>
            <a:spLocks noChangeArrowheads="1"/>
          </p:cNvSpPr>
          <p:nvPr/>
        </p:nvSpPr>
        <p:spPr bwMode="auto">
          <a:xfrm>
            <a:off x="2214563" y="2211388"/>
            <a:ext cx="7777162" cy="2120900"/>
          </a:xfrm>
          <a:prstGeom prst="rect">
            <a:avLst/>
          </a:prstGeom>
          <a:noFill/>
          <a:ln>
            <a:noFill/>
          </a:ln>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fontAlgn="auto" hangingPunct="1">
              <a:spcBef>
                <a:spcPct val="0"/>
              </a:spcBef>
              <a:spcAft>
                <a:spcPts val="0"/>
              </a:spcAft>
              <a:buNone/>
              <a:defRPr/>
            </a:pPr>
            <a:endParaRPr lang="ru-RU" altLang="ru-RU" sz="2097" b="1" dirty="0">
              <a:solidFill>
                <a:srgbClr val="C00000"/>
              </a:solidFill>
              <a:latin typeface="Times New Roman" pitchFamily="18" charset="0"/>
              <a:cs typeface="Times New Roman" pitchFamily="18" charset="0"/>
            </a:endParaRPr>
          </a:p>
          <a:p>
            <a:pPr algn="ctr" eaLnBrk="1" fontAlgn="auto" hangingPunct="1">
              <a:spcBef>
                <a:spcPct val="0"/>
              </a:spcBef>
              <a:spcAft>
                <a:spcPts val="0"/>
              </a:spcAft>
              <a:buNone/>
              <a:defRPr/>
            </a:pPr>
            <a:endParaRPr lang="ru-RU" altLang="ru-RU" sz="2097" b="1" dirty="0">
              <a:solidFill>
                <a:srgbClr val="C00000"/>
              </a:solidFill>
              <a:latin typeface="Times New Roman" pitchFamily="18" charset="0"/>
              <a:cs typeface="Times New Roman" pitchFamily="18" charset="0"/>
            </a:endParaRPr>
          </a:p>
          <a:p>
            <a:pPr algn="ctr" eaLnBrk="1" fontAlgn="auto" hangingPunct="1">
              <a:spcBef>
                <a:spcPct val="0"/>
              </a:spcBef>
              <a:spcAft>
                <a:spcPts val="0"/>
              </a:spcAft>
              <a:buNone/>
              <a:defRPr/>
            </a:pPr>
            <a:endParaRPr lang="ru-RU" altLang="ru-RU" sz="2097" b="1" dirty="0">
              <a:solidFill>
                <a:srgbClr val="C00000"/>
              </a:solidFill>
              <a:latin typeface="Times New Roman" pitchFamily="18" charset="0"/>
              <a:cs typeface="Times New Roman" pitchFamily="18" charset="0"/>
            </a:endParaRPr>
          </a:p>
          <a:p>
            <a:pPr algn="ctr" eaLnBrk="1" fontAlgn="auto" hangingPunct="1">
              <a:spcBef>
                <a:spcPct val="0"/>
              </a:spcBef>
              <a:spcAft>
                <a:spcPts val="0"/>
              </a:spcAft>
              <a:buNone/>
              <a:defRPr/>
            </a:pPr>
            <a:endParaRPr lang="ru-RU" altLang="ru-RU" sz="2097" b="1" dirty="0">
              <a:solidFill>
                <a:srgbClr val="C00000"/>
              </a:solidFill>
              <a:latin typeface="Times New Roman" pitchFamily="18" charset="0"/>
              <a:cs typeface="Times New Roman" pitchFamily="18" charset="0"/>
            </a:endParaRPr>
          </a:p>
          <a:p>
            <a:pPr algn="ctr" eaLnBrk="1" fontAlgn="auto" hangingPunct="1">
              <a:spcBef>
                <a:spcPct val="0"/>
              </a:spcBef>
              <a:spcAft>
                <a:spcPts val="0"/>
              </a:spcAft>
              <a:buNone/>
              <a:defRPr/>
            </a:pPr>
            <a:endParaRPr lang="ru-RU" altLang="ru-RU" sz="2097" b="1" dirty="0">
              <a:solidFill>
                <a:srgbClr val="C00000"/>
              </a:solidFill>
              <a:latin typeface="Times New Roman" pitchFamily="18" charset="0"/>
              <a:cs typeface="Times New Roman" pitchFamily="18" charset="0"/>
            </a:endParaRPr>
          </a:p>
          <a:p>
            <a:pPr algn="ctr" eaLnBrk="1" fontAlgn="auto" hangingPunct="1">
              <a:spcBef>
                <a:spcPct val="0"/>
              </a:spcBef>
              <a:spcAft>
                <a:spcPts val="0"/>
              </a:spcAft>
              <a:buNone/>
              <a:defRPr/>
            </a:pPr>
            <a:endParaRPr lang="ru-RU" altLang="ru-RU" sz="1348" b="1" dirty="0">
              <a:solidFill>
                <a:srgbClr val="C00000"/>
              </a:solidFill>
              <a:latin typeface="Times New Roman" pitchFamily="18" charset="0"/>
              <a:cs typeface="Times New Roman" pitchFamily="18" charset="0"/>
            </a:endParaRPr>
          </a:p>
          <a:p>
            <a:pPr algn="ctr" eaLnBrk="1" fontAlgn="auto" hangingPunct="1">
              <a:spcBef>
                <a:spcPct val="0"/>
              </a:spcBef>
              <a:spcAft>
                <a:spcPts val="0"/>
              </a:spcAft>
              <a:buNone/>
              <a:defRPr/>
            </a:pPr>
            <a:endParaRPr lang="ru-RU" altLang="ru-RU" sz="1348" b="1" dirty="0">
              <a:solidFill>
                <a:srgbClr val="C00000"/>
              </a:solidFill>
              <a:latin typeface="Times New Roman" pitchFamily="18" charset="0"/>
              <a:cs typeface="Times New Roman" pitchFamily="18" charset="0"/>
            </a:endParaRPr>
          </a:p>
        </p:txBody>
      </p:sp>
      <p:sp>
        <p:nvSpPr>
          <p:cNvPr id="2" name="Прямоугольник 1"/>
          <p:cNvSpPr>
            <a:spLocks noChangeArrowheads="1"/>
          </p:cNvSpPr>
          <p:nvPr/>
        </p:nvSpPr>
        <p:spPr bwMode="auto">
          <a:xfrm>
            <a:off x="1847528" y="1988840"/>
            <a:ext cx="8856984"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ru-RU" altLang="ru-RU" sz="3200" b="1" dirty="0" smtClean="0">
                <a:latin typeface="Times New Roman" panose="02020603050405020304" pitchFamily="18" charset="0"/>
                <a:cs typeface="Times New Roman" panose="02020603050405020304" pitchFamily="18" charset="0"/>
              </a:rPr>
              <a:t>О порядке сохранения и присвоения классных чинов</a:t>
            </a:r>
            <a:r>
              <a:rPr lang="ru-RU" altLang="ru-RU" sz="3200" b="1" dirty="0" smtClean="0">
                <a:latin typeface="Times New Roman" panose="02020603050405020304" pitchFamily="18" charset="0"/>
                <a:cs typeface="Times New Roman" panose="02020603050405020304" pitchFamily="18" charset="0"/>
              </a:rPr>
              <a:t/>
            </a:r>
            <a:br>
              <a:rPr lang="ru-RU" altLang="ru-RU" sz="3200" b="1" dirty="0" smtClean="0">
                <a:latin typeface="Times New Roman" panose="02020603050405020304" pitchFamily="18" charset="0"/>
                <a:cs typeface="Times New Roman" panose="02020603050405020304" pitchFamily="18" charset="0"/>
              </a:rPr>
            </a:br>
            <a:r>
              <a:rPr lang="ru-RU" altLang="ru-RU" sz="3200" b="1" dirty="0" smtClean="0">
                <a:latin typeface="Times New Roman" panose="02020603050405020304" pitchFamily="18" charset="0"/>
                <a:cs typeface="Times New Roman" panose="02020603050405020304" pitchFamily="18" charset="0"/>
              </a:rPr>
              <a:t>государственной </a:t>
            </a:r>
            <a:r>
              <a:rPr lang="ru-RU" altLang="ru-RU" sz="3200" b="1" smtClean="0">
                <a:latin typeface="Times New Roman" panose="02020603050405020304" pitchFamily="18" charset="0"/>
                <a:cs typeface="Times New Roman" panose="02020603050405020304" pitchFamily="18" charset="0"/>
              </a:rPr>
              <a:t>гражданской служащих Тверской </a:t>
            </a:r>
            <a:r>
              <a:rPr lang="ru-RU" altLang="ru-RU" sz="3200" b="1" dirty="0" smtClean="0">
                <a:latin typeface="Times New Roman" panose="02020603050405020304" pitchFamily="18" charset="0"/>
                <a:cs typeface="Times New Roman" panose="02020603050405020304" pitchFamily="18" charset="0"/>
              </a:rPr>
              <a:t>области</a:t>
            </a:r>
            <a:endParaRPr lang="ru-RU" altLang="ru-RU" sz="3200" b="1" dirty="0">
              <a:latin typeface="Times New Roman" panose="02020603050405020304" pitchFamily="18" charset="0"/>
              <a:cs typeface="Times New Roman" panose="02020603050405020304" pitchFamily="18" charset="0"/>
            </a:endParaRPr>
          </a:p>
        </p:txBody>
      </p:sp>
      <p:sp>
        <p:nvSpPr>
          <p:cNvPr id="18" name="Прямоугольник 17"/>
          <p:cNvSpPr/>
          <p:nvPr/>
        </p:nvSpPr>
        <p:spPr>
          <a:xfrm>
            <a:off x="1055440" y="240453"/>
            <a:ext cx="5939630" cy="400110"/>
          </a:xfrm>
          <a:prstGeom prst="rect">
            <a:avLst/>
          </a:prstGeom>
        </p:spPr>
        <p:txBody>
          <a:bodyPr wrap="square">
            <a:spAutoFit/>
          </a:bodyPr>
          <a:lstStyle/>
          <a:p>
            <a:pPr eaLnBrk="1" fontAlgn="auto" hangingPunct="1">
              <a:spcBef>
                <a:spcPts val="0"/>
              </a:spcBef>
              <a:spcAft>
                <a:spcPts val="0"/>
              </a:spcAft>
              <a:defRPr/>
            </a:pPr>
            <a:r>
              <a:rPr lang="ru-RU" sz="2000" b="1" dirty="0" smtClean="0">
                <a:solidFill>
                  <a:srgbClr val="CCAF0A">
                    <a:lumMod val="75000"/>
                  </a:srgbClr>
                </a:solidFill>
                <a:latin typeface="Times New Roman" pitchFamily="18" charset="0"/>
                <a:cs typeface="Times New Roman" pitchFamily="18" charset="0"/>
              </a:rPr>
              <a:t>ПРАВИТЕЛЬСТВО ТВЕРСКОЙ ОБЛАСТИ</a:t>
            </a:r>
            <a:endParaRPr lang="ru-RU" sz="2000" b="1" dirty="0">
              <a:solidFill>
                <a:srgbClr val="CCAF0A">
                  <a:lumMod val="75000"/>
                </a:srgbClr>
              </a:solidFill>
              <a:latin typeface="Times New Roman" pitchFamily="18" charset="0"/>
              <a:cs typeface="Times New Roman" pitchFamily="18" charset="0"/>
            </a:endParaRPr>
          </a:p>
        </p:txBody>
      </p:sp>
      <p:sp>
        <p:nvSpPr>
          <p:cNvPr id="21" name="Прямоугольник 15"/>
          <p:cNvSpPr>
            <a:spLocks noChangeArrowheads="1"/>
          </p:cNvSpPr>
          <p:nvPr/>
        </p:nvSpPr>
        <p:spPr bwMode="auto">
          <a:xfrm>
            <a:off x="4871864" y="5877272"/>
            <a:ext cx="3024336" cy="646331"/>
          </a:xfrm>
          <a:prstGeom prst="rect">
            <a:avLst/>
          </a:prstGeom>
          <a:noFill/>
          <a:ln>
            <a:noFill/>
          </a:ln>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fontAlgn="auto" hangingPunct="1">
              <a:spcBef>
                <a:spcPct val="0"/>
              </a:spcBef>
              <a:spcAft>
                <a:spcPts val="0"/>
              </a:spcAft>
              <a:buNone/>
              <a:defRPr/>
            </a:pPr>
            <a:r>
              <a:rPr lang="ru-RU" altLang="ru-RU" sz="1800" b="1" dirty="0">
                <a:solidFill>
                  <a:srgbClr val="CCAF0A">
                    <a:lumMod val="75000"/>
                  </a:srgbClr>
                </a:solidFill>
                <a:latin typeface="Times New Roman" pitchFamily="18" charset="0"/>
                <a:cs typeface="Times New Roman" pitchFamily="18" charset="0"/>
              </a:rPr>
              <a:t>г. Тверь</a:t>
            </a:r>
          </a:p>
          <a:p>
            <a:pPr algn="ctr" eaLnBrk="1" fontAlgn="auto" hangingPunct="1">
              <a:spcBef>
                <a:spcPct val="0"/>
              </a:spcBef>
              <a:spcAft>
                <a:spcPts val="0"/>
              </a:spcAft>
              <a:buNone/>
              <a:defRPr/>
            </a:pPr>
            <a:r>
              <a:rPr lang="ru-RU" altLang="ru-RU" sz="1800" b="1" dirty="0" smtClean="0">
                <a:solidFill>
                  <a:srgbClr val="CCAF0A">
                    <a:lumMod val="75000"/>
                  </a:srgbClr>
                </a:solidFill>
                <a:latin typeface="Times New Roman" pitchFamily="18" charset="0"/>
                <a:cs typeface="Times New Roman" pitchFamily="18" charset="0"/>
              </a:rPr>
              <a:t>17 июля 2020 </a:t>
            </a:r>
            <a:r>
              <a:rPr lang="ru-RU" altLang="ru-RU" sz="1800" b="1" dirty="0">
                <a:solidFill>
                  <a:srgbClr val="CCAF0A">
                    <a:lumMod val="75000"/>
                  </a:srgbClr>
                </a:solidFill>
                <a:latin typeface="Times New Roman" pitchFamily="18" charset="0"/>
                <a:cs typeface="Times New Roman" pitchFamily="18" charset="0"/>
              </a:rPr>
              <a:t>года</a:t>
            </a:r>
          </a:p>
        </p:txBody>
      </p:sp>
      <p:pic>
        <p:nvPicPr>
          <p:cNvPr id="7" name="Рисунок 1"/>
          <p:cNvPicPr>
            <a:picLocks noChangeAspect="1" noChangeArrowheads="1"/>
          </p:cNvPicPr>
          <p:nvPr/>
        </p:nvPicPr>
        <p:blipFill>
          <a:blip r:embed="rId3" cstate="print">
            <a:lum contrast="12000"/>
          </a:blip>
          <a:srcRect l="5005"/>
          <a:stretch>
            <a:fillRect/>
          </a:stretch>
        </p:blipFill>
        <p:spPr bwMode="auto">
          <a:xfrm>
            <a:off x="191344" y="125154"/>
            <a:ext cx="756000" cy="938483"/>
          </a:xfrm>
          <a:prstGeom prst="rect">
            <a:avLst/>
          </a:prstGeom>
          <a:noFill/>
        </p:spPr>
      </p:pic>
    </p:spTree>
    <p:extLst>
      <p:ext uri="{BB962C8B-B14F-4D97-AF65-F5344CB8AC3E}">
        <p14:creationId xmlns:p14="http://schemas.microsoft.com/office/powerpoint/2010/main" val="2303358653"/>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a:xfrm>
            <a:off x="9912424" y="6381328"/>
            <a:ext cx="2057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1937B6-D7D2-40B4-A86C-857397AF1E14}" type="slidenum">
              <a:rPr kumimoji="0" lang="ru-RU" sz="14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ru-RU"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8" name="Рисунок 1"/>
          <p:cNvPicPr>
            <a:picLocks noChangeAspect="1" noChangeArrowheads="1"/>
          </p:cNvPicPr>
          <p:nvPr/>
        </p:nvPicPr>
        <p:blipFill>
          <a:blip r:embed="rId3" cstate="print">
            <a:lum contrast="12000"/>
          </a:blip>
          <a:srcRect l="5005"/>
          <a:stretch>
            <a:fillRect/>
          </a:stretch>
        </p:blipFill>
        <p:spPr bwMode="auto">
          <a:xfrm>
            <a:off x="191344" y="125154"/>
            <a:ext cx="756000" cy="938483"/>
          </a:xfrm>
          <a:prstGeom prst="rect">
            <a:avLst/>
          </a:prstGeom>
          <a:noFill/>
        </p:spPr>
      </p:pic>
      <p:sp>
        <p:nvSpPr>
          <p:cNvPr id="10" name="Прямоугольник 17"/>
          <p:cNvSpPr>
            <a:spLocks noChangeArrowheads="1"/>
          </p:cNvSpPr>
          <p:nvPr/>
        </p:nvSpPr>
        <p:spPr bwMode="auto">
          <a:xfrm>
            <a:off x="2869208" y="394340"/>
            <a:ext cx="76057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ru-RU" altLang="ru-RU" sz="2000" b="1" dirty="0" smtClean="0">
                <a:solidFill>
                  <a:srgbClr val="CCAF0A">
                    <a:lumMod val="75000"/>
                  </a:srgbClr>
                </a:solidFill>
                <a:latin typeface="Times New Roman" pitchFamily="18" charset="0"/>
                <a:cs typeface="Times New Roman" pitchFamily="18" charset="0"/>
              </a:rPr>
              <a:t>ПРАВОВОЕ РЕГУЛИРОВАНИЕ </a:t>
            </a:r>
            <a:endParaRPr lang="ru-RU" altLang="ru-RU" sz="2000" b="1" dirty="0">
              <a:solidFill>
                <a:srgbClr val="CCAF0A">
                  <a:lumMod val="75000"/>
                </a:srgbClr>
              </a:solidFill>
              <a:latin typeface="Times New Roman" pitchFamily="18" charset="0"/>
              <a:cs typeface="Times New Roman" pitchFamily="18" charset="0"/>
            </a:endParaRPr>
          </a:p>
        </p:txBody>
      </p:sp>
      <p:sp>
        <p:nvSpPr>
          <p:cNvPr id="14" name="Rectangle 7"/>
          <p:cNvSpPr>
            <a:spLocks noGrp="1" noChangeArrowheads="1"/>
          </p:cNvSpPr>
          <p:nvPr>
            <p:ph idx="1"/>
          </p:nvPr>
        </p:nvSpPr>
        <p:spPr>
          <a:xfrm>
            <a:off x="1847528" y="1268760"/>
            <a:ext cx="9073008" cy="5140325"/>
          </a:xfrm>
        </p:spPr>
        <p:txBody>
          <a:bodyPr/>
          <a:lstStyle/>
          <a:p>
            <a:pPr marL="342900" lvl="0" indent="-342900" defTabSz="914400" eaLnBrk="1" hangingPunct="1">
              <a:buClr>
                <a:srgbClr val="CCCC99"/>
              </a:buClr>
              <a:buSzPct val="90000"/>
              <a:buNone/>
            </a:pPr>
            <a:r>
              <a:rPr lang="ru-RU" sz="2000" b="1" u="sng" kern="0" dirty="0">
                <a:solidFill>
                  <a:srgbClr val="003366"/>
                </a:solidFill>
                <a:latin typeface="Arial"/>
              </a:rPr>
              <a:t>Федеральное законодательство</a:t>
            </a:r>
          </a:p>
          <a:p>
            <a:pPr marL="342900" lvl="0" indent="-342900" defTabSz="914400" eaLnBrk="1" hangingPunct="1">
              <a:buClr>
                <a:srgbClr val="CCCC99"/>
              </a:buClr>
              <a:buSzPct val="90000"/>
              <a:buFontTx/>
              <a:buChar char="-"/>
            </a:pPr>
            <a:endParaRPr lang="ru-RU" sz="800" b="1" kern="0" dirty="0">
              <a:solidFill>
                <a:srgbClr val="003366"/>
              </a:solidFill>
              <a:latin typeface="Arial"/>
            </a:endParaRPr>
          </a:p>
          <a:p>
            <a:pPr marL="342900" lvl="0" indent="-342900" defTabSz="914400" eaLnBrk="1" hangingPunct="1">
              <a:buClr>
                <a:srgbClr val="CCCC99"/>
              </a:buClr>
              <a:buSzPct val="90000"/>
              <a:buNone/>
            </a:pPr>
            <a:r>
              <a:rPr lang="ru-RU" sz="2000" b="1" kern="0" dirty="0">
                <a:solidFill>
                  <a:srgbClr val="003366"/>
                </a:solidFill>
                <a:latin typeface="Arial"/>
              </a:rPr>
              <a:t> -    Федеральный закон от 27.07.2004 № 79-ФЗ «О государственной гражданской службе Российской Федерации»</a:t>
            </a:r>
          </a:p>
          <a:p>
            <a:pPr marL="342900" lvl="0" indent="-342900" defTabSz="914400" eaLnBrk="1" hangingPunct="1">
              <a:buClr>
                <a:srgbClr val="CCCC99"/>
              </a:buClr>
              <a:buSzPct val="90000"/>
              <a:buFontTx/>
              <a:buChar char="-"/>
            </a:pPr>
            <a:endParaRPr lang="ru-RU" sz="800" b="1" kern="0" dirty="0">
              <a:solidFill>
                <a:srgbClr val="003366"/>
              </a:solidFill>
              <a:latin typeface="Arial"/>
            </a:endParaRPr>
          </a:p>
          <a:p>
            <a:pPr marL="342900" lvl="0" indent="-342900" algn="just" defTabSz="914400" eaLnBrk="1" hangingPunct="1">
              <a:buClr>
                <a:srgbClr val="003366"/>
              </a:buClr>
              <a:buSzPct val="90000"/>
              <a:buNone/>
            </a:pPr>
            <a:r>
              <a:rPr lang="ru-RU" sz="2000" b="1" kern="0" dirty="0">
                <a:solidFill>
                  <a:srgbClr val="003366"/>
                </a:solidFill>
                <a:latin typeface="Arial"/>
              </a:rPr>
              <a:t> - Указ Президента Российской Федерации от 01.02.2005                 </a:t>
            </a:r>
            <a:r>
              <a:rPr lang="ru-RU" sz="2000" b="1" kern="0" dirty="0" smtClean="0">
                <a:solidFill>
                  <a:srgbClr val="003366"/>
                </a:solidFill>
                <a:latin typeface="Arial"/>
              </a:rPr>
              <a:t>        № </a:t>
            </a:r>
            <a:r>
              <a:rPr lang="ru-RU" sz="2000" b="1" kern="0" dirty="0">
                <a:solidFill>
                  <a:srgbClr val="003366"/>
                </a:solidFill>
                <a:latin typeface="Arial"/>
              </a:rPr>
              <a:t>113 «О порядке присвоения и сохранения классных чинов государственной гражданской службы Российской Федерации федеральным государственным гражданским служащим»</a:t>
            </a:r>
          </a:p>
          <a:p>
            <a:pPr marL="342900" lvl="0" indent="-342900" algn="just" defTabSz="914400" eaLnBrk="1" hangingPunct="1">
              <a:buClr>
                <a:srgbClr val="003366"/>
              </a:buClr>
              <a:buSzPct val="90000"/>
              <a:buNone/>
            </a:pPr>
            <a:endParaRPr lang="ru-RU" sz="800" b="1" kern="0" dirty="0">
              <a:solidFill>
                <a:srgbClr val="003366"/>
              </a:solidFill>
              <a:latin typeface="Arial"/>
            </a:endParaRPr>
          </a:p>
          <a:p>
            <a:pPr marL="342900" lvl="0" indent="-342900" algn="just" defTabSz="914400" eaLnBrk="1" hangingPunct="1">
              <a:buClr>
                <a:srgbClr val="003366"/>
              </a:buClr>
              <a:buSzPct val="90000"/>
              <a:buNone/>
            </a:pPr>
            <a:r>
              <a:rPr lang="ru-RU" sz="2000" b="1" kern="0" dirty="0">
                <a:solidFill>
                  <a:srgbClr val="002060"/>
                </a:solidFill>
                <a:latin typeface="Arial"/>
              </a:rPr>
              <a:t>-   Указ Президента РФ от 01.02.2005 №111 «О порядке сдачи квалификационного экзамена государственными гражданскими служащими Российской Федерации и оценки их знаний, навыков и умений (профессионального опыта)»</a:t>
            </a:r>
            <a:endParaRPr lang="ru-RU" sz="2000" b="1" kern="0" dirty="0">
              <a:solidFill>
                <a:srgbClr val="003366"/>
              </a:solidFill>
              <a:latin typeface="Arial"/>
            </a:endParaRPr>
          </a:p>
          <a:p>
            <a:pPr eaLnBrk="1" hangingPunct="1">
              <a:buFont typeface="Wingdings" pitchFamily="2" charset="2"/>
              <a:buNone/>
            </a:pPr>
            <a:endParaRPr lang="ru-RU" sz="2200" b="1" dirty="0" smtClean="0">
              <a:solidFill>
                <a:srgbClr val="003366"/>
              </a:solidFill>
            </a:endParaRPr>
          </a:p>
        </p:txBody>
      </p:sp>
    </p:spTree>
    <p:extLst>
      <p:ext uri="{BB962C8B-B14F-4D97-AF65-F5344CB8AC3E}">
        <p14:creationId xmlns:p14="http://schemas.microsoft.com/office/powerpoint/2010/main" val="2012682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Прямоугольник 12"/>
          <p:cNvSpPr>
            <a:spLocks noChangeArrowheads="1"/>
          </p:cNvSpPr>
          <p:nvPr/>
        </p:nvSpPr>
        <p:spPr bwMode="auto">
          <a:xfrm>
            <a:off x="1532239" y="411677"/>
            <a:ext cx="103302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ru-RU" altLang="ru-RU" sz="2000" b="1" dirty="0" smtClean="0">
                <a:solidFill>
                  <a:srgbClr val="CCAF0A">
                    <a:lumMod val="75000"/>
                  </a:srgbClr>
                </a:solidFill>
                <a:latin typeface="Times New Roman" pitchFamily="18" charset="0"/>
                <a:cs typeface="Times New Roman" pitchFamily="18" charset="0"/>
              </a:rPr>
              <a:t>ЦЕЛЬ, ВИДЫ И ПЕРИОДИЧНОСТЬ АТТЕСТАЦИИ</a:t>
            </a:r>
            <a:endParaRPr lang="ru-RU" altLang="ru-RU" sz="2000" b="1" dirty="0">
              <a:solidFill>
                <a:srgbClr val="CCAF0A">
                  <a:lumMod val="75000"/>
                </a:srgbClr>
              </a:solidFill>
              <a:latin typeface="Times New Roman" pitchFamily="18" charset="0"/>
              <a:cs typeface="Times New Roman" pitchFamily="18" charset="0"/>
            </a:endParaRPr>
          </a:p>
        </p:txBody>
      </p:sp>
      <p:pic>
        <p:nvPicPr>
          <p:cNvPr id="7" name="Рисунок 1"/>
          <p:cNvPicPr>
            <a:picLocks noChangeAspect="1" noChangeArrowheads="1"/>
          </p:cNvPicPr>
          <p:nvPr/>
        </p:nvPicPr>
        <p:blipFill>
          <a:blip r:embed="rId3" cstate="print">
            <a:lum contrast="12000"/>
          </a:blip>
          <a:srcRect l="5005"/>
          <a:stretch>
            <a:fillRect/>
          </a:stretch>
        </p:blipFill>
        <p:spPr bwMode="auto">
          <a:xfrm>
            <a:off x="191344" y="125154"/>
            <a:ext cx="756000" cy="938483"/>
          </a:xfrm>
          <a:prstGeom prst="rect">
            <a:avLst/>
          </a:prstGeom>
          <a:noFill/>
        </p:spPr>
      </p:pic>
      <p:sp>
        <p:nvSpPr>
          <p:cNvPr id="4" name="Номер слайда 3"/>
          <p:cNvSpPr>
            <a:spLocks noGrp="1"/>
          </p:cNvSpPr>
          <p:nvPr>
            <p:ph type="sldNum" sz="quarter" idx="12"/>
          </p:nvPr>
        </p:nvSpPr>
        <p:spPr>
          <a:xfrm>
            <a:off x="9120336" y="6381328"/>
            <a:ext cx="2846916" cy="365125"/>
          </a:xfrm>
        </p:spPr>
        <p:txBody>
          <a:bodyPr/>
          <a:lstStyle/>
          <a:p>
            <a:pPr>
              <a:defRPr/>
            </a:pPr>
            <a:fld id="{0915096C-1EF5-4776-B666-80E383B749FA}" type="slidenum">
              <a:rPr lang="ru-RU" sz="1400" smtClean="0">
                <a:solidFill>
                  <a:schemeClr val="tx1"/>
                </a:solidFill>
                <a:latin typeface="Times New Roman" panose="02020603050405020304" pitchFamily="18" charset="0"/>
                <a:cs typeface="Times New Roman" panose="02020603050405020304" pitchFamily="18" charset="0"/>
              </a:rPr>
              <a:pPr>
                <a:defRPr/>
              </a:pPr>
              <a:t>3</a:t>
            </a:fld>
            <a:endParaRPr lang="ru-RU" sz="1400" dirty="0">
              <a:solidFill>
                <a:schemeClr val="tx1"/>
              </a:solidFill>
              <a:latin typeface="Times New Roman" panose="02020603050405020304" pitchFamily="18" charset="0"/>
              <a:cs typeface="Times New Roman" panose="02020603050405020304" pitchFamily="18" charset="0"/>
            </a:endParaRPr>
          </a:p>
        </p:txBody>
      </p:sp>
      <p:sp>
        <p:nvSpPr>
          <p:cNvPr id="12" name="Rectangle 3"/>
          <p:cNvSpPr txBox="1">
            <a:spLocks noChangeArrowheads="1"/>
          </p:cNvSpPr>
          <p:nvPr/>
        </p:nvSpPr>
        <p:spPr>
          <a:xfrm>
            <a:off x="1199456" y="1052736"/>
            <a:ext cx="10009112" cy="5257800"/>
          </a:xfrm>
          <a:prstGeom prst="rect">
            <a:avLst/>
          </a:prstGeom>
        </p:spPr>
        <p:txBody>
          <a:bodyPr/>
          <a:lstStyle/>
          <a:p>
            <a:pPr marL="342900" lvl="0" indent="-342900" defTabSz="914400" eaLnBrk="1" hangingPunct="1">
              <a:buClr>
                <a:srgbClr val="CCCC99"/>
              </a:buClr>
              <a:buSzPct val="90000"/>
              <a:buNone/>
            </a:pPr>
            <a:r>
              <a:rPr lang="ru-RU" sz="2400" b="1" u="sng" kern="0" dirty="0" smtClean="0">
                <a:solidFill>
                  <a:srgbClr val="003366"/>
                </a:solidFill>
                <a:latin typeface="Arial"/>
              </a:rPr>
              <a:t>Региональное законодательство</a:t>
            </a:r>
            <a:endParaRPr lang="ru-RU" sz="2400" b="1" u="sng" kern="0" dirty="0">
              <a:solidFill>
                <a:srgbClr val="003366"/>
              </a:solidFill>
              <a:latin typeface="Arial"/>
            </a:endParaRPr>
          </a:p>
        </p:txBody>
      </p:sp>
      <p:sp>
        <p:nvSpPr>
          <p:cNvPr id="2" name="Прямоугольник 1"/>
          <p:cNvSpPr/>
          <p:nvPr/>
        </p:nvSpPr>
        <p:spPr>
          <a:xfrm>
            <a:off x="1199456" y="1556792"/>
            <a:ext cx="10225136" cy="3834896"/>
          </a:xfrm>
          <a:prstGeom prst="rect">
            <a:avLst/>
          </a:prstGeom>
        </p:spPr>
        <p:txBody>
          <a:bodyPr wrap="square">
            <a:spAutoFit/>
          </a:bodyPr>
          <a:lstStyle/>
          <a:p>
            <a:pPr marL="342900" lvl="0" indent="-342900" algn="just" eaLnBrk="1" hangingPunct="1">
              <a:spcBef>
                <a:spcPct val="20000"/>
              </a:spcBef>
              <a:buClr>
                <a:srgbClr val="CCCC99"/>
              </a:buClr>
              <a:buSzPct val="90000"/>
            </a:pPr>
            <a:r>
              <a:rPr lang="ru-RU" sz="2000" kern="0" dirty="0">
                <a:solidFill>
                  <a:srgbClr val="003366"/>
                </a:solidFill>
                <a:latin typeface="Arial"/>
              </a:rPr>
              <a:t>-  </a:t>
            </a:r>
            <a:r>
              <a:rPr lang="ru-RU" sz="2000" kern="0" dirty="0" smtClean="0">
                <a:solidFill>
                  <a:srgbClr val="003366"/>
                </a:solidFill>
                <a:latin typeface="Arial"/>
              </a:rPr>
              <a:t> </a:t>
            </a:r>
            <a:r>
              <a:rPr lang="ru-RU" kern="0" dirty="0" smtClean="0">
                <a:solidFill>
                  <a:srgbClr val="003366"/>
                </a:solidFill>
                <a:latin typeface="Arial"/>
              </a:rPr>
              <a:t>Закон </a:t>
            </a:r>
            <a:r>
              <a:rPr lang="ru-RU" kern="0" dirty="0">
                <a:solidFill>
                  <a:srgbClr val="003366"/>
                </a:solidFill>
                <a:latin typeface="Arial"/>
              </a:rPr>
              <a:t>Тверской области от 21.06.2005 № 89-ЗО «О государственной гражданской службе  Тверской области» (Приложение 1)</a:t>
            </a:r>
          </a:p>
          <a:p>
            <a:pPr marL="342900" lvl="0" indent="-342900" algn="just">
              <a:spcBef>
                <a:spcPct val="20000"/>
              </a:spcBef>
              <a:buClr>
                <a:srgbClr val="CCCC99"/>
              </a:buClr>
              <a:buSzPct val="90000"/>
              <a:buFontTx/>
              <a:buChar char="-"/>
            </a:pPr>
            <a:r>
              <a:rPr lang="ru-RU" kern="0" dirty="0" smtClean="0">
                <a:solidFill>
                  <a:srgbClr val="003366"/>
                </a:solidFill>
                <a:latin typeface="Arial"/>
              </a:rPr>
              <a:t>Постановление </a:t>
            </a:r>
            <a:r>
              <a:rPr lang="ru-RU" kern="0" dirty="0">
                <a:solidFill>
                  <a:srgbClr val="003366"/>
                </a:solidFill>
                <a:latin typeface="Arial"/>
              </a:rPr>
              <a:t>Правительства Тверской области от 28.10.2011 № 164-пп</a:t>
            </a:r>
            <a:r>
              <a:rPr lang="en-US" kern="0" dirty="0">
                <a:solidFill>
                  <a:srgbClr val="003366"/>
                </a:solidFill>
                <a:latin typeface="Arial"/>
              </a:rPr>
              <a:t> </a:t>
            </a:r>
            <a:r>
              <a:rPr lang="ru-RU" kern="0" dirty="0">
                <a:solidFill>
                  <a:srgbClr val="003366"/>
                </a:solidFill>
                <a:latin typeface="Arial"/>
              </a:rPr>
              <a:t>«О Порядке организации работы по присвоению классных чинов государственной гражданской службы Тверской области государственным гражданским служащим Тверской области, замещающим должности на неопределенный срок полномочий в исполнительных органах государственной власти Тверской области</a:t>
            </a:r>
            <a:r>
              <a:rPr lang="ru-RU" kern="0" dirty="0" smtClean="0">
                <a:solidFill>
                  <a:srgbClr val="003366"/>
                </a:solidFill>
                <a:latin typeface="Arial"/>
              </a:rPr>
              <a:t>»</a:t>
            </a:r>
          </a:p>
          <a:p>
            <a:pPr marL="342900" lvl="0" indent="-342900" algn="just">
              <a:spcBef>
                <a:spcPct val="20000"/>
              </a:spcBef>
              <a:buClr>
                <a:srgbClr val="CCCC99"/>
              </a:buClr>
              <a:buSzPct val="90000"/>
              <a:buFontTx/>
              <a:buChar char="-"/>
            </a:pPr>
            <a:r>
              <a:rPr lang="ru-RU" kern="0" dirty="0" smtClean="0">
                <a:solidFill>
                  <a:srgbClr val="003366"/>
                </a:solidFill>
                <a:latin typeface="Arial"/>
              </a:rPr>
              <a:t>Постановление </a:t>
            </a:r>
            <a:r>
              <a:rPr lang="ru-RU" kern="0" dirty="0">
                <a:solidFill>
                  <a:srgbClr val="003366"/>
                </a:solidFill>
                <a:latin typeface="Arial"/>
              </a:rPr>
              <a:t>Губернатора Тверской области от 27.10 2011 № 58-пг «О Порядке организации работы по присвоению классных чинов государственной гражданской службы Тверской области государственным гражданским служащим Тверской области, замещающим на определенный срок полномочий должности государственной гражданской службы Тверской области категории «руководители», относящиеся к высшей группе должностей государственной гражданской службы Тверской области»</a:t>
            </a:r>
          </a:p>
        </p:txBody>
      </p:sp>
    </p:spTree>
    <p:extLst>
      <p:ext uri="{BB962C8B-B14F-4D97-AF65-F5344CB8AC3E}">
        <p14:creationId xmlns:p14="http://schemas.microsoft.com/office/powerpoint/2010/main" val="74322127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Прямоугольник 12"/>
          <p:cNvSpPr>
            <a:spLocks noChangeArrowheads="1"/>
          </p:cNvSpPr>
          <p:nvPr/>
        </p:nvSpPr>
        <p:spPr bwMode="auto">
          <a:xfrm>
            <a:off x="1199456" y="404664"/>
            <a:ext cx="103302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ru-RU" altLang="ru-RU" sz="2000" b="1" dirty="0" smtClean="0">
                <a:solidFill>
                  <a:srgbClr val="CCAF0A">
                    <a:lumMod val="75000"/>
                  </a:srgbClr>
                </a:solidFill>
                <a:latin typeface="Times New Roman" pitchFamily="18" charset="0"/>
                <a:cs typeface="Times New Roman" pitchFamily="18" charset="0"/>
              </a:rPr>
              <a:t>ЦЕЛЬ, ПЕРИОДИЧНОСТЬ, ФОРМЫ ПРИСВОЕНИЯ КЛАССНОГО ЧИНА</a:t>
            </a:r>
            <a:endParaRPr lang="ru-RU" altLang="ru-RU" sz="2000" b="1" dirty="0">
              <a:solidFill>
                <a:srgbClr val="CCAF0A">
                  <a:lumMod val="75000"/>
                </a:srgbClr>
              </a:solidFill>
              <a:latin typeface="Times New Roman" pitchFamily="18" charset="0"/>
              <a:cs typeface="Times New Roman" pitchFamily="18" charset="0"/>
            </a:endParaRPr>
          </a:p>
        </p:txBody>
      </p:sp>
      <p:pic>
        <p:nvPicPr>
          <p:cNvPr id="7" name="Рисунок 1"/>
          <p:cNvPicPr>
            <a:picLocks noChangeAspect="1" noChangeArrowheads="1"/>
          </p:cNvPicPr>
          <p:nvPr/>
        </p:nvPicPr>
        <p:blipFill>
          <a:blip r:embed="rId3" cstate="print">
            <a:lum contrast="12000"/>
          </a:blip>
          <a:srcRect l="5005"/>
          <a:stretch>
            <a:fillRect/>
          </a:stretch>
        </p:blipFill>
        <p:spPr bwMode="auto">
          <a:xfrm>
            <a:off x="191344" y="125154"/>
            <a:ext cx="756000" cy="938483"/>
          </a:xfrm>
          <a:prstGeom prst="rect">
            <a:avLst/>
          </a:prstGeom>
          <a:noFill/>
        </p:spPr>
      </p:pic>
      <p:sp>
        <p:nvSpPr>
          <p:cNvPr id="4" name="Номер слайда 3"/>
          <p:cNvSpPr>
            <a:spLocks noGrp="1"/>
          </p:cNvSpPr>
          <p:nvPr>
            <p:ph type="sldNum" sz="quarter" idx="12"/>
          </p:nvPr>
        </p:nvSpPr>
        <p:spPr>
          <a:xfrm>
            <a:off x="9120336" y="6381328"/>
            <a:ext cx="2846916" cy="365125"/>
          </a:xfrm>
        </p:spPr>
        <p:txBody>
          <a:bodyPr/>
          <a:lstStyle/>
          <a:p>
            <a:pPr>
              <a:defRPr/>
            </a:pPr>
            <a:fld id="{0915096C-1EF5-4776-B666-80E383B749FA}" type="slidenum">
              <a:rPr lang="ru-RU" sz="1400" smtClean="0">
                <a:solidFill>
                  <a:schemeClr val="tx1"/>
                </a:solidFill>
                <a:latin typeface="Times New Roman" panose="02020603050405020304" pitchFamily="18" charset="0"/>
                <a:cs typeface="Times New Roman" panose="02020603050405020304" pitchFamily="18" charset="0"/>
              </a:rPr>
              <a:pPr>
                <a:defRPr/>
              </a:pPr>
              <a:t>4</a:t>
            </a:fld>
            <a:endParaRPr lang="ru-RU" sz="1400" dirty="0">
              <a:solidFill>
                <a:schemeClr val="tx1"/>
              </a:solidFill>
              <a:latin typeface="Times New Roman" panose="02020603050405020304" pitchFamily="18" charset="0"/>
              <a:cs typeface="Times New Roman" panose="02020603050405020304" pitchFamily="18" charset="0"/>
            </a:endParaRPr>
          </a:p>
        </p:txBody>
      </p:sp>
      <p:sp>
        <p:nvSpPr>
          <p:cNvPr id="5" name="Rectangle 3"/>
          <p:cNvSpPr txBox="1">
            <a:spLocks noChangeArrowheads="1"/>
          </p:cNvSpPr>
          <p:nvPr/>
        </p:nvSpPr>
        <p:spPr>
          <a:xfrm>
            <a:off x="1703512" y="980728"/>
            <a:ext cx="9217024" cy="5212457"/>
          </a:xfrm>
          <a:prstGeom prst="rect">
            <a:avLst/>
          </a:prstGeom>
        </p:spPr>
        <p:txBody>
          <a:bodyPr/>
          <a:lstStyle/>
          <a:p>
            <a:pPr marR="0" lvl="0" algn="l" defTabSz="606425" rtl="0" eaLnBrk="1" fontAlgn="base" latinLnBrk="0" hangingPunct="1">
              <a:lnSpc>
                <a:spcPct val="90000"/>
              </a:lnSpc>
              <a:spcBef>
                <a:spcPct val="20000"/>
              </a:spcBef>
              <a:spcAft>
                <a:spcPct val="0"/>
              </a:spcAft>
              <a:buClrTx/>
              <a:buSzTx/>
              <a:tabLst/>
              <a:defRPr/>
            </a:pPr>
            <a:r>
              <a:rPr kumimoji="0" lang="ru-RU" sz="2400" b="1" i="0" u="sng" strike="noStrike" kern="1200" cap="none" spc="0" normalizeH="0" baseline="0" noProof="0" dirty="0" smtClean="0">
                <a:ln>
                  <a:noFill/>
                </a:ln>
                <a:effectLst/>
                <a:uLnTx/>
                <a:uFillTx/>
                <a:latin typeface="Times New Roman" pitchFamily="18" charset="0"/>
                <a:cs typeface="Times New Roman" pitchFamily="18" charset="0"/>
              </a:rPr>
              <a:t>ЦЕЛЬ:</a:t>
            </a:r>
          </a:p>
          <a:p>
            <a:pPr marL="227013" marR="0" lvl="0" indent="-227013" algn="l" defTabSz="606425" rtl="0" eaLnBrk="1" fontAlgn="base" latinLnBrk="0" hangingPunct="1">
              <a:lnSpc>
                <a:spcPct val="90000"/>
              </a:lnSpc>
              <a:spcBef>
                <a:spcPct val="20000"/>
              </a:spcBef>
              <a:spcAft>
                <a:spcPct val="0"/>
              </a:spcAft>
              <a:buClrTx/>
              <a:buSzTx/>
              <a:buFont typeface="Wingdings" pitchFamily="2" charset="2"/>
              <a:buChar char="Ø"/>
              <a:tabLst/>
              <a:defRPr/>
            </a:pPr>
            <a:r>
              <a:rPr lang="ru-RU" sz="2400" b="1" dirty="0" smtClean="0">
                <a:latin typeface="Times New Roman" pitchFamily="18" charset="0"/>
                <a:cs typeface="Times New Roman" pitchFamily="18" charset="0"/>
              </a:rPr>
              <a:t>Создание условий для</a:t>
            </a:r>
            <a:endParaRPr kumimoji="0" lang="ru-RU" sz="2400" b="1" i="1"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endParaRPr>
          </a:p>
          <a:p>
            <a:pPr marL="227013" marR="0" lvl="0" indent="-227013" algn="just" defTabSz="606425" rtl="0" eaLnBrk="1" fontAlgn="base" latinLnBrk="0" hangingPunct="1">
              <a:lnSpc>
                <a:spcPct val="90000"/>
              </a:lnSpc>
              <a:spcBef>
                <a:spcPct val="20000"/>
              </a:spcBef>
              <a:spcAft>
                <a:spcPct val="0"/>
              </a:spcAft>
              <a:buClr>
                <a:srgbClr val="003366"/>
              </a:buClr>
              <a:buSzTx/>
              <a:buFont typeface="Wingdings" pitchFamily="2" charset="2"/>
              <a:buChar char="Ø"/>
              <a:tabLst/>
              <a:defRPr/>
            </a:pPr>
            <a:endParaRPr kumimoji="0" lang="ru-RU" sz="2000" b="1" i="0" u="none" strike="noStrike" kern="1200" cap="none" spc="0" normalizeH="0" baseline="0" noProof="0" dirty="0" smtClean="0">
              <a:ln>
                <a:noFill/>
              </a:ln>
              <a:effectLst/>
              <a:uLnTx/>
              <a:uFillTx/>
              <a:latin typeface="Times New Roman" pitchFamily="18" charset="0"/>
              <a:cs typeface="Times New Roman" pitchFamily="18" charset="0"/>
            </a:endParaRPr>
          </a:p>
          <a:p>
            <a:pPr marL="342900" lvl="0" indent="-342900" algn="just" eaLnBrk="1" hangingPunct="1">
              <a:spcBef>
                <a:spcPct val="20000"/>
              </a:spcBef>
              <a:buClr>
                <a:srgbClr val="003366"/>
              </a:buClr>
              <a:buSzPct val="90000"/>
              <a:buFont typeface="Wingdings" pitchFamily="2" charset="2"/>
              <a:buChar char="ü"/>
            </a:pPr>
            <a:r>
              <a:rPr lang="ru-RU" sz="2000" kern="0" dirty="0">
                <a:solidFill>
                  <a:srgbClr val="003366"/>
                </a:solidFill>
                <a:latin typeface="Arial"/>
              </a:rPr>
              <a:t>установления государственным  гражданским служащим Тверской области (далее - ГГС) оклада за классный чин,</a:t>
            </a:r>
          </a:p>
          <a:p>
            <a:pPr marL="342900" lvl="0" indent="-342900" algn="just" eaLnBrk="1" hangingPunct="1">
              <a:spcBef>
                <a:spcPct val="20000"/>
              </a:spcBef>
              <a:buClr>
                <a:srgbClr val="003366"/>
              </a:buClr>
              <a:buSzPct val="90000"/>
              <a:buFont typeface="Wingdings" pitchFamily="2" charset="2"/>
              <a:buChar char="ü"/>
            </a:pPr>
            <a:r>
              <a:rPr lang="ru-RU" sz="2000" kern="0" dirty="0">
                <a:solidFill>
                  <a:srgbClr val="003366"/>
                </a:solidFill>
                <a:latin typeface="Arial"/>
              </a:rPr>
              <a:t>формирования кадрового состава государственной гражданской службы Тверской области,</a:t>
            </a:r>
          </a:p>
          <a:p>
            <a:pPr marL="342900" lvl="0" indent="-342900" algn="just" eaLnBrk="1" hangingPunct="1">
              <a:spcBef>
                <a:spcPct val="20000"/>
              </a:spcBef>
              <a:buClr>
                <a:srgbClr val="003366"/>
              </a:buClr>
              <a:buSzPct val="90000"/>
              <a:buFont typeface="Wingdings" pitchFamily="2" charset="2"/>
              <a:buChar char="ü"/>
            </a:pPr>
            <a:r>
              <a:rPr lang="ru-RU" sz="2000" kern="0" dirty="0">
                <a:solidFill>
                  <a:srgbClr val="003366"/>
                </a:solidFill>
                <a:latin typeface="Arial"/>
              </a:rPr>
              <a:t>повышение профессионального уровня ГГС</a:t>
            </a:r>
          </a:p>
          <a:p>
            <a:pPr marL="342900" lvl="0" indent="-342900" eaLnBrk="1" hangingPunct="1">
              <a:spcBef>
                <a:spcPct val="20000"/>
              </a:spcBef>
              <a:buClr>
                <a:srgbClr val="003366"/>
              </a:buClr>
              <a:buSzPct val="90000"/>
            </a:pPr>
            <a:endParaRPr lang="ru-RU" sz="800" kern="0" dirty="0">
              <a:solidFill>
                <a:srgbClr val="003366"/>
              </a:solidFill>
              <a:latin typeface="Arial"/>
            </a:endParaRPr>
          </a:p>
          <a:p>
            <a:pPr marL="342900" lvl="0" indent="-342900" eaLnBrk="1" hangingPunct="1">
              <a:buClr>
                <a:srgbClr val="003366"/>
              </a:buClr>
              <a:buSzPct val="90000"/>
            </a:pPr>
            <a:r>
              <a:rPr lang="ru-RU" sz="2000" b="1" u="sng" kern="0" dirty="0">
                <a:solidFill>
                  <a:srgbClr val="003366"/>
                </a:solidFill>
                <a:latin typeface="Arial"/>
              </a:rPr>
              <a:t>Периодичность: </a:t>
            </a:r>
            <a:r>
              <a:rPr lang="ru-RU" sz="2000" kern="0" dirty="0">
                <a:solidFill>
                  <a:srgbClr val="993300"/>
                </a:solidFill>
                <a:latin typeface="Arial"/>
              </a:rPr>
              <a:t>первый чин </a:t>
            </a:r>
            <a:r>
              <a:rPr lang="ru-RU" sz="2000" kern="0" dirty="0">
                <a:solidFill>
                  <a:srgbClr val="003366"/>
                </a:solidFill>
                <a:latin typeface="Arial"/>
              </a:rPr>
              <a:t>– после испытательного срока или через шесть месяцев, </a:t>
            </a:r>
            <a:r>
              <a:rPr lang="ru-RU" sz="2000" kern="0" dirty="0">
                <a:solidFill>
                  <a:srgbClr val="993300"/>
                </a:solidFill>
                <a:latin typeface="Arial"/>
              </a:rPr>
              <a:t>очередной чин </a:t>
            </a:r>
            <a:r>
              <a:rPr lang="ru-RU" sz="2000" kern="0" dirty="0">
                <a:solidFill>
                  <a:srgbClr val="003366"/>
                </a:solidFill>
                <a:latin typeface="Arial"/>
              </a:rPr>
              <a:t>- раз в три года</a:t>
            </a:r>
          </a:p>
          <a:p>
            <a:pPr marL="342900" lvl="0" indent="-342900" eaLnBrk="1" hangingPunct="1">
              <a:buClr>
                <a:srgbClr val="003366"/>
              </a:buClr>
              <a:buSzPct val="90000"/>
            </a:pPr>
            <a:endParaRPr lang="ru-RU" sz="1200" kern="0" dirty="0">
              <a:solidFill>
                <a:srgbClr val="003366"/>
              </a:solidFill>
              <a:latin typeface="Arial"/>
            </a:endParaRPr>
          </a:p>
          <a:p>
            <a:pPr marL="342900" lvl="0" indent="-342900" algn="ctr" eaLnBrk="1" hangingPunct="1">
              <a:lnSpc>
                <a:spcPct val="90000"/>
              </a:lnSpc>
              <a:spcBef>
                <a:spcPct val="20000"/>
              </a:spcBef>
              <a:buClr>
                <a:srgbClr val="CCCC99"/>
              </a:buClr>
              <a:buSzPct val="90000"/>
            </a:pPr>
            <a:r>
              <a:rPr lang="ru-RU" sz="2000" b="1" u="sng" kern="0" dirty="0">
                <a:solidFill>
                  <a:srgbClr val="993300"/>
                </a:solidFill>
                <a:latin typeface="Arial"/>
              </a:rPr>
              <a:t>Чины присваиваются</a:t>
            </a:r>
          </a:p>
          <a:p>
            <a:pPr marL="227013" lvl="0" indent="-227013" algn="ctr" defTabSz="606425" eaLnBrk="1" hangingPunct="1">
              <a:lnSpc>
                <a:spcPct val="90000"/>
              </a:lnSpc>
              <a:spcBef>
                <a:spcPct val="20000"/>
              </a:spcBef>
              <a:buClr>
                <a:srgbClr val="003366"/>
              </a:buClr>
              <a:buFont typeface="Wingdings" pitchFamily="2" charset="2"/>
              <a:buChar char="Ø"/>
              <a:defRPr/>
            </a:pPr>
            <a:r>
              <a:rPr lang="ru-RU" dirty="0">
                <a:solidFill>
                  <a:srgbClr val="003366"/>
                </a:solidFill>
                <a:latin typeface="Arial"/>
              </a:rPr>
              <a:t>по результатам проведения квалификационного экзамена</a:t>
            </a:r>
            <a:endParaRPr kumimoji="0" lang="ru-RU" sz="2200" b="1" i="0" u="none" strike="noStrike" kern="1200" cap="none" spc="0" normalizeH="0" baseline="0" noProof="0" dirty="0" smtClean="0">
              <a:ln>
                <a:noFill/>
              </a:ln>
              <a:effectLst/>
              <a:uLnTx/>
              <a:uFillTx/>
              <a:latin typeface="Times New Roman" pitchFamily="18" charset="0"/>
              <a:cs typeface="Times New Roman" pitchFamily="18" charset="0"/>
            </a:endParaRPr>
          </a:p>
          <a:p>
            <a:pPr lvl="0" algn="ctr" defTabSz="606425" eaLnBrk="1" hangingPunct="1">
              <a:lnSpc>
                <a:spcPct val="90000"/>
              </a:lnSpc>
              <a:spcBef>
                <a:spcPct val="20000"/>
              </a:spcBef>
              <a:defRPr/>
            </a:pPr>
            <a:r>
              <a:rPr lang="ru-RU" dirty="0">
                <a:solidFill>
                  <a:srgbClr val="003366"/>
                </a:solidFill>
                <a:latin typeface="Arial"/>
              </a:rPr>
              <a:t>без проведения квалификационного экзамена</a:t>
            </a:r>
            <a:endParaRPr kumimoji="0" lang="en-US" sz="2200" b="1" i="0" u="none" strike="noStrike" kern="1200" cap="none" spc="0" normalizeH="0" baseline="0" noProof="0" dirty="0" smtClean="0">
              <a:ln>
                <a:noFill/>
              </a:ln>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74322127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Прямоугольник 12"/>
          <p:cNvSpPr>
            <a:spLocks noChangeArrowheads="1"/>
          </p:cNvSpPr>
          <p:nvPr/>
        </p:nvSpPr>
        <p:spPr bwMode="auto">
          <a:xfrm>
            <a:off x="1532239" y="411677"/>
            <a:ext cx="95323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ru-RU" altLang="ru-RU" sz="2000" b="1" dirty="0" smtClean="0">
                <a:solidFill>
                  <a:srgbClr val="CCAF0A">
                    <a:lumMod val="75000"/>
                  </a:srgbClr>
                </a:solidFill>
                <a:latin typeface="Times New Roman" pitchFamily="18" charset="0"/>
                <a:cs typeface="Times New Roman" pitchFamily="18" charset="0"/>
              </a:rPr>
              <a:t>СУБЪЕКТЫ И ИНИЦИАТИВА ПРИСВОЕНИЯ КЛАССНОГО ЧИНА</a:t>
            </a:r>
            <a:endParaRPr lang="ru-RU" altLang="ru-RU" sz="2000" b="1" dirty="0">
              <a:solidFill>
                <a:srgbClr val="CCAF0A">
                  <a:lumMod val="75000"/>
                </a:srgbClr>
              </a:solidFill>
              <a:latin typeface="Times New Roman" pitchFamily="18" charset="0"/>
              <a:cs typeface="Times New Roman" pitchFamily="18" charset="0"/>
            </a:endParaRPr>
          </a:p>
        </p:txBody>
      </p:sp>
      <p:pic>
        <p:nvPicPr>
          <p:cNvPr id="7" name="Рисунок 1"/>
          <p:cNvPicPr>
            <a:picLocks noChangeAspect="1" noChangeArrowheads="1"/>
          </p:cNvPicPr>
          <p:nvPr/>
        </p:nvPicPr>
        <p:blipFill>
          <a:blip r:embed="rId3" cstate="print">
            <a:lum contrast="12000"/>
          </a:blip>
          <a:srcRect l="5005"/>
          <a:stretch>
            <a:fillRect/>
          </a:stretch>
        </p:blipFill>
        <p:spPr bwMode="auto">
          <a:xfrm>
            <a:off x="191344" y="125154"/>
            <a:ext cx="756000" cy="938483"/>
          </a:xfrm>
          <a:prstGeom prst="rect">
            <a:avLst/>
          </a:prstGeom>
          <a:noFill/>
        </p:spPr>
      </p:pic>
      <p:sp>
        <p:nvSpPr>
          <p:cNvPr id="4" name="Номер слайда 3"/>
          <p:cNvSpPr>
            <a:spLocks noGrp="1"/>
          </p:cNvSpPr>
          <p:nvPr>
            <p:ph type="sldNum" sz="quarter" idx="12"/>
          </p:nvPr>
        </p:nvSpPr>
        <p:spPr>
          <a:xfrm>
            <a:off x="9120336" y="6381328"/>
            <a:ext cx="2846916" cy="365125"/>
          </a:xfrm>
        </p:spPr>
        <p:txBody>
          <a:bodyPr/>
          <a:lstStyle/>
          <a:p>
            <a:pPr>
              <a:defRPr/>
            </a:pPr>
            <a:fld id="{0915096C-1EF5-4776-B666-80E383B749FA}" type="slidenum">
              <a:rPr lang="ru-RU" sz="1400" smtClean="0">
                <a:solidFill>
                  <a:schemeClr val="tx1"/>
                </a:solidFill>
                <a:latin typeface="Times New Roman" panose="02020603050405020304" pitchFamily="18" charset="0"/>
                <a:cs typeface="Times New Roman" panose="02020603050405020304" pitchFamily="18" charset="0"/>
              </a:rPr>
              <a:pPr>
                <a:defRPr/>
              </a:pPr>
              <a:t>5</a:t>
            </a:fld>
            <a:endParaRPr lang="ru-RU" sz="1400" dirty="0">
              <a:solidFill>
                <a:schemeClr val="tx1"/>
              </a:solidFill>
              <a:latin typeface="Times New Roman" panose="02020603050405020304" pitchFamily="18" charset="0"/>
              <a:cs typeface="Times New Roman" panose="02020603050405020304" pitchFamily="18" charset="0"/>
            </a:endParaRPr>
          </a:p>
        </p:txBody>
      </p:sp>
      <p:sp>
        <p:nvSpPr>
          <p:cNvPr id="5" name="Содержимое 3"/>
          <p:cNvSpPr txBox="1">
            <a:spLocks/>
          </p:cNvSpPr>
          <p:nvPr/>
        </p:nvSpPr>
        <p:spPr>
          <a:xfrm>
            <a:off x="2135560" y="1268760"/>
            <a:ext cx="8604250" cy="4708525"/>
          </a:xfrm>
          <a:prstGeom prst="rect">
            <a:avLst/>
          </a:prstGeom>
        </p:spPr>
        <p:txBody>
          <a:bodyPr>
            <a:normAutofit/>
          </a:bodyPr>
          <a:lstStyle/>
          <a:p>
            <a:pPr lvl="5" defTabSz="606425" fontAlgn="base">
              <a:spcBef>
                <a:spcPct val="20000"/>
              </a:spcBef>
              <a:spcAft>
                <a:spcPct val="0"/>
              </a:spcAft>
              <a:buClr>
                <a:srgbClr val="003366"/>
              </a:buClr>
              <a:defRPr/>
            </a:pPr>
            <a:endParaRPr kumimoji="0" lang="ru-RU" sz="2000" b="0" i="0" u="none" strike="noStrike" kern="1200" cap="none" spc="0" normalizeH="0" baseline="0" noProof="0" dirty="0" smtClean="0">
              <a:ln>
                <a:noFill/>
              </a:ln>
              <a:effectLst/>
              <a:uLnTx/>
              <a:uFillTx/>
              <a:latin typeface="Times New Roman" pitchFamily="18" charset="0"/>
              <a:cs typeface="Times New Roman" pitchFamily="18" charset="0"/>
            </a:endParaRPr>
          </a:p>
        </p:txBody>
      </p:sp>
      <p:sp>
        <p:nvSpPr>
          <p:cNvPr id="2" name="Прямоугольник 1"/>
          <p:cNvSpPr/>
          <p:nvPr/>
        </p:nvSpPr>
        <p:spPr>
          <a:xfrm>
            <a:off x="1055440" y="2108639"/>
            <a:ext cx="10441160" cy="3194721"/>
          </a:xfrm>
          <a:prstGeom prst="rect">
            <a:avLst/>
          </a:prstGeom>
        </p:spPr>
        <p:txBody>
          <a:bodyPr wrap="square">
            <a:spAutoFit/>
          </a:bodyPr>
          <a:lstStyle/>
          <a:p>
            <a:pPr marL="342900" lvl="0" indent="-342900" algn="just" eaLnBrk="1" hangingPunct="1">
              <a:lnSpc>
                <a:spcPct val="90000"/>
              </a:lnSpc>
              <a:spcBef>
                <a:spcPct val="20000"/>
              </a:spcBef>
              <a:buClr>
                <a:srgbClr val="003366"/>
              </a:buClr>
              <a:buSzPct val="90000"/>
            </a:pPr>
            <a:r>
              <a:rPr lang="ru-RU" sz="2400" b="1" u="sng" kern="0" dirty="0">
                <a:solidFill>
                  <a:srgbClr val="003366"/>
                </a:solidFill>
                <a:latin typeface="Arial"/>
              </a:rPr>
              <a:t>Субъекты:</a:t>
            </a:r>
            <a:r>
              <a:rPr lang="ru-RU" sz="2400" kern="0" dirty="0">
                <a:solidFill>
                  <a:srgbClr val="003366"/>
                </a:solidFill>
                <a:latin typeface="Arial"/>
              </a:rPr>
              <a:t> все ГГС, за исключением ГГС,</a:t>
            </a:r>
          </a:p>
          <a:p>
            <a:pPr marL="342900" lvl="0" indent="-342900" algn="just" eaLnBrk="1" hangingPunct="1">
              <a:lnSpc>
                <a:spcPct val="90000"/>
              </a:lnSpc>
              <a:spcBef>
                <a:spcPct val="20000"/>
              </a:spcBef>
              <a:buClr>
                <a:srgbClr val="003366"/>
              </a:buClr>
              <a:buSzPct val="90000"/>
              <a:buFont typeface="Arial" charset="0"/>
              <a:buChar char="•"/>
            </a:pPr>
            <a:r>
              <a:rPr lang="ru-RU" sz="2400" kern="0" dirty="0">
                <a:solidFill>
                  <a:srgbClr val="003366"/>
                </a:solidFill>
                <a:latin typeface="Arial"/>
              </a:rPr>
              <a:t>имеющих дисциплинарные взыскания</a:t>
            </a:r>
          </a:p>
          <a:p>
            <a:pPr marL="342900" lvl="0" indent="-342900" algn="just" eaLnBrk="1" hangingPunct="1">
              <a:lnSpc>
                <a:spcPct val="90000"/>
              </a:lnSpc>
              <a:spcBef>
                <a:spcPct val="20000"/>
              </a:spcBef>
              <a:buClr>
                <a:srgbClr val="003366"/>
              </a:buClr>
              <a:buSzPct val="90000"/>
              <a:buFont typeface="Arial" charset="0"/>
              <a:buChar char="•"/>
            </a:pPr>
            <a:r>
              <a:rPr lang="ru-RU" sz="2400" kern="0" dirty="0">
                <a:solidFill>
                  <a:srgbClr val="003366"/>
                </a:solidFill>
                <a:latin typeface="Arial"/>
              </a:rPr>
              <a:t>в отношении которых проводится служебная проверка</a:t>
            </a:r>
          </a:p>
          <a:p>
            <a:pPr marL="342900" lvl="0" indent="-342900" algn="just" eaLnBrk="1" hangingPunct="1">
              <a:lnSpc>
                <a:spcPct val="90000"/>
              </a:lnSpc>
              <a:spcBef>
                <a:spcPct val="20000"/>
              </a:spcBef>
              <a:buClr>
                <a:srgbClr val="003366"/>
              </a:buClr>
              <a:buSzPct val="90000"/>
              <a:buFont typeface="Arial" charset="0"/>
              <a:buChar char="•"/>
            </a:pPr>
            <a:r>
              <a:rPr lang="ru-RU" sz="2400" kern="0" dirty="0">
                <a:solidFill>
                  <a:srgbClr val="003366"/>
                </a:solidFill>
                <a:latin typeface="Arial"/>
              </a:rPr>
              <a:t>в отношении которых возбуждено уголовное дело </a:t>
            </a:r>
            <a:endParaRPr lang="ru-RU" sz="2400" kern="0" dirty="0" smtClean="0">
              <a:solidFill>
                <a:srgbClr val="003366"/>
              </a:solidFill>
              <a:latin typeface="Arial"/>
            </a:endParaRPr>
          </a:p>
          <a:p>
            <a:pPr marL="342900" lvl="0" indent="-342900" algn="ctr" eaLnBrk="1" hangingPunct="1">
              <a:buClr>
                <a:srgbClr val="003366"/>
              </a:buClr>
              <a:buSzPct val="90000"/>
            </a:pPr>
            <a:endParaRPr lang="ru-RU" sz="2400" b="1" u="sng" kern="0" dirty="0" smtClean="0">
              <a:solidFill>
                <a:srgbClr val="003366"/>
              </a:solidFill>
              <a:latin typeface="Arial"/>
            </a:endParaRPr>
          </a:p>
          <a:p>
            <a:pPr marL="342900" lvl="0" indent="-342900" algn="ctr" eaLnBrk="1" hangingPunct="1">
              <a:buClr>
                <a:srgbClr val="003366"/>
              </a:buClr>
              <a:buSzPct val="90000"/>
            </a:pPr>
            <a:r>
              <a:rPr lang="ru-RU" sz="2400" b="1" u="sng" kern="0" dirty="0" smtClean="0">
                <a:solidFill>
                  <a:srgbClr val="003366"/>
                </a:solidFill>
                <a:latin typeface="Arial"/>
              </a:rPr>
              <a:t>Инициатива</a:t>
            </a:r>
            <a:endParaRPr lang="ru-RU" sz="2400" b="1" u="sng" kern="0" dirty="0">
              <a:solidFill>
                <a:srgbClr val="003366"/>
              </a:solidFill>
              <a:latin typeface="Arial"/>
            </a:endParaRPr>
          </a:p>
          <a:p>
            <a:pPr marL="342900" lvl="0" indent="-342900" algn="ctr" eaLnBrk="1" hangingPunct="1">
              <a:lnSpc>
                <a:spcPct val="90000"/>
              </a:lnSpc>
              <a:spcBef>
                <a:spcPct val="20000"/>
              </a:spcBef>
              <a:buClr>
                <a:srgbClr val="003366"/>
              </a:buClr>
              <a:buSzPct val="90000"/>
              <a:buFont typeface="Arial" charset="0"/>
              <a:buChar char="•"/>
            </a:pPr>
            <a:endParaRPr lang="ru-RU" sz="2400" kern="0" dirty="0">
              <a:solidFill>
                <a:srgbClr val="003366"/>
              </a:solidFill>
              <a:latin typeface="Arial"/>
            </a:endParaRPr>
          </a:p>
          <a:p>
            <a:pPr marL="342900" lvl="0" indent="-342900" algn="just" eaLnBrk="1" hangingPunct="1">
              <a:lnSpc>
                <a:spcPct val="90000"/>
              </a:lnSpc>
              <a:spcBef>
                <a:spcPct val="20000"/>
              </a:spcBef>
              <a:buClr>
                <a:srgbClr val="003366"/>
              </a:buClr>
              <a:buSzPct val="90000"/>
              <a:buFont typeface="Arial" charset="0"/>
              <a:buChar char="•"/>
            </a:pPr>
            <a:endParaRPr lang="ru-RU" sz="2400" kern="0" dirty="0">
              <a:solidFill>
                <a:srgbClr val="003366"/>
              </a:solidFill>
              <a:latin typeface="Arial"/>
            </a:endParaRPr>
          </a:p>
        </p:txBody>
      </p:sp>
      <p:sp>
        <p:nvSpPr>
          <p:cNvPr id="8" name="Прямоугольник 7"/>
          <p:cNvSpPr/>
          <p:nvPr/>
        </p:nvSpPr>
        <p:spPr>
          <a:xfrm>
            <a:off x="1331913" y="4509121"/>
            <a:ext cx="3311525" cy="1512268"/>
          </a:xfrm>
          <a:prstGeom prst="rect">
            <a:avLst/>
          </a:prstGeom>
          <a:solidFill>
            <a:srgbClr val="CCCCCC"/>
          </a:solidFill>
          <a:ln w="25400" cap="flat" cmpd="sng" algn="ctr">
            <a:solidFill>
              <a:srgbClr val="CCCCCC">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ru-RU" sz="1800" b="0" i="0" u="none" strike="noStrike" kern="0" cap="none" spc="0" normalizeH="0" baseline="0" noProof="0" dirty="0">
                <a:ln>
                  <a:noFill/>
                </a:ln>
                <a:solidFill>
                  <a:srgbClr val="003366"/>
                </a:solidFill>
                <a:effectLst/>
                <a:uLnTx/>
                <a:uFillTx/>
                <a:latin typeface="Arial"/>
                <a:ea typeface="+mn-ea"/>
                <a:cs typeface="+mn-cs"/>
              </a:rPr>
              <a:t>по заявлению ГГС</a:t>
            </a:r>
            <a:endParaRPr kumimoji="0" lang="ru-RU" sz="1800" b="0" i="0" u="none" strike="noStrike" kern="0" cap="none" spc="0" normalizeH="0" baseline="0" noProof="0" dirty="0">
              <a:ln>
                <a:noFill/>
              </a:ln>
              <a:solidFill>
                <a:srgbClr val="FFFFFF"/>
              </a:solidFill>
              <a:effectLst/>
              <a:uLnTx/>
              <a:uFillTx/>
              <a:latin typeface="Arial"/>
              <a:ea typeface="+mn-ea"/>
              <a:cs typeface="+mn-cs"/>
            </a:endParaRPr>
          </a:p>
        </p:txBody>
      </p:sp>
      <p:sp>
        <p:nvSpPr>
          <p:cNvPr id="9" name="Прямоугольник 8"/>
          <p:cNvSpPr/>
          <p:nvPr/>
        </p:nvSpPr>
        <p:spPr>
          <a:xfrm>
            <a:off x="4932362" y="4509121"/>
            <a:ext cx="6132189" cy="1512267"/>
          </a:xfrm>
          <a:prstGeom prst="rect">
            <a:avLst/>
          </a:prstGeom>
          <a:solidFill>
            <a:srgbClr val="CCCCCC"/>
          </a:solidFill>
          <a:ln w="25400" cap="flat" cmpd="sng" algn="ctr">
            <a:solidFill>
              <a:srgbClr val="CCCCCC">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ru-RU" sz="1800" b="0" i="0" u="none" strike="noStrike" kern="0" cap="none" spc="0" normalizeH="0" baseline="0" noProof="0" dirty="0">
                <a:ln>
                  <a:noFill/>
                </a:ln>
                <a:solidFill>
                  <a:srgbClr val="003366"/>
                </a:solidFill>
                <a:effectLst/>
                <a:uLnTx/>
                <a:uFillTx/>
                <a:latin typeface="Arial"/>
                <a:ea typeface="+mn-ea"/>
                <a:cs typeface="+mn-cs"/>
              </a:rPr>
              <a:t>по представлению соответствующего руководителя</a:t>
            </a:r>
            <a:endParaRPr kumimoji="0" lang="ru-RU" sz="1800" b="0" i="0" u="none" strike="noStrike" kern="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74322127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Прямоугольник 12"/>
          <p:cNvSpPr>
            <a:spLocks noChangeArrowheads="1"/>
          </p:cNvSpPr>
          <p:nvPr/>
        </p:nvSpPr>
        <p:spPr bwMode="auto">
          <a:xfrm>
            <a:off x="1532239" y="411677"/>
            <a:ext cx="103302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ru-RU" altLang="ru-RU" sz="2000" b="1" dirty="0" smtClean="0">
                <a:solidFill>
                  <a:srgbClr val="CCAF0A">
                    <a:lumMod val="75000"/>
                  </a:srgbClr>
                </a:solidFill>
                <a:latin typeface="Times New Roman" pitchFamily="18" charset="0"/>
                <a:cs typeface="Times New Roman" pitchFamily="18" charset="0"/>
              </a:rPr>
              <a:t>АЛГОРИТМ ПРИСВОЕНИЯ КЛАССНЫХ ЧИНОВ</a:t>
            </a:r>
            <a:endParaRPr lang="ru-RU" altLang="ru-RU" sz="2000" b="1" dirty="0">
              <a:solidFill>
                <a:srgbClr val="CCAF0A">
                  <a:lumMod val="75000"/>
                </a:srgbClr>
              </a:solidFill>
              <a:latin typeface="Times New Roman" pitchFamily="18" charset="0"/>
              <a:cs typeface="Times New Roman" pitchFamily="18" charset="0"/>
            </a:endParaRPr>
          </a:p>
        </p:txBody>
      </p:sp>
      <p:pic>
        <p:nvPicPr>
          <p:cNvPr id="7" name="Рисунок 1"/>
          <p:cNvPicPr>
            <a:picLocks noChangeAspect="1" noChangeArrowheads="1"/>
          </p:cNvPicPr>
          <p:nvPr/>
        </p:nvPicPr>
        <p:blipFill>
          <a:blip r:embed="rId3" cstate="print">
            <a:lum contrast="12000"/>
          </a:blip>
          <a:srcRect l="5005"/>
          <a:stretch>
            <a:fillRect/>
          </a:stretch>
        </p:blipFill>
        <p:spPr bwMode="auto">
          <a:xfrm>
            <a:off x="191344" y="125154"/>
            <a:ext cx="756000" cy="938483"/>
          </a:xfrm>
          <a:prstGeom prst="rect">
            <a:avLst/>
          </a:prstGeom>
          <a:noFill/>
        </p:spPr>
      </p:pic>
      <p:sp>
        <p:nvSpPr>
          <p:cNvPr id="4" name="Номер слайда 3"/>
          <p:cNvSpPr>
            <a:spLocks noGrp="1"/>
          </p:cNvSpPr>
          <p:nvPr>
            <p:ph type="sldNum" sz="quarter" idx="12"/>
          </p:nvPr>
        </p:nvSpPr>
        <p:spPr>
          <a:xfrm>
            <a:off x="9120336" y="6381328"/>
            <a:ext cx="2846916" cy="365125"/>
          </a:xfrm>
        </p:spPr>
        <p:txBody>
          <a:bodyPr/>
          <a:lstStyle/>
          <a:p>
            <a:pPr>
              <a:defRPr/>
            </a:pPr>
            <a:fld id="{0915096C-1EF5-4776-B666-80E383B749FA}" type="slidenum">
              <a:rPr lang="ru-RU" sz="1400" smtClean="0">
                <a:solidFill>
                  <a:schemeClr val="tx1"/>
                </a:solidFill>
                <a:latin typeface="Times New Roman" panose="02020603050405020304" pitchFamily="18" charset="0"/>
                <a:cs typeface="Times New Roman" panose="02020603050405020304" pitchFamily="18" charset="0"/>
              </a:rPr>
              <a:pPr>
                <a:defRPr/>
              </a:pPr>
              <a:t>6</a:t>
            </a:fld>
            <a:endParaRPr lang="ru-RU" sz="1400" dirty="0">
              <a:solidFill>
                <a:schemeClr val="tx1"/>
              </a:solidFill>
              <a:latin typeface="Times New Roman" panose="02020603050405020304" pitchFamily="18" charset="0"/>
              <a:cs typeface="Times New Roman" panose="02020603050405020304" pitchFamily="18" charset="0"/>
            </a:endParaRPr>
          </a:p>
        </p:txBody>
      </p:sp>
      <p:sp>
        <p:nvSpPr>
          <p:cNvPr id="2" name="Прямоугольник 1"/>
          <p:cNvSpPr/>
          <p:nvPr/>
        </p:nvSpPr>
        <p:spPr>
          <a:xfrm>
            <a:off x="947344" y="2044006"/>
            <a:ext cx="10621264" cy="2862322"/>
          </a:xfrm>
          <a:prstGeom prst="rect">
            <a:avLst/>
          </a:prstGeom>
        </p:spPr>
        <p:txBody>
          <a:bodyPr wrap="square">
            <a:spAutoFit/>
          </a:bodyPr>
          <a:lstStyle/>
          <a:p>
            <a:pPr algn="just" eaLnBrk="1" hangingPunct="1">
              <a:buClr>
                <a:srgbClr val="003366"/>
              </a:buClr>
              <a:buFont typeface="Wingdings" pitchFamily="2" charset="2"/>
              <a:buChar char="q"/>
            </a:pPr>
            <a:r>
              <a:rPr lang="ru-RU" sz="2000" b="1" dirty="0">
                <a:solidFill>
                  <a:srgbClr val="990000"/>
                </a:solidFill>
                <a:latin typeface="Arial Narrow" pitchFamily="34" charset="0"/>
              </a:rPr>
              <a:t>без проведения квалификационного экзамена</a:t>
            </a:r>
            <a:endParaRPr lang="ru-RU" sz="2000" dirty="0">
              <a:solidFill>
                <a:srgbClr val="003366"/>
              </a:solidFill>
            </a:endParaRPr>
          </a:p>
          <a:p>
            <a:pPr algn="just" eaLnBrk="1" hangingPunct="1">
              <a:buClr>
                <a:srgbClr val="003366"/>
              </a:buClr>
              <a:buFont typeface="Wingdings" pitchFamily="2" charset="2"/>
              <a:buChar char="v"/>
            </a:pPr>
            <a:r>
              <a:rPr lang="ru-RU" sz="2000" dirty="0">
                <a:solidFill>
                  <a:srgbClr val="003366"/>
                </a:solidFill>
              </a:rPr>
              <a:t>подача ГГС заявления, зарегистрированного в установленном порядке</a:t>
            </a:r>
          </a:p>
          <a:p>
            <a:pPr algn="just" eaLnBrk="1" hangingPunct="1">
              <a:buClr>
                <a:srgbClr val="003366"/>
              </a:buClr>
              <a:buFont typeface="Wingdings" pitchFamily="2" charset="2"/>
              <a:buChar char="v"/>
            </a:pPr>
            <a:endParaRPr lang="ru-RU" sz="2000" dirty="0">
              <a:solidFill>
                <a:srgbClr val="003366"/>
              </a:solidFill>
            </a:endParaRPr>
          </a:p>
          <a:p>
            <a:pPr algn="just" eaLnBrk="1" hangingPunct="1">
              <a:buClr>
                <a:srgbClr val="003366"/>
              </a:buClr>
              <a:buFont typeface="Wingdings" pitchFamily="2" charset="2"/>
              <a:buChar char="v"/>
            </a:pPr>
            <a:r>
              <a:rPr lang="ru-RU" sz="2000" dirty="0">
                <a:solidFill>
                  <a:srgbClr val="003366"/>
                </a:solidFill>
              </a:rPr>
              <a:t>представление информации кадровой службы</a:t>
            </a:r>
          </a:p>
          <a:p>
            <a:pPr algn="just" eaLnBrk="1" hangingPunct="1">
              <a:buClr>
                <a:srgbClr val="003366"/>
              </a:buClr>
              <a:buFont typeface="Wingdings" pitchFamily="2" charset="2"/>
              <a:buChar char="v"/>
            </a:pPr>
            <a:endParaRPr lang="ru-RU" sz="2000" dirty="0">
              <a:solidFill>
                <a:srgbClr val="003366"/>
              </a:solidFill>
            </a:endParaRPr>
          </a:p>
          <a:p>
            <a:pPr algn="just" eaLnBrk="1" hangingPunct="1">
              <a:buClr>
                <a:srgbClr val="003366"/>
              </a:buClr>
              <a:buFont typeface="Wingdings" pitchFamily="2" charset="2"/>
              <a:buChar char="v"/>
            </a:pPr>
            <a:r>
              <a:rPr lang="ru-RU" sz="2000" dirty="0">
                <a:solidFill>
                  <a:srgbClr val="003366"/>
                </a:solidFill>
              </a:rPr>
              <a:t>подготовка кадровой службой распорядительного акта о присвоении классного чина</a:t>
            </a:r>
          </a:p>
          <a:p>
            <a:pPr algn="just" eaLnBrk="1" hangingPunct="1">
              <a:buClr>
                <a:srgbClr val="003366"/>
              </a:buClr>
            </a:pPr>
            <a:endParaRPr lang="ru-RU" sz="2000" dirty="0">
              <a:solidFill>
                <a:srgbClr val="003366"/>
              </a:solidFill>
            </a:endParaRPr>
          </a:p>
          <a:p>
            <a:pPr algn="just" eaLnBrk="1" hangingPunct="1">
              <a:buClr>
                <a:srgbClr val="003366"/>
              </a:buClr>
              <a:buFont typeface="Wingdings" pitchFamily="2" charset="2"/>
              <a:buNone/>
            </a:pPr>
            <a:r>
              <a:rPr lang="ru-RU" sz="2000" dirty="0">
                <a:solidFill>
                  <a:srgbClr val="990000"/>
                </a:solidFill>
              </a:rPr>
              <a:t>Днем присвоения классного чина считается день вступления в силу распорядительного акта</a:t>
            </a:r>
          </a:p>
        </p:txBody>
      </p:sp>
    </p:spTree>
    <p:extLst>
      <p:ext uri="{BB962C8B-B14F-4D97-AF65-F5344CB8AC3E}">
        <p14:creationId xmlns:p14="http://schemas.microsoft.com/office/powerpoint/2010/main" val="74322127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Прямоугольник 12"/>
          <p:cNvSpPr>
            <a:spLocks noChangeArrowheads="1"/>
          </p:cNvSpPr>
          <p:nvPr/>
        </p:nvSpPr>
        <p:spPr bwMode="auto">
          <a:xfrm>
            <a:off x="1532239" y="411677"/>
            <a:ext cx="103302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ru-RU" altLang="ru-RU" sz="2000" b="1" dirty="0" smtClean="0">
                <a:solidFill>
                  <a:srgbClr val="CCAF0A">
                    <a:lumMod val="75000"/>
                  </a:srgbClr>
                </a:solidFill>
                <a:latin typeface="Times New Roman" pitchFamily="18" charset="0"/>
                <a:cs typeface="Times New Roman" pitchFamily="18" charset="0"/>
              </a:rPr>
              <a:t>АЛГОРИТМ ПРИСВОЕНИЯ КЛАССНЫХ ЧИНОВ</a:t>
            </a:r>
            <a:endParaRPr lang="ru-RU" altLang="ru-RU" sz="2000" b="1" dirty="0">
              <a:solidFill>
                <a:srgbClr val="CCAF0A">
                  <a:lumMod val="75000"/>
                </a:srgbClr>
              </a:solidFill>
              <a:latin typeface="Times New Roman" pitchFamily="18" charset="0"/>
              <a:cs typeface="Times New Roman" pitchFamily="18" charset="0"/>
            </a:endParaRPr>
          </a:p>
        </p:txBody>
      </p:sp>
      <p:pic>
        <p:nvPicPr>
          <p:cNvPr id="7" name="Рисунок 1"/>
          <p:cNvPicPr>
            <a:picLocks noChangeAspect="1" noChangeArrowheads="1"/>
          </p:cNvPicPr>
          <p:nvPr/>
        </p:nvPicPr>
        <p:blipFill>
          <a:blip r:embed="rId3" cstate="print">
            <a:lum contrast="12000"/>
          </a:blip>
          <a:srcRect l="5005"/>
          <a:stretch>
            <a:fillRect/>
          </a:stretch>
        </p:blipFill>
        <p:spPr bwMode="auto">
          <a:xfrm>
            <a:off x="191344" y="125154"/>
            <a:ext cx="756000" cy="938483"/>
          </a:xfrm>
          <a:prstGeom prst="rect">
            <a:avLst/>
          </a:prstGeom>
          <a:noFill/>
        </p:spPr>
      </p:pic>
      <p:sp>
        <p:nvSpPr>
          <p:cNvPr id="4" name="Номер слайда 3"/>
          <p:cNvSpPr>
            <a:spLocks noGrp="1"/>
          </p:cNvSpPr>
          <p:nvPr>
            <p:ph type="sldNum" sz="quarter" idx="12"/>
          </p:nvPr>
        </p:nvSpPr>
        <p:spPr>
          <a:xfrm>
            <a:off x="9120336" y="6381328"/>
            <a:ext cx="2846916" cy="365125"/>
          </a:xfrm>
        </p:spPr>
        <p:txBody>
          <a:bodyPr/>
          <a:lstStyle/>
          <a:p>
            <a:pPr>
              <a:defRPr/>
            </a:pPr>
            <a:fld id="{0915096C-1EF5-4776-B666-80E383B749FA}" type="slidenum">
              <a:rPr lang="ru-RU" sz="1400" smtClean="0">
                <a:solidFill>
                  <a:schemeClr val="tx1"/>
                </a:solidFill>
                <a:latin typeface="Times New Roman" panose="02020603050405020304" pitchFamily="18" charset="0"/>
                <a:cs typeface="Times New Roman" panose="02020603050405020304" pitchFamily="18" charset="0"/>
              </a:rPr>
              <a:pPr>
                <a:defRPr/>
              </a:pPr>
              <a:t>7</a:t>
            </a:fld>
            <a:endParaRPr lang="ru-RU" sz="1400" dirty="0">
              <a:solidFill>
                <a:schemeClr val="tx1"/>
              </a:solidFill>
              <a:latin typeface="Times New Roman" panose="02020603050405020304" pitchFamily="18" charset="0"/>
              <a:cs typeface="Times New Roman" panose="02020603050405020304" pitchFamily="18" charset="0"/>
            </a:endParaRPr>
          </a:p>
        </p:txBody>
      </p:sp>
      <p:sp>
        <p:nvSpPr>
          <p:cNvPr id="2" name="Прямоугольник 1"/>
          <p:cNvSpPr/>
          <p:nvPr/>
        </p:nvSpPr>
        <p:spPr>
          <a:xfrm>
            <a:off x="1199456" y="834444"/>
            <a:ext cx="10225136" cy="4235006"/>
          </a:xfrm>
          <a:prstGeom prst="rect">
            <a:avLst/>
          </a:prstGeom>
        </p:spPr>
        <p:txBody>
          <a:bodyPr wrap="square">
            <a:spAutoFit/>
          </a:bodyPr>
          <a:lstStyle/>
          <a:p>
            <a:pPr marL="342900" lvl="0" indent="-342900" algn="just" eaLnBrk="1" hangingPunct="1">
              <a:spcBef>
                <a:spcPct val="20000"/>
              </a:spcBef>
              <a:buClr>
                <a:srgbClr val="003366"/>
              </a:buClr>
              <a:buSzPct val="90000"/>
              <a:buFont typeface="Wingdings" pitchFamily="2" charset="2"/>
              <a:buChar char="q"/>
            </a:pPr>
            <a:r>
              <a:rPr lang="ru-RU" sz="2000" b="1" kern="0" dirty="0">
                <a:solidFill>
                  <a:srgbClr val="990000"/>
                </a:solidFill>
                <a:latin typeface="Arial Narrow" pitchFamily="34" charset="0"/>
              </a:rPr>
              <a:t>по результатам проведения квалификационного экзамена</a:t>
            </a:r>
            <a:endParaRPr lang="ru-RU" sz="2000" kern="0" dirty="0">
              <a:solidFill>
                <a:srgbClr val="003366"/>
              </a:solidFill>
              <a:latin typeface="Arial"/>
            </a:endParaRPr>
          </a:p>
          <a:p>
            <a:pPr marL="342900" lvl="0" indent="-342900" algn="just" eaLnBrk="1" hangingPunct="1">
              <a:spcBef>
                <a:spcPct val="20000"/>
              </a:spcBef>
              <a:buClr>
                <a:srgbClr val="003366"/>
              </a:buClr>
              <a:buSzPct val="90000"/>
            </a:pPr>
            <a:r>
              <a:rPr lang="ru-RU" sz="2400" kern="0" dirty="0">
                <a:solidFill>
                  <a:srgbClr val="002060"/>
                </a:solidFill>
                <a:latin typeface="Arial"/>
              </a:rPr>
              <a:t> </a:t>
            </a:r>
            <a:r>
              <a:rPr lang="ru-RU" kern="0" dirty="0">
                <a:solidFill>
                  <a:srgbClr val="002060"/>
                </a:solidFill>
                <a:latin typeface="Arial"/>
              </a:rPr>
              <a:t>1) проводится конкурсной или аттестационной комиссией по инициативе ГГС не позднее, чем через три месяца со дня подачи заявления</a:t>
            </a:r>
            <a:endParaRPr lang="ru-RU" kern="0" dirty="0">
              <a:solidFill>
                <a:srgbClr val="003366"/>
              </a:solidFill>
              <a:latin typeface="Arial"/>
            </a:endParaRPr>
          </a:p>
          <a:p>
            <a:pPr marL="342900" lvl="0" indent="-342900" algn="just">
              <a:spcBef>
                <a:spcPct val="20000"/>
              </a:spcBef>
              <a:buClr>
                <a:srgbClr val="CCCC99"/>
              </a:buClr>
              <a:buSzPct val="90000"/>
            </a:pPr>
            <a:endParaRPr lang="ru-RU" sz="800" kern="0" dirty="0">
              <a:solidFill>
                <a:srgbClr val="002060"/>
              </a:solidFill>
              <a:latin typeface="Arial"/>
            </a:endParaRPr>
          </a:p>
          <a:p>
            <a:pPr marL="342900" lvl="0" indent="-342900" algn="just">
              <a:spcBef>
                <a:spcPct val="20000"/>
              </a:spcBef>
              <a:buClr>
                <a:srgbClr val="CCCC99"/>
              </a:buClr>
              <a:buSzPct val="90000"/>
            </a:pPr>
            <a:r>
              <a:rPr lang="ru-RU" kern="0" dirty="0">
                <a:solidFill>
                  <a:srgbClr val="002060"/>
                </a:solidFill>
                <a:latin typeface="Arial"/>
              </a:rPr>
              <a:t>    2) принимается </a:t>
            </a:r>
            <a:r>
              <a:rPr lang="ru-RU" u="sng" kern="0" dirty="0">
                <a:solidFill>
                  <a:srgbClr val="002060"/>
                </a:solidFill>
                <a:latin typeface="Arial"/>
              </a:rPr>
              <a:t>решение</a:t>
            </a:r>
            <a:r>
              <a:rPr lang="ru-RU" kern="0" dirty="0">
                <a:solidFill>
                  <a:srgbClr val="002060"/>
                </a:solidFill>
                <a:latin typeface="Arial"/>
              </a:rPr>
              <a:t>: признать, что ГГС</a:t>
            </a:r>
            <a:endParaRPr lang="en-US" kern="0" dirty="0">
              <a:solidFill>
                <a:srgbClr val="002060"/>
              </a:solidFill>
              <a:latin typeface="Arial"/>
            </a:endParaRPr>
          </a:p>
          <a:p>
            <a:pPr marL="342900" lvl="0" indent="-342900" algn="just">
              <a:spcBef>
                <a:spcPct val="20000"/>
              </a:spcBef>
              <a:buClr>
                <a:srgbClr val="CCCC99"/>
              </a:buClr>
              <a:buSzPct val="90000"/>
            </a:pPr>
            <a:endParaRPr lang="en-US" kern="0" dirty="0">
              <a:solidFill>
                <a:srgbClr val="002060"/>
              </a:solidFill>
              <a:latin typeface="Arial"/>
            </a:endParaRPr>
          </a:p>
          <a:p>
            <a:pPr marL="342900" lvl="0" indent="-342900" algn="just">
              <a:spcBef>
                <a:spcPct val="20000"/>
              </a:spcBef>
              <a:buClr>
                <a:srgbClr val="CCCC99"/>
              </a:buClr>
              <a:buSzPct val="90000"/>
            </a:pPr>
            <a:endParaRPr lang="en-US" kern="0" dirty="0">
              <a:solidFill>
                <a:srgbClr val="002060"/>
              </a:solidFill>
              <a:latin typeface="Arial"/>
            </a:endParaRPr>
          </a:p>
          <a:p>
            <a:pPr marL="342900" lvl="0" indent="-342900" algn="just">
              <a:spcBef>
                <a:spcPct val="20000"/>
              </a:spcBef>
              <a:buClr>
                <a:srgbClr val="CCCC99"/>
              </a:buClr>
              <a:buSzPct val="90000"/>
            </a:pPr>
            <a:endParaRPr lang="en-US" kern="0" dirty="0">
              <a:solidFill>
                <a:srgbClr val="002060"/>
              </a:solidFill>
              <a:latin typeface="Arial"/>
            </a:endParaRPr>
          </a:p>
          <a:p>
            <a:pPr marL="342900" lvl="0" indent="-342900" algn="just">
              <a:spcBef>
                <a:spcPct val="20000"/>
              </a:spcBef>
              <a:buClr>
                <a:srgbClr val="CCCC99"/>
              </a:buClr>
              <a:buSzPct val="90000"/>
            </a:pPr>
            <a:endParaRPr lang="en-US" kern="0" dirty="0">
              <a:solidFill>
                <a:srgbClr val="002060"/>
              </a:solidFill>
              <a:latin typeface="Arial"/>
            </a:endParaRPr>
          </a:p>
          <a:p>
            <a:pPr marL="342900" lvl="0" indent="-342900" algn="just">
              <a:spcBef>
                <a:spcPct val="20000"/>
              </a:spcBef>
              <a:buClr>
                <a:srgbClr val="CCCC99"/>
              </a:buClr>
              <a:buSzPct val="90000"/>
            </a:pPr>
            <a:endParaRPr lang="en-US" kern="0" dirty="0">
              <a:solidFill>
                <a:srgbClr val="002060"/>
              </a:solidFill>
              <a:latin typeface="Arial"/>
            </a:endParaRPr>
          </a:p>
          <a:p>
            <a:pPr marL="342900" lvl="0" indent="-342900" algn="just">
              <a:spcBef>
                <a:spcPct val="20000"/>
              </a:spcBef>
              <a:buClr>
                <a:srgbClr val="CCCC99"/>
              </a:buClr>
              <a:buSzPct val="90000"/>
            </a:pPr>
            <a:endParaRPr lang="en-US" kern="0" dirty="0">
              <a:solidFill>
                <a:srgbClr val="002060"/>
              </a:solidFill>
              <a:latin typeface="Arial"/>
            </a:endParaRPr>
          </a:p>
          <a:p>
            <a:pPr marL="342900" lvl="0" indent="-342900" algn="just">
              <a:spcBef>
                <a:spcPct val="20000"/>
              </a:spcBef>
              <a:buClr>
                <a:srgbClr val="CCCC99"/>
              </a:buClr>
              <a:buSzPct val="90000"/>
            </a:pPr>
            <a:r>
              <a:rPr lang="ru-RU" kern="0" dirty="0">
                <a:solidFill>
                  <a:srgbClr val="990000"/>
                </a:solidFill>
                <a:latin typeface="Arial"/>
              </a:rPr>
              <a:t>Днем присвоения классного чина считается день сдачи квалификационного экзамена</a:t>
            </a:r>
            <a:endParaRPr lang="ru-RU" sz="2800" kern="0" dirty="0">
              <a:solidFill>
                <a:srgbClr val="000000"/>
              </a:solidFill>
              <a:latin typeface="Arial"/>
            </a:endParaRPr>
          </a:p>
        </p:txBody>
      </p:sp>
      <p:sp>
        <p:nvSpPr>
          <p:cNvPr id="6" name="Прямоугольник 5"/>
          <p:cNvSpPr/>
          <p:nvPr/>
        </p:nvSpPr>
        <p:spPr>
          <a:xfrm>
            <a:off x="1199456" y="2708921"/>
            <a:ext cx="4104456" cy="1296143"/>
          </a:xfrm>
          <a:prstGeom prst="rect">
            <a:avLst/>
          </a:prstGeom>
          <a:solidFill>
            <a:srgbClr val="CCCCCC"/>
          </a:solidFill>
          <a:ln w="25400" cap="flat" cmpd="sng" algn="ctr">
            <a:solidFill>
              <a:srgbClr val="CCCCCC">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ru-RU" sz="2000" b="0" i="0" u="none" strike="noStrike" kern="0" cap="none" spc="0" normalizeH="0" baseline="0" noProof="0" dirty="0">
                <a:ln>
                  <a:noFill/>
                </a:ln>
                <a:solidFill>
                  <a:srgbClr val="990000"/>
                </a:solidFill>
                <a:effectLst/>
                <a:uLnTx/>
                <a:uFillTx/>
                <a:latin typeface="Arial"/>
                <a:ea typeface="+mn-ea"/>
                <a:cs typeface="+mn-cs"/>
              </a:rPr>
              <a:t> сдал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ru-RU" sz="1800" b="0" i="0" u="none" strike="noStrike" kern="0" cap="none" spc="0" normalizeH="0" baseline="0" noProof="0" dirty="0">
                <a:ln>
                  <a:noFill/>
                </a:ln>
                <a:solidFill>
                  <a:srgbClr val="002060"/>
                </a:solidFill>
                <a:effectLst/>
                <a:uLnTx/>
                <a:uFillTx/>
                <a:latin typeface="Arial"/>
                <a:ea typeface="+mn-ea"/>
                <a:cs typeface="+mn-cs"/>
              </a:rPr>
              <a:t>квалификационный экзамен,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ru-RU" sz="1800" b="0" i="0" u="none" strike="noStrike" kern="0" cap="none" spc="0" normalizeH="0" baseline="0" noProof="0" dirty="0">
                <a:ln>
                  <a:noFill/>
                </a:ln>
                <a:solidFill>
                  <a:srgbClr val="002060"/>
                </a:solidFill>
                <a:effectLst/>
                <a:uLnTx/>
                <a:uFillTx/>
                <a:latin typeface="Arial"/>
                <a:ea typeface="+mn-ea"/>
                <a:cs typeface="+mn-cs"/>
              </a:rPr>
              <a:t>и рекомендовать его для присвоения классного чина</a:t>
            </a:r>
            <a:endParaRPr kumimoji="0" lang="ru-RU" sz="1800" b="0" i="0" u="none" strike="noStrike" kern="0" cap="none" spc="0" normalizeH="0" baseline="0" noProof="0" dirty="0">
              <a:ln>
                <a:noFill/>
              </a:ln>
              <a:solidFill>
                <a:srgbClr val="FFFFFF"/>
              </a:solidFill>
              <a:effectLst/>
              <a:uLnTx/>
              <a:uFillTx/>
              <a:latin typeface="Arial"/>
              <a:ea typeface="+mn-ea"/>
              <a:cs typeface="+mn-cs"/>
            </a:endParaRPr>
          </a:p>
        </p:txBody>
      </p:sp>
      <p:sp>
        <p:nvSpPr>
          <p:cNvPr id="8" name="Прямоугольник 7"/>
          <p:cNvSpPr/>
          <p:nvPr/>
        </p:nvSpPr>
        <p:spPr>
          <a:xfrm>
            <a:off x="6697363" y="2708921"/>
            <a:ext cx="4007149" cy="1296143"/>
          </a:xfrm>
          <a:prstGeom prst="rect">
            <a:avLst/>
          </a:prstGeom>
          <a:solidFill>
            <a:srgbClr val="CCCCCC"/>
          </a:solidFill>
          <a:ln w="25400" cap="flat" cmpd="sng" algn="ctr">
            <a:solidFill>
              <a:srgbClr val="CCCCCC">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ru-RU" sz="2000" b="0" i="0" u="none" strike="noStrike" kern="0" cap="none" spc="0" normalizeH="0" baseline="0" noProof="0" dirty="0">
                <a:ln>
                  <a:noFill/>
                </a:ln>
                <a:solidFill>
                  <a:srgbClr val="990000"/>
                </a:solidFill>
                <a:effectLst/>
                <a:uLnTx/>
                <a:uFillTx/>
                <a:latin typeface="Arial"/>
                <a:ea typeface="+mn-ea"/>
                <a:cs typeface="+mn-cs"/>
              </a:rPr>
              <a:t>не сдал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ru-RU" sz="2000" b="0" i="0" u="none" strike="noStrike" kern="0" cap="none" spc="0" normalizeH="0" baseline="0" noProof="0" dirty="0">
                <a:ln>
                  <a:noFill/>
                </a:ln>
                <a:solidFill>
                  <a:srgbClr val="002060"/>
                </a:solidFill>
                <a:effectLst/>
                <a:uLnTx/>
                <a:uFillTx/>
                <a:latin typeface="Arial"/>
                <a:ea typeface="+mn-ea"/>
                <a:cs typeface="+mn-cs"/>
              </a:rPr>
              <a:t>квалификационный экзамен</a:t>
            </a:r>
            <a:endParaRPr kumimoji="0" lang="ru-RU" sz="2000" b="0" i="0" u="none" strike="noStrike" kern="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74322127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98516</TotalTime>
  <Words>451</Words>
  <Application>Microsoft Office PowerPoint</Application>
  <PresentationFormat>Произвольный</PresentationFormat>
  <Paragraphs>83</Paragraphs>
  <Slides>7</Slides>
  <Notes>7</Notes>
  <HiddenSlides>0</HiddenSlides>
  <MMClips>0</MMClips>
  <ScaleCrop>false</ScaleCrop>
  <HeadingPairs>
    <vt:vector size="4" baseType="variant">
      <vt:variant>
        <vt:lpstr>Тема</vt:lpstr>
      </vt:variant>
      <vt:variant>
        <vt:i4>1</vt:i4>
      </vt:variant>
      <vt:variant>
        <vt:lpstr>Заголовки слайдов</vt:lpstr>
      </vt:variant>
      <vt:variant>
        <vt:i4>7</vt:i4>
      </vt:variant>
    </vt:vector>
  </HeadingPairs>
  <TitlesOfParts>
    <vt:vector size="8" baseType="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DepFin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Юлия Забулонская</dc:creator>
  <cp:lastModifiedBy>B12</cp:lastModifiedBy>
  <cp:revision>9625</cp:revision>
  <cp:lastPrinted>2020-05-07T16:18:08Z</cp:lastPrinted>
  <dcterms:created xsi:type="dcterms:W3CDTF">2013-11-12T06:41:49Z</dcterms:created>
  <dcterms:modified xsi:type="dcterms:W3CDTF">2020-07-30T11:51:16Z</dcterms:modified>
</cp:coreProperties>
</file>