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6" r:id="rId3"/>
    <p:sldId id="377" r:id="rId4"/>
    <p:sldId id="378" r:id="rId5"/>
    <p:sldId id="381" r:id="rId6"/>
    <p:sldId id="387" r:id="rId7"/>
    <p:sldId id="379" r:id="rId8"/>
    <p:sldId id="382" r:id="rId9"/>
    <p:sldId id="383" r:id="rId10"/>
    <p:sldId id="384" r:id="rId11"/>
    <p:sldId id="385" r:id="rId12"/>
    <p:sldId id="386" r:id="rId13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FFFF"/>
    <a:srgbClr val="66CCFF"/>
    <a:srgbClr val="660033"/>
    <a:srgbClr val="99FF99"/>
    <a:srgbClr val="CCECFF"/>
    <a:srgbClr val="FFCCFF"/>
    <a:srgbClr val="FFCCCC"/>
    <a:srgbClr val="FFFFCC"/>
    <a:srgbClr val="CCFFFF"/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8407" autoAdjust="0"/>
  </p:normalViewPr>
  <p:slideViewPr>
    <p:cSldViewPr snapToGrid="0">
      <p:cViewPr varScale="1">
        <p:scale>
          <a:sx n="145" d="100"/>
          <a:sy n="145" d="100"/>
        </p:scale>
        <p:origin x="-888" y="-90"/>
      </p:cViewPr>
      <p:guideLst>
        <p:guide orient="horz" pos="1620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5"/>
        <p:guide orient="horz" pos="3128"/>
        <p:guide pos="2160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79"/>
            <a:ext cx="5437510" cy="4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10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11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9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1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20" indent="0" algn="ctr">
              <a:buNone/>
              <a:defRPr/>
            </a:lvl2pPr>
            <a:lvl3pPr marL="914240" indent="0" algn="ctr">
              <a:buNone/>
              <a:defRPr/>
            </a:lvl3pPr>
            <a:lvl4pPr marL="1371360" indent="0" algn="ctr">
              <a:buNone/>
              <a:defRPr/>
            </a:lvl4pPr>
            <a:lvl5pPr marL="1828480" indent="0" algn="ctr">
              <a:buNone/>
              <a:defRPr/>
            </a:lvl5pPr>
            <a:lvl6pPr marL="2285600" indent="0" algn="ctr">
              <a:buNone/>
              <a:defRPr/>
            </a:lvl6pPr>
            <a:lvl7pPr marL="2742720" indent="0" algn="ctr">
              <a:buNone/>
              <a:defRPr/>
            </a:lvl7pPr>
            <a:lvl8pPr marL="3199840" indent="0" algn="ctr">
              <a:buNone/>
              <a:defRPr/>
            </a:lvl8pPr>
            <a:lvl9pPr marL="365696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0153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840" indent="-34284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800" indent="-22856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20" indent="-22856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040" indent="-22856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2261" y="262220"/>
            <a:ext cx="7978664" cy="50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ОТДЕЛ ПО ОБЕСПЕЧЕНИЮ ЗАКОНОПРОЕКТНОЙ ДЕЯТЕЛЬНОСТИ </a:t>
            </a:r>
            <a:r>
              <a:rPr lang="ru-RU" sz="1600" b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УПРАВЛЕНИЯ АППАРАТА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ПРАВИТЕЛЬСТВА ТВЕРСКОЙ ОБЛАСТИ ПО ВЗАИМОДЕЙСТВИЮ С ЗАКОНОДАТЕЛЬНЫМИ ОРГАНАМИ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79" y="3771691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700956" y="1060305"/>
            <a:ext cx="7742090" cy="268374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 smtClean="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cs typeface="Times New Roman"/>
              </a:rPr>
              <a:t>ВВЕДЕНИЕ В </a:t>
            </a:r>
            <a:r>
              <a:rPr lang="ru-RU" sz="3000" b="1" dirty="0" smtClean="0">
                <a:latin typeface="Times New Roman"/>
                <a:cs typeface="Times New Roman"/>
              </a:rPr>
              <a:t>ДОЛЖНОСТЬ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cs typeface="Times New Roman"/>
              </a:rPr>
              <a:t>ВЕДУЩИЙ КОНСУЛЬТАНТ</a:t>
            </a:r>
            <a:endParaRPr lang="ru-RU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7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3374" y="4355134"/>
            <a:ext cx="667220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" y="-781927"/>
            <a:ext cx="184682" cy="30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 dirty="0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10. УЧАСТИЕ В ДОРАБОТКЕ ЗАКОНОДАТЕЛЬНОГО АКТА В ЗАКОНОДАТЕЛЬНОМ СОБРАНИИ ТВЕРСКОЙ ОБЛАСТИ 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4306" y="4752975"/>
            <a:ext cx="313502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43321" y="1309106"/>
            <a:ext cx="7377453" cy="6249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и правовой анализ заключений, поступивших на проект законодательного акта 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11526" y="2119348"/>
            <a:ext cx="7377453" cy="113039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Выражение мнения в таблице замечаний к проекту законодательного акта с учетом мнения разработчика проекта законодательного акта о согласии или не согласии с замечаниями и предложениями на проект и правовое обоснование  мнения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91790" y="3402139"/>
            <a:ext cx="7377453" cy="6249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Участие в доработке проекта законодательного акта по таблице замечаний к проекту законодательного акта 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11. ПРАВОВАЯ ЭКСПЕРТИЗА ПРОЕКТА ЗАКОНОДАТЕЛЬНОГО АКТА, ПОСТУПИВШЕГО НА МНЕНИЕ ИЛИ ЗАКЛЮЧЕНИЕ ГУБЕРНАТОРА ТВЕРСКОЙ ОБЛАСТИ  </a:t>
            </a: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2406" y="4752975"/>
            <a:ext cx="315401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882202" y="1255691"/>
            <a:ext cx="7682248" cy="19060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правовая экспертиза проекта законодательного акта, поступившего из Законодательного Собрания Тверской области на мнение или заключение Губернатора Тверской области осуществляется в порядке, аналогичном проведению правовой экспертиза проекта законодательного акта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(см. слайд 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12. ЗАКЛЮЧЕНИЕ </a:t>
            </a:r>
            <a:r>
              <a:rPr lang="ru-RU" sz="16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УПРАВЛЕНИЯ ИЛИ МНЕНИЕ ГУБЕРНАТОРА 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ТВЕРСКОЙ ОБЛАСТИ НА ПРОЕКТ ЗАКОНОДАТЕЛЬНОГО АКТА, ПОСТУПИВШЕГО НА МНЕНИЕ ИЛИ ЗАКЛЮЧЕНИЕ ГУБЕРНАТОРА ТВЕРСКОЙ ОБЛАСТИ 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7728" y="4752975"/>
            <a:ext cx="320080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95989" y="1263056"/>
            <a:ext cx="2627741" cy="44075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 Управление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6532368" y="1828802"/>
            <a:ext cx="249980" cy="23682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1948310" y="1703810"/>
            <a:ext cx="249980" cy="26971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2831" y="1969139"/>
            <a:ext cx="2649670" cy="9253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Управление является соисполнителем по проекту 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196948" y="2078778"/>
            <a:ext cx="2848456" cy="9341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Управление является ответственным исполнителем по проекту 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223264" y="3326484"/>
            <a:ext cx="2974204" cy="1469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мнения с учетом заключений соисполнителей о 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-поддержании проекта;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-поддержании при условии доработки проекта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-не поддержании проекта 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8446" y="3209170"/>
            <a:ext cx="2703393" cy="12509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правового заключения на проект (направляется ответственному исполнителю по проекту)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6474260" y="3027169"/>
            <a:ext cx="249980" cy="29493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2002033" y="2916432"/>
            <a:ext cx="249980" cy="280679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229842" y="1310201"/>
            <a:ext cx="2826190" cy="49228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Мнение губернатора Тверской области</a:t>
            </a:r>
          </a:p>
          <a:p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1. ФОРМИРОВАНИЕ ПЛАНА ЗАКОНОПРОЕКТНОЙ ДЕЯТЕЛЬНОСТИ НА ОЧЕРЕДНОЙ ГОД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015479" y="3771691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15" name="Скругленный прямоугольник 14"/>
          <p:cNvSpPr/>
          <p:nvPr/>
        </p:nvSpPr>
        <p:spPr>
          <a:xfrm>
            <a:off x="1043188" y="862885"/>
            <a:ext cx="3831465" cy="13651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200" dirty="0" smtClean="0">
              <a:solidFill>
                <a:schemeClr val="tx1"/>
              </a:solidFill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Правовой анализ изменений федерального законодательства на предмет необходимости внесения изменений в региональное законодательство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78795" y="3850785"/>
            <a:ext cx="4043966" cy="8757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Выявления ежегодно принимаемых законов области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65915" y="2324636"/>
            <a:ext cx="4031088" cy="137160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Правовой анализа регионального законодательства на предмет выявления правовых пробелов, коллизий и иных норм требующих изменений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5140015" y="973606"/>
            <a:ext cx="746974" cy="364472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083122" y="1584101"/>
            <a:ext cx="2514869" cy="146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предложений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2. ПРАВОВАЯ ЭКСПЕРТИЗА ПРОЕКТА ЗАКОНОДАТЕЛЬНОГО АКТА 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ПАКЕТА ДОКУМЕНТОВ К НЕМУ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940158" y="1931832"/>
            <a:ext cx="7682248" cy="19060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just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правовая экспертиза и формирование правовой оценки:</a:t>
            </a:r>
          </a:p>
          <a:p>
            <a:pPr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формы законодательного акта, его целей и задач,</a:t>
            </a:r>
          </a:p>
          <a:p>
            <a:pPr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предмета правового регулирования, </a:t>
            </a:r>
          </a:p>
          <a:p>
            <a:pPr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компетенции органа, принимающего законодательный акт, </a:t>
            </a:r>
          </a:p>
          <a:p>
            <a:pPr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содержащихся в нем норм, на предмет соответствия требованиям Конституции Российской Федерации и федеральных законов, судебной практики;</a:t>
            </a:r>
          </a:p>
          <a:p>
            <a:pPr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установление правовых последствий принятия законодательного  акта;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-соответствия законодательного акта требованиям юридической техники (в том числе правильность использования юридической терминологии)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91674" y="772732"/>
            <a:ext cx="7514822" cy="3348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проекта законодательного акта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85234" y="1178417"/>
            <a:ext cx="7566338" cy="66970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изучение состояние правового регулирования (федерального и регионального законодательства,) в соответствующей сфере правоотношений, анализа законодательства иных субъектов РФ в соответствующей сфере правоотношений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037305" y="3962523"/>
            <a:ext cx="7566338" cy="4806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правовая экспертиза законодательного акта в который вносятся изменения с учетом изменяющего акта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ПРАВОВАЯ ЭКСПЕРТИЗА ПРОЕКТА ЗАКОНОДАТЕЛЬНОГО АКТА 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ПАКЕТА ДОКУМЕНТОВ К НЕМУ</a:t>
            </a:r>
            <a:endParaRPr lang="ru-RU" sz="1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179542" y="1749860"/>
            <a:ext cx="7377158" cy="209193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Изучения пакета документов к законодательному акту на предмет: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правового и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юридико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технического соответствия пакета документов и проекта законодательного акта,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-комплектности документов, установленной законодательством Тверской области,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Соответствия прохождения процедуры согласования проекта законодательного акта и пакета документов к нему требованиям, установленным законодательством Тверской области 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5. ЗАКЛЮЧЕНИЕ НА ПРОЕКТ ЗАКОНОДАТЕЛЬНОГО АКТА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85278" y="1019654"/>
            <a:ext cx="2614584" cy="4210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3447091" y="1460409"/>
            <a:ext cx="249980" cy="46706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5073058" y="1441771"/>
            <a:ext cx="249980" cy="49886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578578" y="1955981"/>
            <a:ext cx="2649670" cy="9253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отсутствии замечаний и предложений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63016" y="1937342"/>
            <a:ext cx="2703393" cy="95716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наличии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замечаний и предложений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97004" y="3412004"/>
            <a:ext cx="2703393" cy="12257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Правое заключение о необходимости доработки проекта законодательного акта и пакета документов к нему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580771" y="3426258"/>
            <a:ext cx="2703393" cy="11852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Антикоррупционное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заключение</a:t>
            </a: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3435031" y="2895601"/>
            <a:ext cx="249980" cy="49228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5232036" y="2909853"/>
            <a:ext cx="249980" cy="51092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6. ПРАВОВАЯ ЭКСПЕРТИЗА ПОПРАВКИ ГУБЕРНАТОРА ТВЕРСКОЙ ОБЛАСТИ К ПРОЕКТУ ЗАКОНОДАТЕЛЬНОГО АКТА, ВНЕСЕННОГО В ЗАКОНОДАТЕЛЬНОЕ СОБРАНИЕ ТВЕРСКОЙ ОБЛАСТИ</a:t>
            </a: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882202" y="1255691"/>
            <a:ext cx="7682248" cy="19060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правовая экспертиза поправки к проекту законодательного акта, внесенного в Законодательное Собрание Тверской области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осуществляется в порядке, аналогичном проведению правовой экспертиза проекта законодательного акта 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(см. слайд 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7.ПОДГОТОВКА И УЧАСТИЕ В КОМИССИИ ПО ЗАКОНОПРОЕКТНОЙ ДЕЯТЕЛЬНОСТИ ПРАВИТЕЛЬСТВА ТВЕРСКОЙ ОБЛАСТИ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(далее КЗД ПТО)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12395" y="1325552"/>
            <a:ext cx="7160366" cy="5986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предложений для вынесения проектов законодательного акта на КЗД ПТО 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306913" y="1971333"/>
            <a:ext cx="7160366" cy="63371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и анализ предварительных замечаний и предложений по проектам законодательных актов, вынесенных на заседании ЗД ПТО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327745" y="2682900"/>
            <a:ext cx="7160366" cy="5986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Предварительное редактирование проекта законодательного акта с учетом согласованных замечаний и предложений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48576" y="3348417"/>
            <a:ext cx="7160366" cy="5986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Участие в заседании КЗД ПТО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336517" y="4005433"/>
            <a:ext cx="7160366" cy="5986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случае необходимости доработка проекта законодательного акта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8. ПОДГОТОВКА ПРОЕКТА ЗАКОНОДАТЕЛЬНОГО АКТА К РАССМОТРЕНИЮ НА ЗАСЕДАНИИ ПРАВИТЕЛЬСТВА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43321" y="1309107"/>
            <a:ext cx="7377453" cy="9736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Формирование предложения для вынесения проекта законодательного акта для рассмотрение на заседании Правительства Тверской области  или Президиума Правительства Тверской области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31260" y="2514054"/>
            <a:ext cx="7377453" cy="9736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аннотации проект законодательного акта в соответствии с установленными требованиями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9. ВНЕСЕНИЕ ПРОЕКТА ЗАКОНОДАТЕЛЬНОГО АКТА И ПАКЕТА ДОКУМЕНТОВ К НЕМУ В ЗАКОНОДАТЕЛЬНОЕ СОБРАНИЕ ТВЕРСКОЙ ОБЛАСТИ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21751" y="322803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43321" y="1309107"/>
            <a:ext cx="7377453" cy="10591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Проверка правильности редакции проекта законодательного акта и пакета документов к нему и комплектности пакета документов к проекту законодательного акта</a:t>
            </a: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309106" y="2612730"/>
            <a:ext cx="7374406" cy="10591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Сверка проекта законодательного акта и пакета документов к нему, представленных на бумажном и электронном носителе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6959</TotalTime>
  <Words>726</Words>
  <Application>Microsoft Office PowerPoint</Application>
  <PresentationFormat>Экран (16:9)</PresentationFormat>
  <Paragraphs>226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1_Оформление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RogoshkinaOV</cp:lastModifiedBy>
  <cp:revision>754</cp:revision>
  <cp:lastPrinted>2017-01-23T14:32:04Z</cp:lastPrinted>
  <dcterms:created xsi:type="dcterms:W3CDTF">2008-10-17T07:39:58Z</dcterms:created>
  <dcterms:modified xsi:type="dcterms:W3CDTF">2020-07-22T14:32:58Z</dcterms:modified>
</cp:coreProperties>
</file>