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810" r:id="rId2"/>
    <p:sldId id="1120" r:id="rId3"/>
    <p:sldId id="1116" r:id="rId4"/>
    <p:sldId id="983" r:id="rId5"/>
    <p:sldId id="1117" r:id="rId6"/>
    <p:sldId id="982" r:id="rId7"/>
    <p:sldId id="1113" r:id="rId8"/>
    <p:sldId id="1118" r:id="rId9"/>
    <p:sldId id="1119" r:id="rId10"/>
  </p:sldIdLst>
  <p:sldSz cx="12192000" cy="6858000"/>
  <p:notesSz cx="6808788" cy="9940925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251794BB-780B-42B9-B187-7C9DBA520F82}">
          <p14:sldIdLst>
            <p14:sldId id="810"/>
            <p14:sldId id="1120"/>
            <p14:sldId id="1116"/>
            <p14:sldId id="983"/>
            <p14:sldId id="1117"/>
            <p14:sldId id="982"/>
            <p14:sldId id="1113"/>
            <p14:sldId id="1118"/>
            <p14:sldId id="111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2CC"/>
    <a:srgbClr val="FFECB7"/>
    <a:srgbClr val="E1F0D8"/>
    <a:srgbClr val="B6CBE4"/>
    <a:srgbClr val="FEF2E8"/>
    <a:srgbClr val="A9C1DF"/>
    <a:srgbClr val="F7F7F7"/>
    <a:srgbClr val="DCE6F2"/>
    <a:srgbClr val="C0D2E8"/>
    <a:srgbClr val="F0F5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F1AB2-1976-4502-BF36-3FF5EA218861}" styleName="Средний стиль 4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Светлый стиль 2 -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E25E649-3F16-4E02-A733-19D2CDBF48F0}" styleName="Средний стиль 3 - акцент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Средний стиль 1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Средний стиль 1 -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C89EF96-8CEA-46FF-86C4-4CE0E7609802}" styleName="Светлый стиль 3 -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Средний стиль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Средний стиль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7292A2E-F333-43FB-9621-5CBBE7FDCDCB}" styleName="Светлый стиль 2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Светлый стиль 2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2DE63D5-997A-4646-A377-4702673A728D}" styleName="Светлый стиль 2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EB344D84-9AFB-497E-A393-DC336BA19D2E}" styleName="Средний стиль 3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DBED569-4797-4DF1-A0F4-6AAB3CD982D8}" styleName="Светлый стиль 3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Светлый стиль 3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Светлый стиль 3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4C1A8A3-306A-4EB7-A6B1-4F7E0EB9C5D6}" styleName="Средний стиль 3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Средний стиль 3 — акцент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DA37D80-6434-44D0-A028-1B22A696006F}" styleName="Светлый стиль 3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1EBBBCC-DAD2-459C-BE2E-F6DE35CF9A28}" styleName="Темный стиль 2 — акцент 3/акцент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68" autoAdjust="0"/>
    <p:restoredTop sz="91837" autoAdjust="0"/>
  </p:normalViewPr>
  <p:slideViewPr>
    <p:cSldViewPr>
      <p:cViewPr varScale="1">
        <p:scale>
          <a:sx n="68" d="100"/>
          <a:sy n="68" d="100"/>
        </p:scale>
        <p:origin x="702" y="72"/>
      </p:cViewPr>
      <p:guideLst>
        <p:guide orient="horz" pos="2160"/>
        <p:guide pos="384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2951163" cy="496888"/>
          </a:xfrm>
          <a:prstGeom prst="rect">
            <a:avLst/>
          </a:prstGeom>
        </p:spPr>
        <p:txBody>
          <a:bodyPr vert="horz" lIns="86826" tIns="43413" rIns="86826" bIns="43413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56046" y="1"/>
            <a:ext cx="2951162" cy="496888"/>
          </a:xfrm>
          <a:prstGeom prst="rect">
            <a:avLst/>
          </a:prstGeom>
        </p:spPr>
        <p:txBody>
          <a:bodyPr vert="horz" lIns="86826" tIns="43413" rIns="86826" bIns="43413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1B1FDCD-DE45-4002-B70E-406B07999CB0}" type="datetimeFigureOut">
              <a:rPr lang="ru-RU"/>
              <a:pPr>
                <a:defRPr/>
              </a:pPr>
              <a:t>05.11.2020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5" y="9442450"/>
            <a:ext cx="2951163" cy="496888"/>
          </a:xfrm>
          <a:prstGeom prst="rect">
            <a:avLst/>
          </a:prstGeom>
        </p:spPr>
        <p:txBody>
          <a:bodyPr vert="horz" lIns="86826" tIns="43413" rIns="86826" bIns="43413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56046" y="9442450"/>
            <a:ext cx="2951162" cy="496888"/>
          </a:xfrm>
          <a:prstGeom prst="rect">
            <a:avLst/>
          </a:prstGeom>
        </p:spPr>
        <p:txBody>
          <a:bodyPr vert="horz" lIns="86826" tIns="43413" rIns="86826" bIns="43413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D8BD322-FC85-451F-9FB9-16F6BFB90A3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25690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2951163" cy="496888"/>
          </a:xfrm>
          <a:prstGeom prst="rect">
            <a:avLst/>
          </a:prstGeom>
        </p:spPr>
        <p:txBody>
          <a:bodyPr vert="horz" lIns="86826" tIns="43413" rIns="86826" bIns="43413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6046" y="1"/>
            <a:ext cx="2951162" cy="496888"/>
          </a:xfrm>
          <a:prstGeom prst="rect">
            <a:avLst/>
          </a:prstGeom>
        </p:spPr>
        <p:txBody>
          <a:bodyPr vert="horz" lIns="86826" tIns="43413" rIns="86826" bIns="43413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E7F148E-32A1-45CB-82F7-B4296F46199E}" type="datetimeFigureOut">
              <a:rPr lang="ru-RU"/>
              <a:pPr>
                <a:defRPr/>
              </a:pPr>
              <a:t>05.11.2020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7713"/>
            <a:ext cx="6627812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6826" tIns="43413" rIns="86826" bIns="43413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1048" y="4721234"/>
            <a:ext cx="5446713" cy="4473575"/>
          </a:xfrm>
          <a:prstGeom prst="rect">
            <a:avLst/>
          </a:prstGeom>
        </p:spPr>
        <p:txBody>
          <a:bodyPr vert="horz" lIns="86826" tIns="43413" rIns="86826" bIns="43413" rtlCol="0"/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5" y="9442450"/>
            <a:ext cx="2951163" cy="496888"/>
          </a:xfrm>
          <a:prstGeom prst="rect">
            <a:avLst/>
          </a:prstGeom>
        </p:spPr>
        <p:txBody>
          <a:bodyPr vert="horz" lIns="86826" tIns="43413" rIns="86826" bIns="43413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6046" y="9442450"/>
            <a:ext cx="2951162" cy="496888"/>
          </a:xfrm>
          <a:prstGeom prst="rect">
            <a:avLst/>
          </a:prstGeom>
        </p:spPr>
        <p:txBody>
          <a:bodyPr vert="horz" lIns="86826" tIns="43413" rIns="86826" bIns="43413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9693A8D-F362-4C5A-97EA-3F9F4B80703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94430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05571" indent="-27137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85488" indent="-21709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19687" indent="-21709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53882" indent="-21709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88077" indent="-21709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22274" indent="-21709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56470" indent="-21709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90666" indent="-21709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2815DB9-7885-467F-BA74-9250BF5D5BCF}" type="slidenum">
              <a:rPr lang="ru-RU" altLang="ru-RU" smtClean="0">
                <a:ea typeface="ＭＳ Ｐゴシック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ru-RU" altLang="ru-RU" dirty="0" smtClean="0">
              <a:ea typeface="ＭＳ Ｐゴシック" panose="020B0600070205080204" pitchFamily="34" charset="-128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703513" y="504825"/>
            <a:ext cx="4483100" cy="252253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ru-RU" dirty="0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05445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7"/>
          <p:cNvSpPr txBox="1">
            <a:spLocks noGrp="1" noChangeArrowheads="1"/>
          </p:cNvSpPr>
          <p:nvPr/>
        </p:nvSpPr>
        <p:spPr bwMode="auto">
          <a:xfrm>
            <a:off x="3823664" y="10249890"/>
            <a:ext cx="2923682" cy="540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131" tIns="46066" rIns="92131" bIns="46066" anchor="b"/>
          <a:lstStyle/>
          <a:p>
            <a:pPr algn="r" defTabSz="90725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866EB7C0-2017-40D6-BDCD-F3E941B591E1}" type="slidenum">
              <a:rPr lang="ru-RU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defTabSz="90725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ru-RU" sz="12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217488" y="812800"/>
            <a:ext cx="7191376" cy="4044950"/>
          </a:xfrm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6179" y="5127520"/>
            <a:ext cx="5398172" cy="4851378"/>
          </a:xfrm>
          <a:noFill/>
          <a:ln/>
        </p:spPr>
        <p:txBody>
          <a:bodyPr lIns="92131" tIns="46066" rIns="92131" bIns="46066"/>
          <a:lstStyle/>
          <a:p>
            <a:pPr eaLnBrk="1" hangingPunct="1"/>
            <a:endParaRPr lang="en-US" dirty="0" smtClean="0">
              <a:latin typeface="Arial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674621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7"/>
          <p:cNvSpPr txBox="1">
            <a:spLocks noGrp="1" noChangeArrowheads="1"/>
          </p:cNvSpPr>
          <p:nvPr/>
        </p:nvSpPr>
        <p:spPr bwMode="auto">
          <a:xfrm>
            <a:off x="3823664" y="10249890"/>
            <a:ext cx="2923682" cy="540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131" tIns="46066" rIns="92131" bIns="46066" anchor="b"/>
          <a:lstStyle/>
          <a:p>
            <a:pPr algn="r" defTabSz="90725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866EB7C0-2017-40D6-BDCD-F3E941B591E1}" type="slidenum">
              <a:rPr lang="ru-RU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defTabSz="90725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ru-RU" sz="12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217488" y="812800"/>
            <a:ext cx="7191376" cy="4044950"/>
          </a:xfrm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6179" y="5127520"/>
            <a:ext cx="5398172" cy="4851378"/>
          </a:xfrm>
          <a:noFill/>
          <a:ln/>
        </p:spPr>
        <p:txBody>
          <a:bodyPr lIns="92131" tIns="46066" rIns="92131" bIns="46066"/>
          <a:lstStyle/>
          <a:p>
            <a:pPr eaLnBrk="1" hangingPunct="1"/>
            <a:endParaRPr lang="en-US" dirty="0" smtClean="0">
              <a:latin typeface="Arial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0818749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 txBox="1">
            <a:spLocks noGrp="1" noChangeArrowheads="1"/>
          </p:cNvSpPr>
          <p:nvPr/>
        </p:nvSpPr>
        <p:spPr bwMode="auto">
          <a:xfrm>
            <a:off x="3813397" y="9355011"/>
            <a:ext cx="2916220" cy="495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392" tIns="44699" rIns="89392" bIns="44699" anchor="b"/>
          <a:lstStyle>
            <a:lvl1pPr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4156C334-1034-4FBB-8D94-3C1F82F497E3}" type="slidenum">
              <a:rPr lang="ru-RU" altLang="ru-RU" sz="12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pPr algn="r" eaLnBrk="1" hangingPunct="1"/>
              <a:t>6</a:t>
            </a:fld>
            <a:endParaRPr lang="ru-RU" altLang="ru-RU" sz="1200">
              <a:solidFill>
                <a:srgbClr val="000000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0488" y="736600"/>
            <a:ext cx="6565900" cy="369411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4077" y="4680670"/>
            <a:ext cx="5384643" cy="443048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9392" tIns="44699" rIns="89392" bIns="44699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ru-RU" dirty="0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496727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 txBox="1">
            <a:spLocks noGrp="1" noChangeArrowheads="1"/>
          </p:cNvSpPr>
          <p:nvPr/>
        </p:nvSpPr>
        <p:spPr bwMode="auto">
          <a:xfrm>
            <a:off x="3813397" y="9355011"/>
            <a:ext cx="2916220" cy="495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392" tIns="44699" rIns="89392" bIns="44699" anchor="b"/>
          <a:lstStyle>
            <a:lvl1pPr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4156C334-1034-4FBB-8D94-3C1F82F497E3}" type="slidenum">
              <a:rPr lang="ru-RU" altLang="ru-RU" sz="12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pPr algn="r" eaLnBrk="1" hangingPunct="1"/>
              <a:t>7</a:t>
            </a:fld>
            <a:endParaRPr lang="ru-RU" altLang="ru-RU" sz="1200">
              <a:solidFill>
                <a:srgbClr val="000000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0488" y="736600"/>
            <a:ext cx="6565900" cy="369411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4077" y="4680670"/>
            <a:ext cx="5384643" cy="443048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9392" tIns="44699" rIns="89392" bIns="44699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ru-RU" dirty="0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496727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 txBox="1">
            <a:spLocks noGrp="1" noChangeArrowheads="1"/>
          </p:cNvSpPr>
          <p:nvPr/>
        </p:nvSpPr>
        <p:spPr bwMode="auto">
          <a:xfrm>
            <a:off x="3813397" y="9355011"/>
            <a:ext cx="2916220" cy="495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392" tIns="44699" rIns="89392" bIns="44699" anchor="b"/>
          <a:lstStyle>
            <a:lvl1pPr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4156C334-1034-4FBB-8D94-3C1F82F497E3}" type="slidenum">
              <a:rPr lang="ru-RU" altLang="ru-RU" sz="12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pPr algn="r" eaLnBrk="1" hangingPunct="1"/>
              <a:t>8</a:t>
            </a:fld>
            <a:endParaRPr lang="ru-RU" altLang="ru-RU" sz="1200">
              <a:solidFill>
                <a:srgbClr val="000000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0488" y="736600"/>
            <a:ext cx="6565900" cy="369411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4077" y="4680670"/>
            <a:ext cx="5384643" cy="443048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9392" tIns="44699" rIns="89392" bIns="44699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ru-RU" dirty="0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431259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 txBox="1">
            <a:spLocks noGrp="1" noChangeArrowheads="1"/>
          </p:cNvSpPr>
          <p:nvPr/>
        </p:nvSpPr>
        <p:spPr bwMode="auto">
          <a:xfrm>
            <a:off x="3813397" y="9355011"/>
            <a:ext cx="2916220" cy="495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392" tIns="44699" rIns="89392" bIns="44699" anchor="b"/>
          <a:lstStyle>
            <a:lvl1pPr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4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4156C334-1034-4FBB-8D94-3C1F82F497E3}" type="slidenum">
              <a:rPr lang="ru-RU" altLang="ru-RU" sz="12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pPr algn="r" eaLnBrk="1" hangingPunct="1"/>
              <a:t>9</a:t>
            </a:fld>
            <a:endParaRPr lang="ru-RU" altLang="ru-RU" sz="1200">
              <a:solidFill>
                <a:srgbClr val="000000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0488" y="736600"/>
            <a:ext cx="6565900" cy="369411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4077" y="4680670"/>
            <a:ext cx="5384643" cy="443048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9392" tIns="44699" rIns="89392" bIns="44699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ru-RU" dirty="0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5193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2" y="2130432"/>
            <a:ext cx="10363201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1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037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074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11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149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18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224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261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4298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BA515C-05D6-4077-91DF-7AC40D5EE6EE}" type="datetime1">
              <a:rPr lang="ru-RU" smtClean="0"/>
              <a:pPr>
                <a:defRPr/>
              </a:pPr>
              <a:t>05.11.2020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00FABF-F4F8-4924-B261-B9FD70DA317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8594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5EF9AB-D092-4865-9195-B9455EF01058}" type="datetime1">
              <a:rPr lang="ru-RU" smtClean="0"/>
              <a:pPr>
                <a:defRPr/>
              </a:pPr>
              <a:t>05.11.2020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FC4BEB-851D-483C-91B5-ED3BA185676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6214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3" y="274645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45"/>
            <a:ext cx="8026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439F5E-33A5-4CDC-A602-12199C82EB82}" type="datetime1">
              <a:rPr lang="ru-RU" smtClean="0"/>
              <a:pPr>
                <a:defRPr/>
              </a:pPr>
              <a:t>05.11.2020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CD7512-C2D4-4C6A-AFFE-631188B1ECD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7885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08DF40-0F38-4F31-AF7E-49F12E381E0E}" type="datetime1">
              <a:rPr lang="ru-RU" smtClean="0"/>
              <a:pPr>
                <a:defRPr/>
              </a:pPr>
              <a:t>05.11.2020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6CFEE6-FF25-41BF-9C7A-B6A52CA00C2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6560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7" y="4406907"/>
            <a:ext cx="10363201" cy="1362075"/>
          </a:xfrm>
        </p:spPr>
        <p:txBody>
          <a:bodyPr anchor="t"/>
          <a:lstStyle>
            <a:lvl1pPr algn="l">
              <a:defRPr sz="2657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7" y="2906713"/>
            <a:ext cx="10363201" cy="1500187"/>
          </a:xfrm>
        </p:spPr>
        <p:txBody>
          <a:bodyPr anchor="b"/>
          <a:lstStyle>
            <a:lvl1pPr marL="0" indent="0">
              <a:buNone/>
              <a:defRPr sz="1329">
                <a:solidFill>
                  <a:schemeClr val="tx1">
                    <a:tint val="75000"/>
                  </a:schemeClr>
                </a:solidFill>
              </a:defRPr>
            </a:lvl1pPr>
            <a:lvl2pPr marL="303735" indent="0">
              <a:buNone/>
              <a:defRPr sz="1196">
                <a:solidFill>
                  <a:schemeClr val="tx1">
                    <a:tint val="75000"/>
                  </a:schemeClr>
                </a:solidFill>
              </a:defRPr>
            </a:lvl2pPr>
            <a:lvl3pPr marL="607470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3pPr>
            <a:lvl4pPr marL="911204" indent="0">
              <a:buNone/>
              <a:defRPr sz="930">
                <a:solidFill>
                  <a:schemeClr val="tx1">
                    <a:tint val="75000"/>
                  </a:schemeClr>
                </a:solidFill>
              </a:defRPr>
            </a:lvl4pPr>
            <a:lvl5pPr marL="1214939" indent="0">
              <a:buNone/>
              <a:defRPr sz="930">
                <a:solidFill>
                  <a:schemeClr val="tx1">
                    <a:tint val="75000"/>
                  </a:schemeClr>
                </a:solidFill>
              </a:defRPr>
            </a:lvl5pPr>
            <a:lvl6pPr marL="1518674" indent="0">
              <a:buNone/>
              <a:defRPr sz="930">
                <a:solidFill>
                  <a:schemeClr val="tx1">
                    <a:tint val="75000"/>
                  </a:schemeClr>
                </a:solidFill>
              </a:defRPr>
            </a:lvl6pPr>
            <a:lvl7pPr marL="1822409" indent="0">
              <a:buNone/>
              <a:defRPr sz="930">
                <a:solidFill>
                  <a:schemeClr val="tx1">
                    <a:tint val="75000"/>
                  </a:schemeClr>
                </a:solidFill>
              </a:defRPr>
            </a:lvl7pPr>
            <a:lvl8pPr marL="2126142" indent="0">
              <a:buNone/>
              <a:defRPr sz="930">
                <a:solidFill>
                  <a:schemeClr val="tx1">
                    <a:tint val="75000"/>
                  </a:schemeClr>
                </a:solidFill>
              </a:defRPr>
            </a:lvl8pPr>
            <a:lvl9pPr marL="2429877" indent="0">
              <a:buNone/>
              <a:defRPr sz="93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DE943-5E94-4315-BB44-0ADBF7EC4B7C}" type="datetime1">
              <a:rPr lang="ru-RU" smtClean="0"/>
              <a:pPr>
                <a:defRPr/>
              </a:pPr>
              <a:t>05.11.2020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D2DD6F-D4C5-4C93-ADEA-7A065FA0588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6776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</p:spPr>
        <p:txBody>
          <a:bodyPr/>
          <a:lstStyle>
            <a:lvl1pPr>
              <a:defRPr sz="1860"/>
            </a:lvl1pPr>
            <a:lvl2pPr>
              <a:defRPr sz="1595"/>
            </a:lvl2pPr>
            <a:lvl3pPr>
              <a:defRPr sz="1329"/>
            </a:lvl3pPr>
            <a:lvl4pPr>
              <a:defRPr sz="1196"/>
            </a:lvl4pPr>
            <a:lvl5pPr>
              <a:defRPr sz="1196"/>
            </a:lvl5pPr>
            <a:lvl6pPr>
              <a:defRPr sz="1196"/>
            </a:lvl6pPr>
            <a:lvl7pPr>
              <a:defRPr sz="1196"/>
            </a:lvl7pPr>
            <a:lvl8pPr>
              <a:defRPr sz="1196"/>
            </a:lvl8pPr>
            <a:lvl9pPr>
              <a:defRPr sz="1196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7603" y="1600206"/>
            <a:ext cx="5384800" cy="4525963"/>
          </a:xfrm>
        </p:spPr>
        <p:txBody>
          <a:bodyPr/>
          <a:lstStyle>
            <a:lvl1pPr>
              <a:defRPr sz="1860"/>
            </a:lvl1pPr>
            <a:lvl2pPr>
              <a:defRPr sz="1595"/>
            </a:lvl2pPr>
            <a:lvl3pPr>
              <a:defRPr sz="1329"/>
            </a:lvl3pPr>
            <a:lvl4pPr>
              <a:defRPr sz="1196"/>
            </a:lvl4pPr>
            <a:lvl5pPr>
              <a:defRPr sz="1196"/>
            </a:lvl5pPr>
            <a:lvl6pPr>
              <a:defRPr sz="1196"/>
            </a:lvl6pPr>
            <a:lvl7pPr>
              <a:defRPr sz="1196"/>
            </a:lvl7pPr>
            <a:lvl8pPr>
              <a:defRPr sz="1196"/>
            </a:lvl8pPr>
            <a:lvl9pPr>
              <a:defRPr sz="1196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A00B99-0204-4027-8F7E-C624A75E96A2}" type="datetime1">
              <a:rPr lang="ru-RU" smtClean="0"/>
              <a:pPr>
                <a:defRPr/>
              </a:pPr>
              <a:t>05.11.2020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61F31D-8F4C-45CA-9497-826C81BEEFE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220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3" y="1535113"/>
            <a:ext cx="5386917" cy="639762"/>
          </a:xfrm>
        </p:spPr>
        <p:txBody>
          <a:bodyPr anchor="b"/>
          <a:lstStyle>
            <a:lvl1pPr marL="0" indent="0">
              <a:buNone/>
              <a:defRPr sz="1595" b="1"/>
            </a:lvl1pPr>
            <a:lvl2pPr marL="303735" indent="0">
              <a:buNone/>
              <a:defRPr sz="1329" b="1"/>
            </a:lvl2pPr>
            <a:lvl3pPr marL="607470" indent="0">
              <a:buNone/>
              <a:defRPr sz="1196" b="1"/>
            </a:lvl3pPr>
            <a:lvl4pPr marL="911204" indent="0">
              <a:buNone/>
              <a:defRPr sz="1063" b="1"/>
            </a:lvl4pPr>
            <a:lvl5pPr marL="1214939" indent="0">
              <a:buNone/>
              <a:defRPr sz="1063" b="1"/>
            </a:lvl5pPr>
            <a:lvl6pPr marL="1518674" indent="0">
              <a:buNone/>
              <a:defRPr sz="1063" b="1"/>
            </a:lvl6pPr>
            <a:lvl7pPr marL="1822409" indent="0">
              <a:buNone/>
              <a:defRPr sz="1063" b="1"/>
            </a:lvl7pPr>
            <a:lvl8pPr marL="2126142" indent="0">
              <a:buNone/>
              <a:defRPr sz="1063" b="1"/>
            </a:lvl8pPr>
            <a:lvl9pPr marL="2429877" indent="0">
              <a:buNone/>
              <a:defRPr sz="1063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603" y="2174875"/>
            <a:ext cx="5386917" cy="3951288"/>
          </a:xfrm>
        </p:spPr>
        <p:txBody>
          <a:bodyPr/>
          <a:lstStyle>
            <a:lvl1pPr>
              <a:defRPr sz="1595"/>
            </a:lvl1pPr>
            <a:lvl2pPr>
              <a:defRPr sz="1329"/>
            </a:lvl2pPr>
            <a:lvl3pPr>
              <a:defRPr sz="1196"/>
            </a:lvl3pPr>
            <a:lvl4pPr>
              <a:defRPr sz="1063"/>
            </a:lvl4pPr>
            <a:lvl5pPr>
              <a:defRPr sz="1063"/>
            </a:lvl5pPr>
            <a:lvl6pPr>
              <a:defRPr sz="1063"/>
            </a:lvl6pPr>
            <a:lvl7pPr>
              <a:defRPr sz="1063"/>
            </a:lvl7pPr>
            <a:lvl8pPr>
              <a:defRPr sz="1063"/>
            </a:lvl8pPr>
            <a:lvl9pPr>
              <a:defRPr sz="1063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2"/>
          </a:xfrm>
        </p:spPr>
        <p:txBody>
          <a:bodyPr anchor="b"/>
          <a:lstStyle>
            <a:lvl1pPr marL="0" indent="0">
              <a:buNone/>
              <a:defRPr sz="1595" b="1"/>
            </a:lvl1pPr>
            <a:lvl2pPr marL="303735" indent="0">
              <a:buNone/>
              <a:defRPr sz="1329" b="1"/>
            </a:lvl2pPr>
            <a:lvl3pPr marL="607470" indent="0">
              <a:buNone/>
              <a:defRPr sz="1196" b="1"/>
            </a:lvl3pPr>
            <a:lvl4pPr marL="911204" indent="0">
              <a:buNone/>
              <a:defRPr sz="1063" b="1"/>
            </a:lvl4pPr>
            <a:lvl5pPr marL="1214939" indent="0">
              <a:buNone/>
              <a:defRPr sz="1063" b="1"/>
            </a:lvl5pPr>
            <a:lvl6pPr marL="1518674" indent="0">
              <a:buNone/>
              <a:defRPr sz="1063" b="1"/>
            </a:lvl6pPr>
            <a:lvl7pPr marL="1822409" indent="0">
              <a:buNone/>
              <a:defRPr sz="1063" b="1"/>
            </a:lvl7pPr>
            <a:lvl8pPr marL="2126142" indent="0">
              <a:buNone/>
              <a:defRPr sz="1063" b="1"/>
            </a:lvl8pPr>
            <a:lvl9pPr marL="2429877" indent="0">
              <a:buNone/>
              <a:defRPr sz="1063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1595"/>
            </a:lvl1pPr>
            <a:lvl2pPr>
              <a:defRPr sz="1329"/>
            </a:lvl2pPr>
            <a:lvl3pPr>
              <a:defRPr sz="1196"/>
            </a:lvl3pPr>
            <a:lvl4pPr>
              <a:defRPr sz="1063"/>
            </a:lvl4pPr>
            <a:lvl5pPr>
              <a:defRPr sz="1063"/>
            </a:lvl5pPr>
            <a:lvl6pPr>
              <a:defRPr sz="1063"/>
            </a:lvl6pPr>
            <a:lvl7pPr>
              <a:defRPr sz="1063"/>
            </a:lvl7pPr>
            <a:lvl8pPr>
              <a:defRPr sz="1063"/>
            </a:lvl8pPr>
            <a:lvl9pPr>
              <a:defRPr sz="1063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EFB2D7-F6DC-4410-B6B3-0C5455EF8228}" type="datetime1">
              <a:rPr lang="ru-RU" smtClean="0"/>
              <a:pPr>
                <a:defRPr/>
              </a:pPr>
              <a:t>05.11.2020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4F3847-D991-4DDA-81A3-44C79E6285F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4964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D30F98-D1FA-4A09-A131-46547AFF36AF}" type="datetime1">
              <a:rPr lang="ru-RU" smtClean="0"/>
              <a:pPr>
                <a:defRPr/>
              </a:pPr>
              <a:t>05.11.2020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AAA3BA-9630-443D-8407-18911E5454B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2599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706A8A-543F-44EF-997E-D90E6049CA40}" type="datetime1">
              <a:rPr lang="ru-RU" smtClean="0"/>
              <a:pPr>
                <a:defRPr/>
              </a:pPr>
              <a:t>05.11.2020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15096C-1EF5-4776-B666-80E383B749F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5470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1329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6733" y="273057"/>
            <a:ext cx="6815667" cy="5853113"/>
          </a:xfrm>
        </p:spPr>
        <p:txBody>
          <a:bodyPr/>
          <a:lstStyle>
            <a:lvl1pPr>
              <a:defRPr sz="2126"/>
            </a:lvl1pPr>
            <a:lvl2pPr>
              <a:defRPr sz="1860"/>
            </a:lvl2pPr>
            <a:lvl3pPr>
              <a:defRPr sz="1595"/>
            </a:lvl3pPr>
            <a:lvl4pPr>
              <a:defRPr sz="1329"/>
            </a:lvl4pPr>
            <a:lvl5pPr>
              <a:defRPr sz="1329"/>
            </a:lvl5pPr>
            <a:lvl6pPr>
              <a:defRPr sz="1329"/>
            </a:lvl6pPr>
            <a:lvl7pPr>
              <a:defRPr sz="1329"/>
            </a:lvl7pPr>
            <a:lvl8pPr>
              <a:defRPr sz="1329"/>
            </a:lvl8pPr>
            <a:lvl9pPr>
              <a:defRPr sz="1329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930"/>
            </a:lvl1pPr>
            <a:lvl2pPr marL="303735" indent="0">
              <a:buNone/>
              <a:defRPr sz="797"/>
            </a:lvl2pPr>
            <a:lvl3pPr marL="607470" indent="0">
              <a:buNone/>
              <a:defRPr sz="665"/>
            </a:lvl3pPr>
            <a:lvl4pPr marL="911204" indent="0">
              <a:buNone/>
              <a:defRPr sz="598"/>
            </a:lvl4pPr>
            <a:lvl5pPr marL="1214939" indent="0">
              <a:buNone/>
              <a:defRPr sz="598"/>
            </a:lvl5pPr>
            <a:lvl6pPr marL="1518674" indent="0">
              <a:buNone/>
              <a:defRPr sz="598"/>
            </a:lvl6pPr>
            <a:lvl7pPr marL="1822409" indent="0">
              <a:buNone/>
              <a:defRPr sz="598"/>
            </a:lvl7pPr>
            <a:lvl8pPr marL="2126142" indent="0">
              <a:buNone/>
              <a:defRPr sz="598"/>
            </a:lvl8pPr>
            <a:lvl9pPr marL="2429877" indent="0">
              <a:buNone/>
              <a:defRPr sz="598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10878B-15BE-4E85-81A9-4D744C18FD7E}" type="datetime1">
              <a:rPr lang="ru-RU" smtClean="0"/>
              <a:pPr>
                <a:defRPr/>
              </a:pPr>
              <a:t>05.11.2020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E4EDDB-F590-4DBA-9780-E4B89C3B7F2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724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329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2126"/>
            </a:lvl1pPr>
            <a:lvl2pPr marL="303735" indent="0">
              <a:buNone/>
              <a:defRPr sz="1860"/>
            </a:lvl2pPr>
            <a:lvl3pPr marL="607470" indent="0">
              <a:buNone/>
              <a:defRPr sz="1595"/>
            </a:lvl3pPr>
            <a:lvl4pPr marL="911204" indent="0">
              <a:buNone/>
              <a:defRPr sz="1329"/>
            </a:lvl4pPr>
            <a:lvl5pPr marL="1214939" indent="0">
              <a:buNone/>
              <a:defRPr sz="1329"/>
            </a:lvl5pPr>
            <a:lvl6pPr marL="1518674" indent="0">
              <a:buNone/>
              <a:defRPr sz="1329"/>
            </a:lvl6pPr>
            <a:lvl7pPr marL="1822409" indent="0">
              <a:buNone/>
              <a:defRPr sz="1329"/>
            </a:lvl7pPr>
            <a:lvl8pPr marL="2126142" indent="0">
              <a:buNone/>
              <a:defRPr sz="1329"/>
            </a:lvl8pPr>
            <a:lvl9pPr marL="2429877" indent="0">
              <a:buNone/>
              <a:defRPr sz="1329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930"/>
            </a:lvl1pPr>
            <a:lvl2pPr marL="303735" indent="0">
              <a:buNone/>
              <a:defRPr sz="797"/>
            </a:lvl2pPr>
            <a:lvl3pPr marL="607470" indent="0">
              <a:buNone/>
              <a:defRPr sz="665"/>
            </a:lvl3pPr>
            <a:lvl4pPr marL="911204" indent="0">
              <a:buNone/>
              <a:defRPr sz="598"/>
            </a:lvl4pPr>
            <a:lvl5pPr marL="1214939" indent="0">
              <a:buNone/>
              <a:defRPr sz="598"/>
            </a:lvl5pPr>
            <a:lvl6pPr marL="1518674" indent="0">
              <a:buNone/>
              <a:defRPr sz="598"/>
            </a:lvl6pPr>
            <a:lvl7pPr marL="1822409" indent="0">
              <a:buNone/>
              <a:defRPr sz="598"/>
            </a:lvl7pPr>
            <a:lvl8pPr marL="2126142" indent="0">
              <a:buNone/>
              <a:defRPr sz="598"/>
            </a:lvl8pPr>
            <a:lvl9pPr marL="2429877" indent="0">
              <a:buNone/>
              <a:defRPr sz="598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10D838-C498-4B90-8EAC-5309189450A9}" type="datetime1">
              <a:rPr lang="ru-RU" smtClean="0"/>
              <a:pPr>
                <a:defRPr/>
              </a:pPr>
              <a:t>05.11.2020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3A22C4-8B43-4A23-B4E3-8E45BAF5F77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8093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69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797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DFDAA51-905F-4E8B-9D23-BC6A61876691}" type="datetime1">
              <a:rPr lang="ru-RU" smtClean="0"/>
              <a:pPr>
                <a:defRPr/>
              </a:pPr>
              <a:t>05.11.2020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797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5485" y="6356351"/>
            <a:ext cx="28469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797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E933987-145F-4555-BF87-25623CD68B5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606425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606425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alibri" pitchFamily="34" charset="0"/>
        </a:defRPr>
      </a:lvl2pPr>
      <a:lvl3pPr algn="ctr" defTabSz="606425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alibri" pitchFamily="34" charset="0"/>
        </a:defRPr>
      </a:lvl3pPr>
      <a:lvl4pPr algn="ctr" defTabSz="606425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alibri" pitchFamily="34" charset="0"/>
        </a:defRPr>
      </a:lvl4pPr>
      <a:lvl5pPr algn="ctr" defTabSz="606425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alibri" pitchFamily="34" charset="0"/>
        </a:defRPr>
      </a:lvl5pPr>
      <a:lvl6pPr marL="342900" algn="ctr" defTabSz="607219" rtl="0" fontAlgn="base">
        <a:spcBef>
          <a:spcPct val="0"/>
        </a:spcBef>
        <a:spcAft>
          <a:spcPct val="0"/>
        </a:spcAft>
        <a:defRPr sz="2850">
          <a:solidFill>
            <a:schemeClr val="tx1"/>
          </a:solidFill>
          <a:latin typeface="Calibri" pitchFamily="34" charset="0"/>
        </a:defRPr>
      </a:lvl6pPr>
      <a:lvl7pPr marL="685800" algn="ctr" defTabSz="607219" rtl="0" fontAlgn="base">
        <a:spcBef>
          <a:spcPct val="0"/>
        </a:spcBef>
        <a:spcAft>
          <a:spcPct val="0"/>
        </a:spcAft>
        <a:defRPr sz="2850">
          <a:solidFill>
            <a:schemeClr val="tx1"/>
          </a:solidFill>
          <a:latin typeface="Calibri" pitchFamily="34" charset="0"/>
        </a:defRPr>
      </a:lvl7pPr>
      <a:lvl8pPr marL="1028700" algn="ctr" defTabSz="607219" rtl="0" fontAlgn="base">
        <a:spcBef>
          <a:spcPct val="0"/>
        </a:spcBef>
        <a:spcAft>
          <a:spcPct val="0"/>
        </a:spcAft>
        <a:defRPr sz="2850">
          <a:solidFill>
            <a:schemeClr val="tx1"/>
          </a:solidFill>
          <a:latin typeface="Calibri" pitchFamily="34" charset="0"/>
        </a:defRPr>
      </a:lvl8pPr>
      <a:lvl9pPr marL="1371600" algn="ctr" defTabSz="607219" rtl="0" fontAlgn="base">
        <a:spcBef>
          <a:spcPct val="0"/>
        </a:spcBef>
        <a:spcAft>
          <a:spcPct val="0"/>
        </a:spcAft>
        <a:defRPr sz="2850">
          <a:solidFill>
            <a:schemeClr val="tx1"/>
          </a:solidFill>
          <a:latin typeface="Calibri" pitchFamily="34" charset="0"/>
        </a:defRPr>
      </a:lvl9pPr>
    </p:titleStyle>
    <p:bodyStyle>
      <a:lvl1pPr marL="227013" indent="-227013" algn="l" defTabSz="60642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492125" indent="-188913" algn="l" defTabSz="60642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757238" indent="-150813" algn="l" defTabSz="60642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062038" indent="-150813" algn="l" defTabSz="60642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65250" indent="-150813" algn="l" defTabSz="60642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70541" indent="-151867" algn="l" defTabSz="607470" rtl="0" eaLnBrk="1" latinLnBrk="0" hangingPunct="1">
        <a:spcBef>
          <a:spcPct val="20000"/>
        </a:spcBef>
        <a:buFont typeface="Arial" panose="020B0604020202020204" pitchFamily="34" charset="0"/>
        <a:buChar char="•"/>
        <a:defRPr sz="1329" kern="1200">
          <a:solidFill>
            <a:schemeClr val="tx1"/>
          </a:solidFill>
          <a:latin typeface="+mn-lt"/>
          <a:ea typeface="+mn-ea"/>
          <a:cs typeface="+mn-cs"/>
        </a:defRPr>
      </a:lvl6pPr>
      <a:lvl7pPr marL="1974275" indent="-151867" algn="l" defTabSz="607470" rtl="0" eaLnBrk="1" latinLnBrk="0" hangingPunct="1">
        <a:spcBef>
          <a:spcPct val="20000"/>
        </a:spcBef>
        <a:buFont typeface="Arial" panose="020B0604020202020204" pitchFamily="34" charset="0"/>
        <a:buChar char="•"/>
        <a:defRPr sz="1329" kern="1200">
          <a:solidFill>
            <a:schemeClr val="tx1"/>
          </a:solidFill>
          <a:latin typeface="+mn-lt"/>
          <a:ea typeface="+mn-ea"/>
          <a:cs typeface="+mn-cs"/>
        </a:defRPr>
      </a:lvl7pPr>
      <a:lvl8pPr marL="2278010" indent="-151867" algn="l" defTabSz="607470" rtl="0" eaLnBrk="1" latinLnBrk="0" hangingPunct="1">
        <a:spcBef>
          <a:spcPct val="20000"/>
        </a:spcBef>
        <a:buFont typeface="Arial" panose="020B0604020202020204" pitchFamily="34" charset="0"/>
        <a:buChar char="•"/>
        <a:defRPr sz="1329" kern="1200">
          <a:solidFill>
            <a:schemeClr val="tx1"/>
          </a:solidFill>
          <a:latin typeface="+mn-lt"/>
          <a:ea typeface="+mn-ea"/>
          <a:cs typeface="+mn-cs"/>
        </a:defRPr>
      </a:lvl8pPr>
      <a:lvl9pPr marL="2581745" indent="-151867" algn="l" defTabSz="607470" rtl="0" eaLnBrk="1" latinLnBrk="0" hangingPunct="1">
        <a:spcBef>
          <a:spcPct val="20000"/>
        </a:spcBef>
        <a:buFont typeface="Arial" panose="020B0604020202020204" pitchFamily="34" charset="0"/>
        <a:buChar char="•"/>
        <a:defRPr sz="132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07470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1pPr>
      <a:lvl2pPr marL="303735" algn="l" defTabSz="607470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2pPr>
      <a:lvl3pPr marL="607470" algn="l" defTabSz="607470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3pPr>
      <a:lvl4pPr marL="911204" algn="l" defTabSz="607470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4pPr>
      <a:lvl5pPr marL="1214939" algn="l" defTabSz="607470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5pPr>
      <a:lvl6pPr marL="1518674" algn="l" defTabSz="607470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6pPr>
      <a:lvl7pPr marL="1822409" algn="l" defTabSz="607470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7pPr>
      <a:lvl8pPr marL="2126142" algn="l" defTabSz="607470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8pPr>
      <a:lvl9pPr marL="2429877" algn="l" defTabSz="607470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Прямоугольник 12"/>
          <p:cNvSpPr>
            <a:spLocks noChangeArrowheads="1"/>
          </p:cNvSpPr>
          <p:nvPr/>
        </p:nvSpPr>
        <p:spPr bwMode="auto">
          <a:xfrm>
            <a:off x="2214563" y="2211388"/>
            <a:ext cx="7777162" cy="21209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auto" hangingPunct="1">
              <a:spcBef>
                <a:spcPct val="0"/>
              </a:spcBef>
              <a:spcAft>
                <a:spcPts val="0"/>
              </a:spcAft>
              <a:buNone/>
              <a:defRPr/>
            </a:pPr>
            <a:endParaRPr lang="ru-RU" altLang="ru-RU" sz="2097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fontAlgn="auto" hangingPunct="1">
              <a:spcBef>
                <a:spcPct val="0"/>
              </a:spcBef>
              <a:spcAft>
                <a:spcPts val="0"/>
              </a:spcAft>
              <a:buNone/>
              <a:defRPr/>
            </a:pPr>
            <a:endParaRPr lang="ru-RU" altLang="ru-RU" sz="2097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fontAlgn="auto" hangingPunct="1">
              <a:spcBef>
                <a:spcPct val="0"/>
              </a:spcBef>
              <a:spcAft>
                <a:spcPts val="0"/>
              </a:spcAft>
              <a:buNone/>
              <a:defRPr/>
            </a:pPr>
            <a:endParaRPr lang="ru-RU" altLang="ru-RU" sz="2097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fontAlgn="auto" hangingPunct="1">
              <a:spcBef>
                <a:spcPct val="0"/>
              </a:spcBef>
              <a:spcAft>
                <a:spcPts val="0"/>
              </a:spcAft>
              <a:buNone/>
              <a:defRPr/>
            </a:pPr>
            <a:endParaRPr lang="ru-RU" altLang="ru-RU" sz="2097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fontAlgn="auto" hangingPunct="1">
              <a:spcBef>
                <a:spcPct val="0"/>
              </a:spcBef>
              <a:spcAft>
                <a:spcPts val="0"/>
              </a:spcAft>
              <a:buNone/>
              <a:defRPr/>
            </a:pPr>
            <a:endParaRPr lang="ru-RU" altLang="ru-RU" sz="2097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fontAlgn="auto" hangingPunct="1">
              <a:spcBef>
                <a:spcPct val="0"/>
              </a:spcBef>
              <a:spcAft>
                <a:spcPts val="0"/>
              </a:spcAft>
              <a:buNone/>
              <a:defRPr/>
            </a:pPr>
            <a:endParaRPr lang="ru-RU" altLang="ru-RU" sz="1348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fontAlgn="auto" hangingPunct="1">
              <a:spcBef>
                <a:spcPct val="0"/>
              </a:spcBef>
              <a:spcAft>
                <a:spcPts val="0"/>
              </a:spcAft>
              <a:buNone/>
              <a:defRPr/>
            </a:pPr>
            <a:endParaRPr lang="ru-RU" altLang="ru-RU" sz="1348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Прямоугольник 1"/>
          <p:cNvSpPr>
            <a:spLocks noChangeArrowheads="1"/>
          </p:cNvSpPr>
          <p:nvPr/>
        </p:nvSpPr>
        <p:spPr bwMode="auto">
          <a:xfrm>
            <a:off x="1847528" y="1988840"/>
            <a:ext cx="8856984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вопросы </a:t>
            </a:r>
            <a:br>
              <a:rPr lang="ru-RU" alt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взаимодействия управления протокола </a:t>
            </a:r>
          </a:p>
          <a:p>
            <a:pPr algn="ctr" eaLnBrk="1" hangingPunct="1"/>
            <a:r>
              <a:rPr lang="ru-RU" alt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 проведении официальных мероприятий </a:t>
            </a:r>
          </a:p>
          <a:p>
            <a:pPr algn="ctr" eaLnBrk="1" hangingPunct="1"/>
            <a:r>
              <a:rPr lang="ru-RU" alt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 участием Губернатора Тверской области</a:t>
            </a:r>
            <a:endParaRPr lang="ru-RU" alt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1055440" y="240453"/>
            <a:ext cx="593963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000" b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ПРАВИТЕЛЬСТВО ТВЕРСКОЙ ОБЛАСТИ</a:t>
            </a:r>
            <a:endParaRPr lang="ru-RU" sz="2000" b="1" dirty="0">
              <a:solidFill>
                <a:srgbClr val="CCAF0A">
                  <a:lumMod val="75000"/>
                </a:srgb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Прямоугольник 15"/>
          <p:cNvSpPr>
            <a:spLocks noChangeArrowheads="1"/>
          </p:cNvSpPr>
          <p:nvPr/>
        </p:nvSpPr>
        <p:spPr bwMode="auto">
          <a:xfrm>
            <a:off x="4871864" y="5877272"/>
            <a:ext cx="3024336" cy="646331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auto" hangingPunct="1"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ru-RU" altLang="ru-RU" sz="1800" b="1" dirty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г. Тверь</a:t>
            </a:r>
          </a:p>
          <a:p>
            <a:pPr algn="ctr" eaLnBrk="1" fontAlgn="auto" hangingPunct="1"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ru-RU" altLang="ru-RU" sz="1800" b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Ноябрь 2020 </a:t>
            </a:r>
            <a:r>
              <a:rPr lang="ru-RU" altLang="ru-RU" sz="1800" b="1" dirty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года</a:t>
            </a:r>
          </a:p>
        </p:txBody>
      </p:sp>
      <p:pic>
        <p:nvPicPr>
          <p:cNvPr id="7" name="Рисунок 1"/>
          <p:cNvPicPr>
            <a:picLocks noChangeAspect="1" noChangeArrowheads="1"/>
          </p:cNvPicPr>
          <p:nvPr/>
        </p:nvPicPr>
        <p:blipFill>
          <a:blip r:embed="rId3" cstate="print">
            <a:lum contrast="12000"/>
          </a:blip>
          <a:srcRect l="5005"/>
          <a:stretch>
            <a:fillRect/>
          </a:stretch>
        </p:blipFill>
        <p:spPr bwMode="auto">
          <a:xfrm>
            <a:off x="191344" y="125154"/>
            <a:ext cx="756000" cy="93848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0335865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907882" y="1438290"/>
            <a:ext cx="10948757" cy="4918061"/>
          </a:xfrm>
        </p:spPr>
        <p:txBody>
          <a:bodyPr/>
          <a:lstStyle/>
          <a:p>
            <a:pPr algn="just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Протокол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это совокупность общепринятых правил, традиций и условностей, соблюдаемых правительствами, ведомствами, дипломатическими представителями и официальными лицами в международном общении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Протокол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гибок, но при этом очень конкретен. Он имеет свои национальные особенности, но его основа и сущность неизменны: выражение глубокого уважения высокому гостю, а следовательно – стране и народу, которые он представляет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Протокол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требует самого пристального внимания к мельчайшим деталям. </a:t>
            </a:r>
          </a:p>
          <a:p>
            <a:pPr marL="0" indent="0" algn="ctr">
              <a:buNone/>
            </a:pPr>
            <a:endParaRPr lang="ru-RU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Рекомендуемая литература:</a:t>
            </a:r>
            <a:endParaRPr lang="ru-RU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"Протокол Российской Федерации" Шевченко В. Н., Блинников А. К., </a:t>
            </a:r>
            <a:endParaRPr lang="ru-RU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Бурцев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Ю. 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В., Вагриус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2000</a:t>
            </a:r>
          </a:p>
          <a:p>
            <a:pPr marL="0" indent="0" algn="ctr">
              <a:buNone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61F31D-8F4C-45CA-9497-826C81BEEFE8}" type="slidenum">
              <a:rPr lang="ru-RU" smtClean="0"/>
              <a:pPr>
                <a:defRPr/>
              </a:pPr>
              <a:t>2</a:t>
            </a:fld>
            <a:endParaRPr lang="ru-RU"/>
          </a:p>
        </p:txBody>
      </p:sp>
      <p:sp>
        <p:nvSpPr>
          <p:cNvPr id="6" name="Прямоугольник 17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646083"/>
            <a:ext cx="10972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ru-RU" altLang="ru-RU" sz="2000" b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ОПРЕДЕЛЕНИЕ ПОНЯТИЯ</a:t>
            </a:r>
            <a:endParaRPr lang="ru-RU" altLang="ru-RU" sz="2000" b="1" dirty="0">
              <a:solidFill>
                <a:srgbClr val="CCAF0A">
                  <a:lumMod val="75000"/>
                </a:srgb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Рисунок 1"/>
          <p:cNvPicPr>
            <a:picLocks noChangeAspect="1" noChangeArrowheads="1"/>
          </p:cNvPicPr>
          <p:nvPr/>
        </p:nvPicPr>
        <p:blipFill>
          <a:blip r:embed="rId2" cstate="print">
            <a:lum contrast="12000"/>
          </a:blip>
          <a:srcRect l="5005"/>
          <a:stretch>
            <a:fillRect/>
          </a:stretch>
        </p:blipFill>
        <p:spPr bwMode="auto">
          <a:xfrm>
            <a:off x="529883" y="276348"/>
            <a:ext cx="756000" cy="93848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03115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1644" y="1826877"/>
            <a:ext cx="5384800" cy="4525963"/>
          </a:xfrm>
        </p:spPr>
        <p:txBody>
          <a:bodyPr/>
          <a:lstStyle/>
          <a:p>
            <a:pPr marL="0" indent="0" algn="ctr">
              <a:buNone/>
            </a:pP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ФЕДЕРАЛЬНАЯ</a:t>
            </a:r>
          </a:p>
          <a:p>
            <a:pPr marL="0" indent="0" algn="ctr">
              <a:buNone/>
            </a:pP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ts val="0"/>
              </a:spcBef>
              <a:buFontTx/>
              <a:buChar char="-"/>
            </a:pP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Указ Президента </a:t>
            </a:r>
            <a:endParaRPr lang="ru-RU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Российской 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Федерации 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 16 сентября 2004 г. № 1183 «Основные положения государственной протокольной практики Российской Федерации»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7600" y="1824954"/>
            <a:ext cx="5384800" cy="4525963"/>
          </a:xfrm>
        </p:spPr>
        <p:txBody>
          <a:bodyPr/>
          <a:lstStyle/>
          <a:p>
            <a:pPr marL="0" indent="0" algn="ctr">
              <a:buNone/>
            </a:pP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РЕГИОНАЛЬНАЯ</a:t>
            </a:r>
          </a:p>
          <a:p>
            <a:pPr marL="0" indent="0" algn="ctr">
              <a:buNone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ts val="0"/>
              </a:spcBef>
              <a:buFontTx/>
              <a:buChar char="-"/>
            </a:pP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Распоряжение Губернатора 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Тверской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области 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07.05.2018 </a:t>
            </a:r>
            <a:endParaRPr lang="ru-RU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№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200-рг 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 порядке проведения официальных мероприятий с участием Губернатора Тверской области»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61F31D-8F4C-45CA-9497-826C81BEEFE8}" type="slidenum">
              <a:rPr lang="ru-RU" smtClean="0"/>
              <a:pPr>
                <a:defRPr/>
              </a:pPr>
              <a:t>3</a:t>
            </a:fld>
            <a:endParaRPr lang="ru-RU"/>
          </a:p>
        </p:txBody>
      </p:sp>
      <p:sp>
        <p:nvSpPr>
          <p:cNvPr id="6" name="Прямоугольник 17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ru-RU" altLang="ru-RU" sz="2000" b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НОРМАТИВНО - ПРАВОВАЯ БАЗА</a:t>
            </a:r>
            <a:endParaRPr lang="ru-RU" altLang="ru-RU" sz="2000" b="1" dirty="0">
              <a:solidFill>
                <a:srgbClr val="CCAF0A">
                  <a:lumMod val="75000"/>
                </a:srgb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Рисунок 1"/>
          <p:cNvPicPr>
            <a:picLocks noChangeAspect="1" noChangeArrowheads="1"/>
          </p:cNvPicPr>
          <p:nvPr/>
        </p:nvPicPr>
        <p:blipFill>
          <a:blip r:embed="rId2" cstate="print">
            <a:lum contrast="12000"/>
          </a:blip>
          <a:srcRect l="5005"/>
          <a:stretch>
            <a:fillRect/>
          </a:stretch>
        </p:blipFill>
        <p:spPr bwMode="auto">
          <a:xfrm>
            <a:off x="529883" y="276348"/>
            <a:ext cx="756000" cy="93848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82476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9912424" y="6381328"/>
            <a:ext cx="20574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1937B6-D7D2-40B4-A86C-857397AF1E14}" type="slidenum">
              <a:rPr kumimoji="0" lang="ru-RU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8" name="Рисунок 1"/>
          <p:cNvPicPr>
            <a:picLocks noChangeAspect="1" noChangeArrowheads="1"/>
          </p:cNvPicPr>
          <p:nvPr/>
        </p:nvPicPr>
        <p:blipFill>
          <a:blip r:embed="rId3" cstate="print">
            <a:lum contrast="12000"/>
          </a:blip>
          <a:srcRect l="5005"/>
          <a:stretch>
            <a:fillRect/>
          </a:stretch>
        </p:blipFill>
        <p:spPr bwMode="auto">
          <a:xfrm>
            <a:off x="191344" y="125154"/>
            <a:ext cx="756000" cy="938483"/>
          </a:xfrm>
          <a:prstGeom prst="rect">
            <a:avLst/>
          </a:prstGeom>
          <a:noFill/>
        </p:spPr>
      </p:pic>
      <p:sp>
        <p:nvSpPr>
          <p:cNvPr id="10" name="Прямоугольник 17"/>
          <p:cNvSpPr>
            <a:spLocks noChangeArrowheads="1"/>
          </p:cNvSpPr>
          <p:nvPr/>
        </p:nvSpPr>
        <p:spPr bwMode="auto">
          <a:xfrm>
            <a:off x="1405705" y="458774"/>
            <a:ext cx="1022513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ru-RU" altLang="ru-RU" sz="2000" b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ГОСУДАРСТВЕННЫЕ СИМВОЛЫ РОССИЙСКОЙ ФЕДЕРАЦИИ</a:t>
            </a:r>
            <a:endParaRPr lang="ru-RU" altLang="ru-RU" sz="2000" b="1" dirty="0">
              <a:solidFill>
                <a:srgbClr val="CCAF0A">
                  <a:lumMod val="75000"/>
                </a:srgb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2840" y="971943"/>
            <a:ext cx="4690295" cy="3989647"/>
          </a:xfrm>
          <a:prstGeom prst="rect">
            <a:avLst/>
          </a:prstGeom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2639616" y="1063637"/>
            <a:ext cx="784887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Стрелка влево 8"/>
          <p:cNvSpPr/>
          <p:nvPr/>
        </p:nvSpPr>
        <p:spPr>
          <a:xfrm rot="17951293">
            <a:off x="2568503" y="1486799"/>
            <a:ext cx="864096" cy="406684"/>
          </a:xfrm>
          <a:prstGeom prst="leftArrow">
            <a:avLst/>
          </a:prstGeom>
          <a:solidFill>
            <a:srgbClr val="FFECB7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трелка влево 14"/>
          <p:cNvSpPr/>
          <p:nvPr/>
        </p:nvSpPr>
        <p:spPr>
          <a:xfrm rot="16200000">
            <a:off x="6040693" y="1531556"/>
            <a:ext cx="864096" cy="406684"/>
          </a:xfrm>
          <a:prstGeom prst="leftArrow">
            <a:avLst/>
          </a:prstGeom>
          <a:solidFill>
            <a:srgbClr val="FFECB7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трелка влево 15"/>
          <p:cNvSpPr/>
          <p:nvPr/>
        </p:nvSpPr>
        <p:spPr>
          <a:xfrm rot="14735956">
            <a:off x="9480375" y="1486798"/>
            <a:ext cx="864096" cy="406684"/>
          </a:xfrm>
          <a:prstGeom prst="leftArrow">
            <a:avLst/>
          </a:prstGeom>
          <a:solidFill>
            <a:srgbClr val="FFECB7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1011565" y="2309470"/>
            <a:ext cx="2919581" cy="1673810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ФЛАГ</a:t>
            </a:r>
          </a:p>
          <a:p>
            <a:pPr algn="ctr"/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(№ 1 – ФКЗ)</a:t>
            </a:r>
            <a:endParaRPr lang="ru-RU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5073735" y="2280005"/>
            <a:ext cx="2678449" cy="1703275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ГЕРБ</a:t>
            </a:r>
          </a:p>
          <a:p>
            <a:pPr algn="ctr"/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№ 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ФКЗ)</a:t>
            </a:r>
          </a:p>
          <a:p>
            <a:pPr algn="ctr"/>
            <a:endParaRPr lang="ru-RU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8820816" y="2278622"/>
            <a:ext cx="2810025" cy="1704658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ГИМН</a:t>
            </a:r>
          </a:p>
          <a:p>
            <a:pPr algn="ctr"/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(№ 3 – ФКЗ)</a:t>
            </a:r>
            <a:endParaRPr lang="ru-RU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4" name="Рисунок 23" descr="https://ds05.infourok.ru/uploads/ex/027f/0013ec26-e0dc3545/hello_html_6f81e642.jpg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10" t="19451" r="11305" b="18523"/>
          <a:stretch/>
        </p:blipFill>
        <p:spPr bwMode="auto">
          <a:xfrm>
            <a:off x="1689358" y="3532774"/>
            <a:ext cx="1516566" cy="117538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6" name="Рисунок 25" descr="https://img2.freepng.ru/20180324/roq/kisspng-the-rothschilds-rothschild-family-coat-of-arms-sta-usa-gerb-5ab714cdcc3ba9.5350257115219478538365.jpg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3900" y="3554180"/>
            <a:ext cx="1356133" cy="12643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Рисунок 26" descr="http://www.lipetsk.ru/upload/iblock/baf/bafcabb3cad8bc9925f3fc5d3f5f9e8e.jpg"/>
          <p:cNvPicPr/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5" r="23743"/>
          <a:stretch/>
        </p:blipFill>
        <p:spPr bwMode="auto">
          <a:xfrm>
            <a:off x="9489760" y="3478772"/>
            <a:ext cx="1572657" cy="117538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012682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9912424" y="6381328"/>
            <a:ext cx="20574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1937B6-D7D2-40B4-A86C-857397AF1E14}" type="slidenum">
              <a:rPr kumimoji="0" lang="ru-RU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8" name="Рисунок 1"/>
          <p:cNvPicPr>
            <a:picLocks noChangeAspect="1" noChangeArrowheads="1"/>
          </p:cNvPicPr>
          <p:nvPr/>
        </p:nvPicPr>
        <p:blipFill>
          <a:blip r:embed="rId3" cstate="print">
            <a:lum contrast="12000"/>
          </a:blip>
          <a:srcRect l="5005"/>
          <a:stretch>
            <a:fillRect/>
          </a:stretch>
        </p:blipFill>
        <p:spPr bwMode="auto">
          <a:xfrm>
            <a:off x="191344" y="125154"/>
            <a:ext cx="756000" cy="938483"/>
          </a:xfrm>
          <a:prstGeom prst="rect">
            <a:avLst/>
          </a:prstGeom>
          <a:noFill/>
        </p:spPr>
      </p:pic>
      <p:sp>
        <p:nvSpPr>
          <p:cNvPr id="10" name="Прямоугольник 17"/>
          <p:cNvSpPr>
            <a:spLocks noChangeArrowheads="1"/>
          </p:cNvSpPr>
          <p:nvPr/>
        </p:nvSpPr>
        <p:spPr bwMode="auto">
          <a:xfrm>
            <a:off x="1405705" y="458774"/>
            <a:ext cx="1022513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ru-RU" altLang="ru-RU" sz="2000" b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ГОСУДАРСТВЕННЫЕ ПРАЗДНИКИ РОССИЙСКОЙ ФЕДЕРАЦИИ</a:t>
            </a:r>
            <a:endParaRPr lang="ru-RU" altLang="ru-RU" sz="2000" b="1" dirty="0">
              <a:solidFill>
                <a:srgbClr val="CCAF0A">
                  <a:lumMod val="75000"/>
                </a:srgb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2840" y="971943"/>
            <a:ext cx="4690295" cy="3989647"/>
          </a:xfrm>
          <a:prstGeom prst="rect">
            <a:avLst/>
          </a:prstGeom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2639616" y="1063637"/>
            <a:ext cx="784887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31504" y="1556792"/>
            <a:ext cx="9865096" cy="39087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01 января – Новый Год</a:t>
            </a:r>
          </a:p>
          <a:p>
            <a:pPr marL="285750" indent="-285750">
              <a:buFontTx/>
              <a:buChar char="-"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07 января – Рождество Христово</a:t>
            </a:r>
          </a:p>
          <a:p>
            <a:pPr marL="285750" indent="-285750">
              <a:buFontTx/>
              <a:buChar char="-"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23 февраля – День защитника Отечества</a:t>
            </a:r>
          </a:p>
          <a:p>
            <a:pPr marL="285750" indent="-285750">
              <a:buFontTx/>
              <a:buChar char="-"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08 марта – Международный женский день</a:t>
            </a:r>
          </a:p>
          <a:p>
            <a:pPr marL="285750" indent="-285750">
              <a:buFontTx/>
              <a:buChar char="-"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01 мая – Праздник весны и труда</a:t>
            </a:r>
          </a:p>
          <a:p>
            <a:pPr marL="285750" indent="-285750">
              <a:buFontTx/>
              <a:buChar char="-"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09 мая – День Победы</a:t>
            </a:r>
          </a:p>
          <a:p>
            <a:pPr marL="285750" indent="-285750">
              <a:buFontTx/>
              <a:buChar char="-"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 июня – День России</a:t>
            </a:r>
          </a:p>
          <a:p>
            <a:pPr marL="285750" indent="-285750">
              <a:buFontTx/>
              <a:buChar char="-"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04 ноября – День народного единства</a:t>
            </a:r>
          </a:p>
          <a:p>
            <a:pPr marL="285750" indent="-285750">
              <a:buFontTx/>
              <a:buChar char="-"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9122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Прямоугольник 12"/>
          <p:cNvSpPr>
            <a:spLocks noChangeArrowheads="1"/>
          </p:cNvSpPr>
          <p:nvPr/>
        </p:nvSpPr>
        <p:spPr bwMode="auto">
          <a:xfrm>
            <a:off x="1532239" y="411677"/>
            <a:ext cx="10330248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ru-RU" altLang="ru-RU" sz="2000" b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НАИМЕНОВАНИЕ МЕРОПРИЯТИЙ С УЧАСТИЕМ </a:t>
            </a:r>
          </a:p>
          <a:p>
            <a:pPr algn="ctr"/>
            <a:r>
              <a:rPr lang="ru-RU" altLang="ru-RU" sz="2000" b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ГУБЕРНАТОРА ТВЕРСКОЙ ОБЛАСТИ</a:t>
            </a:r>
          </a:p>
          <a:p>
            <a:pPr algn="ctr"/>
            <a:r>
              <a:rPr lang="ru-RU" altLang="ru-RU" sz="2000" b="1" i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(в соответствии с 200-рг от 07.05.2018)</a:t>
            </a:r>
            <a:endParaRPr lang="ru-RU" altLang="ru-RU" sz="2000" b="1" i="1" dirty="0">
              <a:solidFill>
                <a:srgbClr val="CCAF0A">
                  <a:lumMod val="75000"/>
                </a:srgb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Рисунок 1"/>
          <p:cNvPicPr>
            <a:picLocks noChangeAspect="1" noChangeArrowheads="1"/>
          </p:cNvPicPr>
          <p:nvPr/>
        </p:nvPicPr>
        <p:blipFill>
          <a:blip r:embed="rId3" cstate="print">
            <a:lum contrast="12000"/>
          </a:blip>
          <a:srcRect l="5005"/>
          <a:stretch>
            <a:fillRect/>
          </a:stretch>
        </p:blipFill>
        <p:spPr bwMode="auto">
          <a:xfrm>
            <a:off x="191344" y="125154"/>
            <a:ext cx="756000" cy="938483"/>
          </a:xfrm>
          <a:prstGeom prst="rect">
            <a:avLst/>
          </a:prstGeom>
          <a:noFill/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120336" y="6381328"/>
            <a:ext cx="2846916" cy="365125"/>
          </a:xfrm>
        </p:spPr>
        <p:txBody>
          <a:bodyPr/>
          <a:lstStyle/>
          <a:p>
            <a:pPr>
              <a:defRPr/>
            </a:pPr>
            <a:fld id="{0915096C-1EF5-4776-B666-80E383B749FA}" type="slidenum">
              <a:rPr lang="ru-RU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6</a:t>
            </a:fld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2207568" y="1052736"/>
            <a:ext cx="8424863" cy="5257800"/>
          </a:xfrm>
          <a:prstGeom prst="rect">
            <a:avLst/>
          </a:prstGeom>
        </p:spPr>
        <p:txBody>
          <a:bodyPr/>
          <a:lstStyle/>
          <a:p>
            <a:pPr marL="227013" marR="0" lvl="0" indent="-227013" algn="l" defTabSz="60642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7013" marR="0" lvl="0" indent="-227013" algn="l" defTabSz="60642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Tx/>
              <a:buFont typeface="Wingdings" pitchFamily="2" charset="2"/>
              <a:buChar char="Ø"/>
              <a:tabLst/>
              <a:defRPr/>
            </a:pPr>
            <a:endParaRPr kumimoji="0" lang="ru-RU" sz="2100" b="0" i="0" u="none" strike="noStrike" kern="1200" cap="none" spc="0" normalizeH="0" baseline="0" noProof="0" dirty="0" smtClean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31504" y="1556792"/>
            <a:ext cx="9865096" cy="4154984"/>
          </a:xfrm>
          <a:prstGeom prst="rect">
            <a:avLst/>
          </a:prstGeom>
          <a:solidFill>
            <a:srgbClr val="FFF2CC"/>
          </a:solidFill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Рабочие встречи</a:t>
            </a:r>
          </a:p>
          <a:p>
            <a:pPr marL="285750" indent="-285750">
              <a:buFontTx/>
              <a:buChar char="-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Двухсторонние встречи</a:t>
            </a:r>
          </a:p>
          <a:p>
            <a:pPr marL="285750" indent="-285750">
              <a:buFontTx/>
              <a:buChar char="-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Заседания и Совещания</a:t>
            </a:r>
          </a:p>
          <a:p>
            <a:pPr marL="285750" indent="-285750">
              <a:buFontTx/>
              <a:buChar char="-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Мероприятия связанные с открытием объекта</a:t>
            </a:r>
          </a:p>
          <a:p>
            <a:pPr marL="285750" indent="-285750">
              <a:buFontTx/>
              <a:buChar char="-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Мероприятия связанные с посещением объекта</a:t>
            </a:r>
          </a:p>
          <a:p>
            <a:pPr marL="285750" indent="-285750">
              <a:buFontTx/>
              <a:buChar char="-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Участие в торжественных собраниях и концертах</a:t>
            </a:r>
          </a:p>
          <a:p>
            <a:pPr marL="285750" indent="-285750">
              <a:buFontTx/>
              <a:buChar char="-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Участие в открытии памятника</a:t>
            </a:r>
          </a:p>
          <a:p>
            <a:pPr marL="285750" indent="-285750">
              <a:buFontTx/>
              <a:buChar char="-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Участие в церемонии возложения цветов</a:t>
            </a:r>
          </a:p>
          <a:p>
            <a:pPr marL="285750" indent="-285750">
              <a:buFontTx/>
              <a:buChar char="-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Участие в церемонии вручения Государственных наград РФ и Тверской области, Губернатора Тверской области</a:t>
            </a:r>
          </a:p>
          <a:p>
            <a:pPr marL="285750" indent="-285750">
              <a:buFontTx/>
              <a:buChar char="-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Торжественные приемы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32212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Прямоугольник 12"/>
          <p:cNvSpPr>
            <a:spLocks noChangeArrowheads="1"/>
          </p:cNvSpPr>
          <p:nvPr/>
        </p:nvSpPr>
        <p:spPr bwMode="auto">
          <a:xfrm>
            <a:off x="1199456" y="404664"/>
            <a:ext cx="1033024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ru-RU" altLang="ru-RU" sz="2000" b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ТОРЖЕСТВЕННЫЕ ПРИЕМЫ</a:t>
            </a:r>
            <a:endParaRPr lang="ru-RU" altLang="ru-RU" sz="2000" b="1" dirty="0">
              <a:solidFill>
                <a:srgbClr val="CCAF0A">
                  <a:lumMod val="75000"/>
                </a:srgb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Рисунок 1"/>
          <p:cNvPicPr>
            <a:picLocks noChangeAspect="1" noChangeArrowheads="1"/>
          </p:cNvPicPr>
          <p:nvPr/>
        </p:nvPicPr>
        <p:blipFill>
          <a:blip r:embed="rId3" cstate="print">
            <a:lum contrast="12000"/>
          </a:blip>
          <a:srcRect l="5005"/>
          <a:stretch>
            <a:fillRect/>
          </a:stretch>
        </p:blipFill>
        <p:spPr bwMode="auto">
          <a:xfrm>
            <a:off x="191344" y="125154"/>
            <a:ext cx="756000" cy="938483"/>
          </a:xfrm>
          <a:prstGeom prst="rect">
            <a:avLst/>
          </a:prstGeom>
          <a:noFill/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120336" y="6381328"/>
            <a:ext cx="2846916" cy="365125"/>
          </a:xfrm>
        </p:spPr>
        <p:txBody>
          <a:bodyPr/>
          <a:lstStyle/>
          <a:p>
            <a:pPr>
              <a:defRPr/>
            </a:pPr>
            <a:fld id="{0915096C-1EF5-4776-B666-80E383B749FA}" type="slidenum">
              <a:rPr lang="ru-RU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7</a:t>
            </a:fld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703512" y="1268760"/>
            <a:ext cx="8564488" cy="4924425"/>
          </a:xfrm>
          <a:prstGeom prst="rect">
            <a:avLst/>
          </a:prstGeom>
        </p:spPr>
        <p:txBody>
          <a:bodyPr/>
          <a:lstStyle/>
          <a:p>
            <a:pPr marL="227013" marR="0" lvl="0" indent="-227013" algn="l" defTabSz="606425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n-US" sz="22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1228249"/>
              </p:ext>
            </p:extLst>
          </p:nvPr>
        </p:nvGraphicFramePr>
        <p:xfrm>
          <a:off x="407368" y="1268760"/>
          <a:ext cx="5688631" cy="45259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05238"/>
                <a:gridCol w="1141868"/>
                <a:gridCol w="1141293"/>
                <a:gridCol w="2100232"/>
              </a:tblGrid>
              <a:tr h="501145"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ДНЕВНЫЕ ПРИЕМЫ</a:t>
                      </a:r>
                      <a:endParaRPr lang="ru-RU" sz="1000" dirty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 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81" marR="61281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75171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Наименование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81" marR="6128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Время проведения</a:t>
                      </a:r>
                      <a:endParaRPr lang="ru-RU" sz="100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 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81" marR="6128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Продолжи тельность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81" marR="6128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Меню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81" marR="61281" marT="0" marB="0"/>
                </a:tc>
              </a:tr>
              <a:tr h="75171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«Рабочий завтрак»</a:t>
                      </a:r>
                      <a:endParaRPr lang="ru-RU" sz="100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 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81" marR="6128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с 08.00 до 08.30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81" marR="6128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не более </a:t>
                      </a:r>
                      <a:endParaRPr lang="ru-RU" sz="100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1ч.15 мин.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81" marR="6128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 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81" marR="61281" marT="0" marB="0"/>
                </a:tc>
              </a:tr>
              <a:tr h="142513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Завтрак</a:t>
                      </a:r>
                      <a:endParaRPr lang="ru-RU" sz="100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 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81" marR="6128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с 12.30 до 15.00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81" marR="6128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от  1 до </a:t>
                      </a:r>
                      <a:endParaRPr lang="ru-RU" sz="100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1,5 час.</a:t>
                      </a:r>
                      <a:endParaRPr lang="ru-RU" sz="100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 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81" marR="6128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Холодные  (горячие) закуски, первое блюдо, рыбное или мясное блюдо, десерт (фрукты).</a:t>
                      </a:r>
                      <a:endParaRPr lang="ru-RU" sz="10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Вино, чай, кофе.</a:t>
                      </a:r>
                      <a:endParaRPr lang="ru-RU" sz="10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 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81" marR="61281" marT="0" marB="0"/>
                </a:tc>
              </a:tr>
              <a:tr h="109625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Бокал шампанского</a:t>
                      </a:r>
                      <a:endParaRPr lang="ru-RU" sz="100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 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81" marR="6128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12.00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81" marR="6128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 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81" marR="6128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Шампанское, вино, соки, мин. вода, легкие закуски</a:t>
                      </a:r>
                      <a:endParaRPr lang="ru-RU" sz="10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 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81" marR="61281" marT="0" marB="0"/>
                </a:tc>
              </a:tr>
            </a:tbl>
          </a:graphicData>
        </a:graphic>
      </p:graphicFrame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129363"/>
              </p:ext>
            </p:extLst>
          </p:nvPr>
        </p:nvGraphicFramePr>
        <p:xfrm>
          <a:off x="6278620" y="1268760"/>
          <a:ext cx="5688632" cy="44866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05239"/>
                <a:gridCol w="1141868"/>
                <a:gridCol w="1141293"/>
                <a:gridCol w="2100232"/>
              </a:tblGrid>
              <a:tr h="503876"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ВЕЧЕРНИЕ ПРИЕМЫ</a:t>
                      </a:r>
                      <a:endParaRPr lang="ru-RU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 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28261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Фуршет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с 17.00 до 19.00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не более</a:t>
                      </a:r>
                      <a:endParaRPr lang="ru-RU" sz="110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2 час.</a:t>
                      </a:r>
                      <a:endParaRPr lang="ru-RU" sz="110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 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Холодные (горячие) закуски, горячие блюда.</a:t>
                      </a:r>
                      <a:endParaRPr lang="ru-RU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Соки, вина, шампанское, чай, кофе, мороженое.</a:t>
                      </a:r>
                      <a:endParaRPr lang="ru-RU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 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0177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Обед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не ранее 19.00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не более</a:t>
                      </a:r>
                      <a:endParaRPr lang="ru-RU" sz="110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2 час.</a:t>
                      </a:r>
                      <a:endParaRPr lang="ru-RU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 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2-3 холодные закуски, первое блюдо, горячие рыбное или мясное блюда, десерт (фрукты), чай, кофе.</a:t>
                      </a:r>
                      <a:endParaRPr lang="ru-RU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Соки, сухие вина, шампанское.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32212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Прямоугольник 12"/>
          <p:cNvSpPr>
            <a:spLocks noChangeArrowheads="1"/>
          </p:cNvSpPr>
          <p:nvPr/>
        </p:nvSpPr>
        <p:spPr bwMode="auto">
          <a:xfrm>
            <a:off x="1487488" y="240452"/>
            <a:ext cx="953231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ru-RU" altLang="ru-RU" sz="2000" b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ДРЕСС-КОД</a:t>
            </a:r>
          </a:p>
          <a:p>
            <a:pPr algn="ctr"/>
            <a:r>
              <a:rPr lang="ru-RU" altLang="ru-RU" sz="2000" b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(мужской)</a:t>
            </a:r>
            <a:endParaRPr lang="ru-RU" altLang="ru-RU" sz="2000" b="1" dirty="0">
              <a:solidFill>
                <a:srgbClr val="CCAF0A">
                  <a:lumMod val="75000"/>
                </a:srgb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Рисунок 1"/>
          <p:cNvPicPr>
            <a:picLocks noChangeAspect="1" noChangeArrowheads="1"/>
          </p:cNvPicPr>
          <p:nvPr/>
        </p:nvPicPr>
        <p:blipFill>
          <a:blip r:embed="rId3" cstate="print">
            <a:lum contrast="12000"/>
          </a:blip>
          <a:srcRect l="5005"/>
          <a:stretch>
            <a:fillRect/>
          </a:stretch>
        </p:blipFill>
        <p:spPr bwMode="auto">
          <a:xfrm>
            <a:off x="191344" y="125154"/>
            <a:ext cx="756000" cy="938483"/>
          </a:xfrm>
          <a:prstGeom prst="rect">
            <a:avLst/>
          </a:prstGeom>
          <a:noFill/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120336" y="6381328"/>
            <a:ext cx="2846916" cy="365125"/>
          </a:xfrm>
        </p:spPr>
        <p:txBody>
          <a:bodyPr/>
          <a:lstStyle/>
          <a:p>
            <a:pPr>
              <a:defRPr/>
            </a:pPr>
            <a:fld id="{0915096C-1EF5-4776-B666-80E383B749FA}" type="slidenum">
              <a:rPr lang="ru-RU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8</a:t>
            </a:fld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8"/>
          <p:cNvSpPr>
            <a:spLocks noChangeArrowheads="1"/>
          </p:cNvSpPr>
          <p:nvPr/>
        </p:nvSpPr>
        <p:spPr bwMode="auto">
          <a:xfrm>
            <a:off x="457200" y="408801"/>
            <a:ext cx="18473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tabLst>
                <a:tab pos="1809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tabLst>
                <a:tab pos="1809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tabLst>
                <a:tab pos="1809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tabLst>
                <a:tab pos="1809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tabLst>
                <a:tab pos="1809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0975" algn="l"/>
              </a:tabLst>
            </a:pP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0975" algn="l"/>
              </a:tabLst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26" b="34092"/>
          <a:stretch/>
        </p:blipFill>
        <p:spPr>
          <a:xfrm>
            <a:off x="767408" y="915315"/>
            <a:ext cx="10513168" cy="546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8943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Прямоугольник 12"/>
          <p:cNvSpPr>
            <a:spLocks noChangeArrowheads="1"/>
          </p:cNvSpPr>
          <p:nvPr/>
        </p:nvSpPr>
        <p:spPr bwMode="auto">
          <a:xfrm>
            <a:off x="1487488" y="240452"/>
            <a:ext cx="953231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ru-RU" altLang="ru-RU" sz="2000" b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ДРЕСС-КОД</a:t>
            </a:r>
          </a:p>
          <a:p>
            <a:pPr algn="ctr"/>
            <a:r>
              <a:rPr lang="ru-RU" altLang="ru-RU" sz="2000" b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(женский)</a:t>
            </a:r>
            <a:endParaRPr lang="ru-RU" altLang="ru-RU" sz="2000" b="1" dirty="0">
              <a:solidFill>
                <a:srgbClr val="CCAF0A">
                  <a:lumMod val="75000"/>
                </a:srgb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Рисунок 1"/>
          <p:cNvPicPr>
            <a:picLocks noChangeAspect="1" noChangeArrowheads="1"/>
          </p:cNvPicPr>
          <p:nvPr/>
        </p:nvPicPr>
        <p:blipFill>
          <a:blip r:embed="rId3" cstate="print">
            <a:lum contrast="12000"/>
          </a:blip>
          <a:srcRect l="5005"/>
          <a:stretch>
            <a:fillRect/>
          </a:stretch>
        </p:blipFill>
        <p:spPr bwMode="auto">
          <a:xfrm>
            <a:off x="191344" y="125154"/>
            <a:ext cx="756000" cy="938483"/>
          </a:xfrm>
          <a:prstGeom prst="rect">
            <a:avLst/>
          </a:prstGeom>
          <a:noFill/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120336" y="6381328"/>
            <a:ext cx="2846916" cy="365125"/>
          </a:xfrm>
        </p:spPr>
        <p:txBody>
          <a:bodyPr/>
          <a:lstStyle/>
          <a:p>
            <a:pPr>
              <a:defRPr/>
            </a:pPr>
            <a:fld id="{0915096C-1EF5-4776-B666-80E383B749FA}" type="slidenum">
              <a:rPr lang="ru-RU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9</a:t>
            </a:fld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8"/>
          <p:cNvSpPr>
            <a:spLocks noChangeArrowheads="1"/>
          </p:cNvSpPr>
          <p:nvPr/>
        </p:nvSpPr>
        <p:spPr bwMode="auto">
          <a:xfrm>
            <a:off x="457200" y="408801"/>
            <a:ext cx="18473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tabLst>
                <a:tab pos="1809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tabLst>
                <a:tab pos="1809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tabLst>
                <a:tab pos="1809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tabLst>
                <a:tab pos="1809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tabLst>
                <a:tab pos="1809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0975" algn="l"/>
              </a:tabLst>
            </a:pP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0975" algn="l"/>
              </a:tabLst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1" t="6706" r="1793" b="13102"/>
          <a:stretch/>
        </p:blipFill>
        <p:spPr>
          <a:xfrm>
            <a:off x="1487488" y="962799"/>
            <a:ext cx="9734856" cy="5577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0506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98821</TotalTime>
  <Words>466</Words>
  <Application>Microsoft Office PowerPoint</Application>
  <PresentationFormat>Широкоэкранный</PresentationFormat>
  <Paragraphs>127</Paragraphs>
  <Slides>9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ＭＳ Ｐゴシック</vt:lpstr>
      <vt:lpstr>Arial</vt:lpstr>
      <vt:lpstr>Calibri</vt:lpstr>
      <vt:lpstr>Times New Roman</vt:lpstr>
      <vt:lpstr>Wingdings</vt:lpstr>
      <vt:lpstr>Тема Office</vt:lpstr>
      <vt:lpstr>Презентация PowerPoint</vt:lpstr>
      <vt:lpstr>ОПРЕДЕЛЕНИЕ ПОНЯТИЯ</vt:lpstr>
      <vt:lpstr>НОРМАТИВНО - ПРАВОВАЯ БАЗА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DepFin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Юлия Забулонская</dc:creator>
  <cp:lastModifiedBy>Пользователь Windows</cp:lastModifiedBy>
  <cp:revision>9643</cp:revision>
  <cp:lastPrinted>2020-05-07T16:18:08Z</cp:lastPrinted>
  <dcterms:created xsi:type="dcterms:W3CDTF">2013-11-12T06:41:49Z</dcterms:created>
  <dcterms:modified xsi:type="dcterms:W3CDTF">2020-11-05T06:55:47Z</dcterms:modified>
</cp:coreProperties>
</file>