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62" r:id="rId3"/>
    <p:sldId id="257" r:id="rId4"/>
    <p:sldId id="261" r:id="rId5"/>
    <p:sldId id="258" r:id="rId6"/>
    <p:sldId id="263" r:id="rId7"/>
    <p:sldId id="265" r:id="rId8"/>
    <p:sldId id="264"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57283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1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6d7890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6d789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6d7890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6d789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8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6d7890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6d789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1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6d78901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6d78901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90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6d78901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6d78901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8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6d78901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6d78901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95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6d78901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6d78901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29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p4"/>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 name="Google Shape;37;p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p5"/>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p5"/>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2" name="Google Shape;42;p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p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9" name="Google Shape;49;p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p9"/>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68" name="Google Shape;68;p1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524000" y="1122370"/>
            <a:ext cx="9144000" cy="1456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Square</a:t>
            </a:r>
            <a:endParaRPr/>
          </a:p>
        </p:txBody>
      </p:sp>
      <p:sp>
        <p:nvSpPr>
          <p:cNvPr id="92" name="Google Shape;92;p14"/>
          <p:cNvSpPr txBox="1">
            <a:spLocks noGrp="1"/>
          </p:cNvSpPr>
          <p:nvPr>
            <p:ph type="subTitle" idx="1"/>
          </p:nvPr>
        </p:nvSpPr>
        <p:spPr>
          <a:xfrm>
            <a:off x="1524000" y="33511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2400"/>
              <a:t>Members:</a:t>
            </a:r>
            <a:endParaRPr sz="2400"/>
          </a:p>
          <a:p>
            <a:pPr marL="0" lvl="0" indent="0" algn="l" rtl="0">
              <a:lnSpc>
                <a:spcPct val="90000"/>
              </a:lnSpc>
              <a:spcBef>
                <a:spcPts val="1000"/>
              </a:spcBef>
              <a:spcAft>
                <a:spcPts val="0"/>
              </a:spcAft>
              <a:buClr>
                <a:schemeClr val="dk1"/>
              </a:buClr>
              <a:buSzPts val="2400"/>
              <a:buNone/>
            </a:pPr>
            <a:r>
              <a:rPr lang="en-US" sz="2400"/>
              <a:t>Steven Eiduk		Tamikal Johnson	René Zambrana		</a:t>
            </a:r>
            <a:endParaRPr sz="2400"/>
          </a:p>
          <a:p>
            <a:pPr marL="0" lvl="0" indent="0" algn="l" rtl="0">
              <a:lnSpc>
                <a:spcPct val="90000"/>
              </a:lnSpc>
              <a:spcBef>
                <a:spcPts val="1000"/>
              </a:spcBef>
              <a:spcAft>
                <a:spcPts val="0"/>
              </a:spcAft>
              <a:buClr>
                <a:schemeClr val="dk1"/>
              </a:buClr>
              <a:buSzPts val="2400"/>
              <a:buNone/>
            </a:pPr>
            <a:r>
              <a:rPr lang="en-US" sz="2400"/>
              <a:t>Cody Phillips	       Jason Dania	      Charles Samuel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smtClean="0"/>
              <a:t>About Us</a:t>
            </a:r>
            <a:endParaRPr dirty="0"/>
          </a:p>
        </p:txBody>
      </p:sp>
      <p:sp>
        <p:nvSpPr>
          <p:cNvPr id="98" name="Google Shape;98;p15"/>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19100">
              <a:lnSpc>
                <a:spcPct val="90000"/>
              </a:lnSpc>
              <a:spcBef>
                <a:spcPts val="1000"/>
              </a:spcBef>
              <a:buSzPts val="3000"/>
              <a:buChar char="●"/>
            </a:pPr>
            <a:r>
              <a:rPr lang="en-US" sz="3000" dirty="0" smtClean="0"/>
              <a:t>Charles Samuel: Has developed websites that utilized ASP. Net and has created small scale databases for the web pages.</a:t>
            </a:r>
          </a:p>
          <a:p>
            <a:pPr lvl="0" indent="-419100">
              <a:lnSpc>
                <a:spcPct val="90000"/>
              </a:lnSpc>
              <a:spcBef>
                <a:spcPts val="1000"/>
              </a:spcBef>
              <a:buSzPts val="3000"/>
              <a:buChar char="●"/>
            </a:pPr>
            <a:r>
              <a:rPr lang="en-US" sz="3000" dirty="0" smtClean="0"/>
              <a:t>TEAM MATES: Add some info about yourself.</a:t>
            </a:r>
            <a:endParaRPr lang="en-US" sz="3000" dirty="0" smtClean="0"/>
          </a:p>
          <a:p>
            <a:pPr marL="457200" lvl="0" indent="-419100" algn="l" rtl="0">
              <a:lnSpc>
                <a:spcPct val="90000"/>
              </a:lnSpc>
              <a:spcBef>
                <a:spcPts val="0"/>
              </a:spcBef>
              <a:spcAft>
                <a:spcPts val="0"/>
              </a:spcAft>
              <a:buSzPts val="3000"/>
              <a:buChar char="●"/>
            </a:pPr>
            <a:endParaRPr lang="en-US" sz="3000" dirty="0"/>
          </a:p>
          <a:p>
            <a:pPr marL="457200" lvl="0" indent="-419100" algn="l" rtl="0">
              <a:lnSpc>
                <a:spcPct val="90000"/>
              </a:lnSpc>
              <a:spcBef>
                <a:spcPts val="0"/>
              </a:spcBef>
              <a:spcAft>
                <a:spcPts val="0"/>
              </a:spcAft>
              <a:buSzPts val="3000"/>
              <a:buChar char="●"/>
            </a:pPr>
            <a:endParaRPr lang="en-US" sz="3000" dirty="0" smtClean="0"/>
          </a:p>
          <a:p>
            <a:pPr marL="495300" lvl="1" indent="0">
              <a:lnSpc>
                <a:spcPct val="90000"/>
              </a:lnSpc>
              <a:buSzPts val="3000"/>
            </a:pPr>
            <a:endParaRPr sz="3000"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52702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Purpose</a:t>
            </a:r>
            <a:endParaRPr dirty="0"/>
          </a:p>
        </p:txBody>
      </p:sp>
      <p:sp>
        <p:nvSpPr>
          <p:cNvPr id="98" name="Google Shape;98;p15"/>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19100">
              <a:lnSpc>
                <a:spcPct val="90000"/>
              </a:lnSpc>
              <a:spcBef>
                <a:spcPts val="1000"/>
              </a:spcBef>
              <a:buSzPts val="3000"/>
              <a:buChar char="●"/>
            </a:pPr>
            <a:r>
              <a:rPr lang="en-US" sz="3000" dirty="0"/>
              <a:t>With our project, we would like to develop a Windows application that will allow for the quick checking of attendance for </a:t>
            </a:r>
            <a:r>
              <a:rPr lang="en-US" sz="3000" dirty="0" smtClean="0"/>
              <a:t>classes</a:t>
            </a:r>
            <a:r>
              <a:rPr lang="en-US" sz="3000" dirty="0" smtClean="0"/>
              <a:t>, which would alleviate some overhead from the instructor.</a:t>
            </a:r>
            <a:endParaRPr lang="en-US" sz="3000" dirty="0" smtClean="0"/>
          </a:p>
          <a:p>
            <a:pPr marL="457200" lvl="0" indent="-419100" algn="l" rtl="0">
              <a:lnSpc>
                <a:spcPct val="90000"/>
              </a:lnSpc>
              <a:spcBef>
                <a:spcPts val="1000"/>
              </a:spcBef>
              <a:spcAft>
                <a:spcPts val="0"/>
              </a:spcAft>
              <a:buSzPts val="3000"/>
              <a:buChar char="●"/>
            </a:pPr>
            <a:r>
              <a:rPr lang="en-US" sz="3000" dirty="0" smtClean="0"/>
              <a:t>The instructor of the class should be able to query information that pertains to their students attendance status from one or more class session(s) between the start and end date of the course.  </a:t>
            </a:r>
          </a:p>
          <a:p>
            <a:pPr marL="457200" lvl="0" indent="-419100" algn="l" rtl="0">
              <a:lnSpc>
                <a:spcPct val="90000"/>
              </a:lnSpc>
              <a:spcBef>
                <a:spcPts val="1000"/>
              </a:spcBef>
              <a:spcAft>
                <a:spcPts val="0"/>
              </a:spcAft>
              <a:buSzPts val="3000"/>
              <a:buChar char="●"/>
            </a:pPr>
            <a:r>
              <a:rPr lang="en-US" sz="3000" dirty="0" smtClean="0"/>
              <a:t>The instructor should also be able set which class sessions are valid.</a:t>
            </a:r>
            <a:endParaRPr sz="3000" dirty="0"/>
          </a:p>
          <a:p>
            <a:pPr marL="457200" lvl="0" indent="-419100" algn="l" rtl="0">
              <a:lnSpc>
                <a:spcPct val="90000"/>
              </a:lnSpc>
              <a:spcBef>
                <a:spcPts val="0"/>
              </a:spcBef>
              <a:spcAft>
                <a:spcPts val="0"/>
              </a:spcAft>
              <a:buSzPts val="3000"/>
              <a:buChar char="●"/>
            </a:pPr>
            <a:endParaRPr lang="en-US" sz="3000" dirty="0"/>
          </a:p>
          <a:p>
            <a:pPr marL="457200" lvl="0" indent="-419100" algn="l" rtl="0">
              <a:lnSpc>
                <a:spcPct val="90000"/>
              </a:lnSpc>
              <a:spcBef>
                <a:spcPts val="0"/>
              </a:spcBef>
              <a:spcAft>
                <a:spcPts val="0"/>
              </a:spcAft>
              <a:buSzPts val="3000"/>
              <a:buChar char="●"/>
            </a:pPr>
            <a:endParaRPr lang="en-US" sz="3000" dirty="0" smtClean="0"/>
          </a:p>
          <a:p>
            <a:pPr marL="495300" lvl="1" indent="0">
              <a:lnSpc>
                <a:spcPct val="90000"/>
              </a:lnSpc>
              <a:buSzPts val="3000"/>
            </a:pPr>
            <a:endParaRPr sz="3000"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smtClean="0"/>
              <a:t>Purpose(Continue)</a:t>
            </a:r>
            <a:endParaRPr dirty="0"/>
          </a:p>
        </p:txBody>
      </p:sp>
      <p:sp>
        <p:nvSpPr>
          <p:cNvPr id="98" name="Google Shape;98;p15"/>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indent="-419100">
              <a:lnSpc>
                <a:spcPct val="90000"/>
              </a:lnSpc>
              <a:buSzPts val="3000"/>
              <a:buFont typeface="Roboto"/>
              <a:buChar char="●"/>
            </a:pPr>
            <a:r>
              <a:rPr lang="en-US" sz="3000" dirty="0"/>
              <a:t>The instructor should also be able set which class sessions are </a:t>
            </a:r>
            <a:r>
              <a:rPr lang="en-US" sz="3000" dirty="0" smtClean="0"/>
              <a:t>valid and change the attendance status of their students.</a:t>
            </a:r>
          </a:p>
          <a:p>
            <a:pPr indent="-419100">
              <a:lnSpc>
                <a:spcPct val="90000"/>
              </a:lnSpc>
              <a:buSzPts val="3000"/>
              <a:buFont typeface="Roboto"/>
              <a:buChar char="●"/>
            </a:pPr>
            <a:r>
              <a:rPr lang="en-US" sz="3000" dirty="0" smtClean="0"/>
              <a:t>The attendance status will be color coded(red, yellow, green)</a:t>
            </a:r>
            <a:endParaRPr lang="en-US" sz="3000" dirty="0"/>
          </a:p>
          <a:p>
            <a:pPr indent="-419100">
              <a:lnSpc>
                <a:spcPct val="90000"/>
              </a:lnSpc>
              <a:buSzPts val="3000"/>
              <a:buFont typeface="Roboto"/>
              <a:buChar char="●"/>
            </a:pPr>
            <a:endParaRPr lang="en-US" sz="3000" dirty="0" smtClean="0"/>
          </a:p>
          <a:p>
            <a:pPr lvl="0" indent="-419100">
              <a:lnSpc>
                <a:spcPct val="90000"/>
              </a:lnSpc>
              <a:buSzPts val="3000"/>
              <a:buChar char="●"/>
            </a:pPr>
            <a:r>
              <a:rPr lang="en-US" sz="3000" dirty="0" smtClean="0"/>
              <a:t>We </a:t>
            </a:r>
            <a:r>
              <a:rPr lang="en-US" sz="3000" dirty="0"/>
              <a:t>also hope to implement a feature that will require students to stay in class, such as a second check-in closer to the end of class. This way, students must stay for the majority of class to be considered present.</a:t>
            </a:r>
          </a:p>
          <a:p>
            <a:pPr marL="457200" lvl="0" indent="-419100" algn="l" rtl="0">
              <a:lnSpc>
                <a:spcPct val="90000"/>
              </a:lnSpc>
              <a:spcBef>
                <a:spcPts val="0"/>
              </a:spcBef>
              <a:spcAft>
                <a:spcPts val="0"/>
              </a:spcAft>
              <a:buSzPts val="3000"/>
              <a:buChar char="●"/>
            </a:pPr>
            <a:endParaRPr lang="en-US" sz="3000" dirty="0"/>
          </a:p>
          <a:p>
            <a:pPr marL="457200" lvl="0" indent="-419100" algn="l" rtl="0">
              <a:lnSpc>
                <a:spcPct val="90000"/>
              </a:lnSpc>
              <a:spcBef>
                <a:spcPts val="0"/>
              </a:spcBef>
              <a:spcAft>
                <a:spcPts val="0"/>
              </a:spcAft>
              <a:buSzPts val="3000"/>
              <a:buChar char="●"/>
            </a:pPr>
            <a:endParaRPr lang="en-US" sz="3000" dirty="0" smtClean="0"/>
          </a:p>
          <a:p>
            <a:pPr marL="495300" lvl="1" indent="0">
              <a:lnSpc>
                <a:spcPct val="90000"/>
              </a:lnSpc>
              <a:buSzPts val="3000"/>
            </a:pPr>
            <a:endParaRPr sz="3000"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359468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Important Info</a:t>
            </a:r>
            <a:endParaRPr/>
          </a:p>
        </p:txBody>
      </p:sp>
      <p:sp>
        <p:nvSpPr>
          <p:cNvPr id="104" name="Google Shape;104;p16"/>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SzPts val="2800"/>
              <a:buChar char="●"/>
            </a:pPr>
            <a:r>
              <a:rPr lang="en-US" dirty="0"/>
              <a:t>We will be primarily using the Python language to make this application</a:t>
            </a:r>
            <a:r>
              <a:rPr lang="en-US" dirty="0" smtClean="0"/>
              <a:t>.</a:t>
            </a:r>
            <a:endParaRPr dirty="0"/>
          </a:p>
          <a:p>
            <a:pPr marL="457200" lvl="0" indent="-406400" algn="l" rtl="0">
              <a:lnSpc>
                <a:spcPct val="90000"/>
              </a:lnSpc>
              <a:spcBef>
                <a:spcPts val="0"/>
              </a:spcBef>
              <a:spcAft>
                <a:spcPts val="0"/>
              </a:spcAft>
              <a:buSzPts val="2800"/>
              <a:buChar char="●"/>
            </a:pPr>
            <a:r>
              <a:rPr lang="en-US" dirty="0"/>
              <a:t>There is a python library called “</a:t>
            </a:r>
            <a:r>
              <a:rPr lang="en-US" dirty="0" err="1"/>
              <a:t>Tkinter</a:t>
            </a:r>
            <a:r>
              <a:rPr lang="en-US" dirty="0"/>
              <a:t>” that seems promising to start development </a:t>
            </a:r>
            <a:r>
              <a:rPr lang="en-US" dirty="0" smtClean="0"/>
              <a:t>of </a:t>
            </a:r>
            <a:r>
              <a:rPr lang="en-US" dirty="0"/>
              <a:t>our application</a:t>
            </a:r>
            <a:r>
              <a:rPr lang="en-US" dirty="0" smtClean="0"/>
              <a:t>.</a:t>
            </a:r>
          </a:p>
          <a:p>
            <a:pPr marL="457200" lvl="0" indent="-406400" algn="l" rtl="0">
              <a:lnSpc>
                <a:spcPct val="90000"/>
              </a:lnSpc>
              <a:spcBef>
                <a:spcPts val="0"/>
              </a:spcBef>
              <a:spcAft>
                <a:spcPts val="0"/>
              </a:spcAft>
              <a:buSzPts val="2800"/>
              <a:buChar char="●"/>
            </a:pPr>
            <a:r>
              <a:rPr lang="en-US" dirty="0" smtClean="0"/>
              <a:t>We will also utilize HTML , MySQL, and other technologies if applicable to develop our website and database.</a:t>
            </a:r>
            <a:endParaRPr dirty="0"/>
          </a:p>
          <a:p>
            <a:pPr marL="0" lvl="0" indent="0" algn="l" rtl="0">
              <a:lnSpc>
                <a:spcPct val="90000"/>
              </a:lnSpc>
              <a:spcBef>
                <a:spcPts val="1000"/>
              </a:spcBef>
              <a:spcAft>
                <a:spcPts val="0"/>
              </a:spcAft>
              <a:buNone/>
            </a:pPr>
            <a:endParaRPr lang="en-US" dirty="0" smtClean="0"/>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17780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1"/>
              </a:buClr>
              <a:buSzPts val="4400"/>
            </a:pPr>
            <a:r>
              <a:rPr lang="en-US" dirty="0" smtClean="0"/>
              <a:t>Some Objectives</a:t>
            </a:r>
            <a:endParaRPr dirty="0"/>
          </a:p>
        </p:txBody>
      </p:sp>
      <p:sp>
        <p:nvSpPr>
          <p:cNvPr id="104" name="Google Shape;104;p16"/>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1000"/>
              </a:spcBef>
              <a:spcAft>
                <a:spcPts val="0"/>
              </a:spcAft>
              <a:buFont typeface="Arial" panose="020B0604020202020204" pitchFamily="34" charset="0"/>
              <a:buChar char="•"/>
            </a:pPr>
            <a:r>
              <a:rPr lang="en-US" dirty="0" smtClean="0"/>
              <a:t>Create a webpage that accepts user input. Students will enter their student id to mark themselves present. We may have the page generate a code the student much enter.</a:t>
            </a:r>
          </a:p>
          <a:p>
            <a:pPr lvl="0" indent="-457200" algn="l" rtl="0">
              <a:lnSpc>
                <a:spcPct val="90000"/>
              </a:lnSpc>
              <a:spcBef>
                <a:spcPts val="1000"/>
              </a:spcBef>
              <a:spcAft>
                <a:spcPts val="0"/>
              </a:spcAft>
              <a:buFont typeface="Arial" panose="020B0604020202020204" pitchFamily="34" charset="0"/>
              <a:buChar char="•"/>
            </a:pPr>
            <a:r>
              <a:rPr lang="en-US" dirty="0" smtClean="0"/>
              <a:t>Create a python program that receives the input and uses it to retrieve/update our database.</a:t>
            </a:r>
          </a:p>
          <a:p>
            <a:pPr lvl="0" indent="-457200" algn="l" rtl="0">
              <a:lnSpc>
                <a:spcPct val="90000"/>
              </a:lnSpc>
              <a:spcBef>
                <a:spcPts val="1000"/>
              </a:spcBef>
              <a:spcAft>
                <a:spcPts val="0"/>
              </a:spcAft>
              <a:buFont typeface="Arial" panose="020B0604020202020204" pitchFamily="34" charset="0"/>
              <a:buChar char="•"/>
            </a:pPr>
            <a:r>
              <a:rPr lang="en-US" dirty="0" smtClean="0"/>
              <a:t>Create a webpage the instructor can use to query info about the student from the database.</a:t>
            </a:r>
          </a:p>
          <a:p>
            <a:pPr lvl="0" indent="-457200">
              <a:lnSpc>
                <a:spcPct val="90000"/>
              </a:lnSpc>
              <a:spcBef>
                <a:spcPts val="1000"/>
              </a:spcBef>
              <a:buFont typeface="Arial" panose="020B0604020202020204" pitchFamily="34" charset="0"/>
              <a:buChar char="•"/>
            </a:pPr>
            <a:r>
              <a:rPr lang="en-US" dirty="0" smtClean="0"/>
              <a:t>Possibly use our python app to generate codes in order </a:t>
            </a:r>
            <a:r>
              <a:rPr lang="en-US" dirty="0"/>
              <a:t>to enforce 2 factor </a:t>
            </a:r>
            <a:r>
              <a:rPr lang="en-US" dirty="0" smtClean="0"/>
              <a:t>authentication. </a:t>
            </a:r>
          </a:p>
          <a:p>
            <a:pPr lvl="0" indent="-457200" algn="l" rtl="0">
              <a:lnSpc>
                <a:spcPct val="90000"/>
              </a:lnSpc>
              <a:spcBef>
                <a:spcPts val="1000"/>
              </a:spcBef>
              <a:spcAft>
                <a:spcPts val="0"/>
              </a:spcAft>
              <a:buFont typeface="Arial" panose="020B0604020202020204" pitchFamily="34" charset="0"/>
              <a:buChar char="•"/>
            </a:pPr>
            <a:endParaRPr lang="en-US" dirty="0" smtClean="0"/>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17780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54035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1"/>
              </a:buClr>
              <a:buSzPts val="4400"/>
            </a:pPr>
            <a:r>
              <a:rPr lang="en-US" dirty="0" smtClean="0"/>
              <a:t>Hours</a:t>
            </a:r>
            <a:endParaRPr dirty="0"/>
          </a:p>
        </p:txBody>
      </p:sp>
      <p:sp>
        <p:nvSpPr>
          <p:cNvPr id="104" name="Google Shape;104;p16"/>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1000"/>
              </a:spcBef>
              <a:spcAft>
                <a:spcPts val="0"/>
              </a:spcAft>
              <a:buFont typeface="Arial" panose="020B0604020202020204" pitchFamily="34" charset="0"/>
              <a:buChar char="•"/>
            </a:pPr>
            <a:endParaRPr lang="en-US" dirty="0" smtClean="0"/>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17780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45463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1"/>
              </a:buClr>
              <a:buSzPts val="4400"/>
            </a:pPr>
            <a:r>
              <a:rPr lang="en-US" dirty="0" smtClean="0"/>
              <a:t>Summary</a:t>
            </a:r>
            <a:endParaRPr dirty="0"/>
          </a:p>
        </p:txBody>
      </p:sp>
      <p:sp>
        <p:nvSpPr>
          <p:cNvPr id="104" name="Google Shape;104;p16"/>
          <p:cNvSpPr txBox="1">
            <a:spLocks noGrp="1"/>
          </p:cNvSpPr>
          <p:nvPr>
            <p:ph type="subTitle"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1000"/>
              </a:spcBef>
              <a:spcAft>
                <a:spcPts val="0"/>
              </a:spcAft>
              <a:buFont typeface="Arial" panose="020B0604020202020204" pitchFamily="34" charset="0"/>
              <a:buChar char="•"/>
            </a:pPr>
            <a:r>
              <a:rPr lang="en-US" dirty="0" smtClean="0"/>
              <a:t>The app will use the students id to mark themselves present. They might have enter another input. </a:t>
            </a:r>
            <a:endParaRPr lang="en-US" dirty="0"/>
          </a:p>
          <a:p>
            <a:pPr lvl="0" indent="-457200" algn="l" rtl="0">
              <a:lnSpc>
                <a:spcPct val="90000"/>
              </a:lnSpc>
              <a:spcBef>
                <a:spcPts val="1000"/>
              </a:spcBef>
              <a:spcAft>
                <a:spcPts val="0"/>
              </a:spcAft>
              <a:buFont typeface="Arial" panose="020B0604020202020204" pitchFamily="34" charset="0"/>
              <a:buChar char="•"/>
            </a:pPr>
            <a:r>
              <a:rPr lang="en-US" dirty="0" smtClean="0"/>
              <a:t>The instructor can query a student/ list of students attendance status, which is color coded, between the start and end date of the course. They can also alter the students attendance status and determine valid class sessions.</a:t>
            </a:r>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17780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55195822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399</Words>
  <Application>Microsoft Office PowerPoint</Application>
  <PresentationFormat>Widescreen</PresentationFormat>
  <Paragraphs>52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Roboto</vt:lpstr>
      <vt:lpstr>Arial</vt:lpstr>
      <vt:lpstr>Geometric</vt:lpstr>
      <vt:lpstr>Square</vt:lpstr>
      <vt:lpstr>About Us</vt:lpstr>
      <vt:lpstr>Purpose</vt:lpstr>
      <vt:lpstr>Purpose(Continue)</vt:lpstr>
      <vt:lpstr>Important Info</vt:lpstr>
      <vt:lpstr>Some Objectives</vt:lpstr>
      <vt:lpstr>Hours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Square</dc:title>
  <dc:creator>Monokuma</dc:creator>
  <cp:lastModifiedBy>Monokuma</cp:lastModifiedBy>
  <cp:revision>12</cp:revision>
  <dcterms:modified xsi:type="dcterms:W3CDTF">2020-02-02T02:53:56Z</dcterms:modified>
</cp:coreProperties>
</file>